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7D375-1631-4638-9393-7C6C4297E060}"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764F7-E915-493E-BACD-7DB70D699D41}" type="slidenum">
              <a:rPr lang="en-US" smtClean="0"/>
              <a:t>‹#›</a:t>
            </a:fld>
            <a:endParaRPr lang="en-US"/>
          </a:p>
        </p:txBody>
      </p:sp>
    </p:spTree>
    <p:extLst>
      <p:ext uri="{BB962C8B-B14F-4D97-AF65-F5344CB8AC3E}">
        <p14:creationId xmlns:p14="http://schemas.microsoft.com/office/powerpoint/2010/main" val="230730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82879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380122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C2C50-6C61-47F1-B3B5-559DE4C7DCC1}" type="slidenum">
              <a:rPr lang="en-US" smtClean="0"/>
              <a:t>12</a:t>
            </a:fld>
            <a:endParaRPr lang="en-US"/>
          </a:p>
        </p:txBody>
      </p:sp>
    </p:spTree>
    <p:extLst>
      <p:ext uri="{BB962C8B-B14F-4D97-AF65-F5344CB8AC3E}">
        <p14:creationId xmlns:p14="http://schemas.microsoft.com/office/powerpoint/2010/main" val="237252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C2C50-6C61-47F1-B3B5-559DE4C7DCC1}" type="slidenum">
              <a:rPr lang="en-US" smtClean="0"/>
              <a:t>13</a:t>
            </a:fld>
            <a:endParaRPr lang="en-US"/>
          </a:p>
        </p:txBody>
      </p:sp>
    </p:spTree>
    <p:extLst>
      <p:ext uri="{BB962C8B-B14F-4D97-AF65-F5344CB8AC3E}">
        <p14:creationId xmlns:p14="http://schemas.microsoft.com/office/powerpoint/2010/main" val="34457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C2C50-6C61-47F1-B3B5-559DE4C7DCC1}" type="slidenum">
              <a:rPr lang="en-US" smtClean="0"/>
              <a:t>14</a:t>
            </a:fld>
            <a:endParaRPr lang="en-US"/>
          </a:p>
        </p:txBody>
      </p:sp>
    </p:spTree>
    <p:extLst>
      <p:ext uri="{BB962C8B-B14F-4D97-AF65-F5344CB8AC3E}">
        <p14:creationId xmlns:p14="http://schemas.microsoft.com/office/powerpoint/2010/main" val="353579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dirty="0"/>
          </a:p>
        </p:txBody>
      </p:sp>
    </p:spTree>
    <p:extLst>
      <p:ext uri="{BB962C8B-B14F-4D97-AF65-F5344CB8AC3E}">
        <p14:creationId xmlns:p14="http://schemas.microsoft.com/office/powerpoint/2010/main" val="20824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C17EC-C281-480A-ADF5-77AB6641758C}"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111596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C17EC-C281-480A-ADF5-77AB6641758C}"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3124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C17EC-C281-480A-ADF5-77AB6641758C}"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423862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13855"/>
            <a:ext cx="12192001" cy="6858000"/>
          </a:xfrm>
          <a:prstGeom prst="rect">
            <a:avLst/>
          </a:prstGeom>
        </p:spPr>
      </p:pic>
      <p:pic>
        <p:nvPicPr>
          <p:cNvPr id="4" name="Picture 3">
            <a:extLst>
              <a:ext uri="{FF2B5EF4-FFF2-40B4-BE49-F238E27FC236}">
                <a16:creationId xmlns:a16="http://schemas.microsoft.com/office/drawing/2014/main" id="{AF4D4BAF-5A9D-6E8B-5E5C-5E6588EF95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5" name="Picture 4">
            <a:extLst>
              <a:ext uri="{FF2B5EF4-FFF2-40B4-BE49-F238E27FC236}">
                <a16:creationId xmlns:a16="http://schemas.microsoft.com/office/drawing/2014/main" id="{21FAA6BA-EE5E-2CB1-EE96-EA69D012A6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6" name="Picture 5">
            <a:extLst>
              <a:ext uri="{FF2B5EF4-FFF2-40B4-BE49-F238E27FC236}">
                <a16:creationId xmlns:a16="http://schemas.microsoft.com/office/drawing/2014/main" id="{A4468B80-D2A3-E658-E71C-EB77A895D3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7" name="Picture 6">
            <a:extLst>
              <a:ext uri="{FF2B5EF4-FFF2-40B4-BE49-F238E27FC236}">
                <a16:creationId xmlns:a16="http://schemas.microsoft.com/office/drawing/2014/main" id="{3F51030E-E204-6FB3-F48D-82EBAA73DE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Tree>
    <p:extLst>
      <p:ext uri="{BB962C8B-B14F-4D97-AF65-F5344CB8AC3E}">
        <p14:creationId xmlns:p14="http://schemas.microsoft.com/office/powerpoint/2010/main" val="28891069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278296"/>
            <a:ext cx="12192001" cy="624177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D8BB360F-CB8C-E238-AC9B-9DD958E6F9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5" name="Picture 4">
            <a:extLst>
              <a:ext uri="{FF2B5EF4-FFF2-40B4-BE49-F238E27FC236}">
                <a16:creationId xmlns:a16="http://schemas.microsoft.com/office/drawing/2014/main" id="{B3633E0C-C286-C699-B3EF-55BE2BF6FF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6" name="Picture 5">
            <a:extLst>
              <a:ext uri="{FF2B5EF4-FFF2-40B4-BE49-F238E27FC236}">
                <a16:creationId xmlns:a16="http://schemas.microsoft.com/office/drawing/2014/main" id="{BB6D519E-3F99-03FD-651C-45E4641F54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9" name="Picture 8">
            <a:extLst>
              <a:ext uri="{FF2B5EF4-FFF2-40B4-BE49-F238E27FC236}">
                <a16:creationId xmlns:a16="http://schemas.microsoft.com/office/drawing/2014/main" id="{3906E508-A3F4-8B30-F581-1AE9EA9E1A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0" name="Title 1">
            <a:extLst>
              <a:ext uri="{FF2B5EF4-FFF2-40B4-BE49-F238E27FC236}">
                <a16:creationId xmlns:a16="http://schemas.microsoft.com/office/drawing/2014/main" id="{37A1A39E-EE99-9C1B-48E7-F442A87E6847}"/>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Tree>
    <p:extLst>
      <p:ext uri="{BB962C8B-B14F-4D97-AF65-F5344CB8AC3E}">
        <p14:creationId xmlns:p14="http://schemas.microsoft.com/office/powerpoint/2010/main" val="4804929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C17EC-C281-480A-ADF5-77AB6641758C}"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156190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5C17EC-C281-480A-ADF5-77AB6641758C}"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254353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5C17EC-C281-480A-ADF5-77AB6641758C}"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75844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C17EC-C281-480A-ADF5-77AB6641758C}"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138017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5C17EC-C281-480A-ADF5-77AB6641758C}"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303696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C17EC-C281-480A-ADF5-77AB6641758C}"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53217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5C17EC-C281-480A-ADF5-77AB6641758C}"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88070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5C17EC-C281-480A-ADF5-77AB6641758C}"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F39B6-2C31-430C-9665-55C875BDE88E}" type="slidenum">
              <a:rPr lang="en-US" smtClean="0"/>
              <a:t>‹#›</a:t>
            </a:fld>
            <a:endParaRPr lang="en-US"/>
          </a:p>
        </p:txBody>
      </p:sp>
    </p:spTree>
    <p:extLst>
      <p:ext uri="{BB962C8B-B14F-4D97-AF65-F5344CB8AC3E}">
        <p14:creationId xmlns:p14="http://schemas.microsoft.com/office/powerpoint/2010/main" val="322651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C17EC-C281-480A-ADF5-77AB6641758C}"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F39B6-2C31-430C-9665-55C875BDE88E}" type="slidenum">
              <a:rPr lang="en-US" smtClean="0"/>
              <a:t>‹#›</a:t>
            </a:fld>
            <a:endParaRPr lang="en-US"/>
          </a:p>
        </p:txBody>
      </p:sp>
    </p:spTree>
    <p:extLst>
      <p:ext uri="{BB962C8B-B14F-4D97-AF65-F5344CB8AC3E}">
        <p14:creationId xmlns:p14="http://schemas.microsoft.com/office/powerpoint/2010/main" val="330335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8DCC474-F18D-B144-6920-D4C21DAC7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7" name="图片 36">
            <a:extLst>
              <a:ext uri="{FF2B5EF4-FFF2-40B4-BE49-F238E27FC236}">
                <a16:creationId xmlns:a16="http://schemas.microsoft.com/office/drawing/2014/main" id="{D7186ABC-ED05-6319-5B43-4DB5774153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8449568" y="3089623"/>
            <a:ext cx="4180116" cy="3062810"/>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7">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8483" t="-131" r="1070" b="67017"/>
          <a:stretch/>
        </p:blipFill>
        <p:spPr>
          <a:xfrm>
            <a:off x="6824697" y="-26967"/>
            <a:ext cx="2938487" cy="2266226"/>
          </a:xfrm>
          <a:prstGeom prst="rect">
            <a:avLst/>
          </a:prstGeom>
        </p:spPr>
      </p:pic>
      <p:pic>
        <p:nvPicPr>
          <p:cNvPr id="16" name="图片 15">
            <a:extLst>
              <a:ext uri="{FF2B5EF4-FFF2-40B4-BE49-F238E27FC236}">
                <a16:creationId xmlns:a16="http://schemas.microsoft.com/office/drawing/2014/main" id="{84AEBA13-3C83-45B5-090C-26A36DA6A9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8861" y="3720994"/>
            <a:ext cx="3794404" cy="3270777"/>
          </a:xfrm>
          <a:prstGeom prst="rect">
            <a:avLst/>
          </a:prstGeom>
        </p:spPr>
      </p:pic>
      <p:sp>
        <p:nvSpPr>
          <p:cNvPr id="52" name="圆角矩形 27">
            <a:extLst>
              <a:ext uri="{FF2B5EF4-FFF2-40B4-BE49-F238E27FC236}">
                <a16:creationId xmlns:a16="http://schemas.microsoft.com/office/drawing/2014/main" id="{6CB6F298-57B3-406A-7C45-5F4950B9C5FB}"/>
              </a:ext>
            </a:extLst>
          </p:cNvPr>
          <p:cNvSpPr/>
          <p:nvPr/>
        </p:nvSpPr>
        <p:spPr>
          <a:xfrm>
            <a:off x="4459457" y="1427549"/>
            <a:ext cx="3138416" cy="519863"/>
          </a:xfrm>
          <a:prstGeom prst="roundRect">
            <a:avLst>
              <a:gd name="adj" fmla="val 50000"/>
            </a:avLst>
          </a:prstGeom>
          <a:gradFill>
            <a:gsLst>
              <a:gs pos="0">
                <a:srgbClr val="FF953C"/>
              </a:gs>
              <a:gs pos="100000">
                <a:srgbClr val="EDB9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6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a:t>
            </a:r>
            <a:r>
              <a:rPr kumimoji="0" lang="en-US" altLang="zh-CN" sz="2800" b="0" i="0" u="none" strike="noStrike" kern="1200" cap="none" spc="600" normalizeH="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 VIỆT</a:t>
            </a:r>
            <a:endParaRPr kumimoji="0" lang="en-US" altLang="zh-CN" sz="2800" b="0" i="0" u="none" strike="noStrike" kern="1200" cap="none" spc="6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pic>
        <p:nvPicPr>
          <p:cNvPr id="61" name="图片 60">
            <a:extLst>
              <a:ext uri="{FF2B5EF4-FFF2-40B4-BE49-F238E27FC236}">
                <a16:creationId xmlns:a16="http://schemas.microsoft.com/office/drawing/2014/main" id="{B4C7A0E4-C2F4-406C-270E-94B10C9D85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3650" y="5447863"/>
            <a:ext cx="1261576" cy="1261576"/>
          </a:xfrm>
          <a:prstGeom prst="rect">
            <a:avLst/>
          </a:prstGeom>
        </p:spPr>
      </p:pic>
      <p:pic>
        <p:nvPicPr>
          <p:cNvPr id="62" name="图片 61">
            <a:extLst>
              <a:ext uri="{FF2B5EF4-FFF2-40B4-BE49-F238E27FC236}">
                <a16:creationId xmlns:a16="http://schemas.microsoft.com/office/drawing/2014/main" id="{D6D45031-6C6E-D3ED-10CA-5755F6C638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381225"/>
            <a:ext cx="3950313" cy="3950313"/>
          </a:xfrm>
          <a:prstGeom prst="rect">
            <a:avLst/>
          </a:prstGeom>
        </p:spPr>
      </p:pic>
      <p:pic>
        <p:nvPicPr>
          <p:cNvPr id="64" name="图片 63">
            <a:extLst>
              <a:ext uri="{FF2B5EF4-FFF2-40B4-BE49-F238E27FC236}">
                <a16:creationId xmlns:a16="http://schemas.microsoft.com/office/drawing/2014/main" id="{BFC501AB-FA77-C404-0E4E-698609451F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08392">
            <a:off x="9910348" y="-67085"/>
            <a:ext cx="2256639" cy="2256639"/>
          </a:xfrm>
          <a:prstGeom prst="rect">
            <a:avLst/>
          </a:prstGeom>
        </p:spPr>
      </p:pic>
      <p:pic>
        <p:nvPicPr>
          <p:cNvPr id="6" name="Picture 5">
            <a:extLst>
              <a:ext uri="{FF2B5EF4-FFF2-40B4-BE49-F238E27FC236}">
                <a16:creationId xmlns:a16="http://schemas.microsoft.com/office/drawing/2014/main" id="{637D9162-326F-A03F-D30A-528639AF99A2}"/>
              </a:ext>
            </a:extLst>
          </p:cNvPr>
          <p:cNvPicPr>
            <a:picLocks noChangeAspect="1"/>
          </p:cNvPicPr>
          <p:nvPr/>
        </p:nvPicPr>
        <p:blipFill>
          <a:blip r:embed="rId12"/>
          <a:stretch>
            <a:fillRect/>
          </a:stretch>
        </p:blipFill>
        <p:spPr>
          <a:xfrm>
            <a:off x="1306904" y="1783487"/>
            <a:ext cx="9443522" cy="2499577"/>
          </a:xfrm>
          <a:prstGeom prst="rect">
            <a:avLst/>
          </a:prstGeom>
        </p:spPr>
      </p:pic>
      <p:pic>
        <p:nvPicPr>
          <p:cNvPr id="7" name="Picture 6">
            <a:extLst>
              <a:ext uri="{FF2B5EF4-FFF2-40B4-BE49-F238E27FC236}">
                <a16:creationId xmlns:a16="http://schemas.microsoft.com/office/drawing/2014/main" id="{408F235E-2C0B-0602-F74A-C72FBD50E943}"/>
              </a:ext>
            </a:extLst>
          </p:cNvPr>
          <p:cNvPicPr>
            <a:picLocks noChangeAspect="1"/>
          </p:cNvPicPr>
          <p:nvPr/>
        </p:nvPicPr>
        <p:blipFill>
          <a:blip r:embed="rId13"/>
          <a:stretch>
            <a:fillRect/>
          </a:stretch>
        </p:blipFill>
        <p:spPr>
          <a:xfrm>
            <a:off x="4905643" y="4158446"/>
            <a:ext cx="2298391" cy="859611"/>
          </a:xfrm>
          <a:prstGeom prst="rect">
            <a:avLst/>
          </a:prstGeom>
        </p:spPr>
      </p:pic>
    </p:spTree>
    <p:extLst>
      <p:ext uri="{BB962C8B-B14F-4D97-AF65-F5344CB8AC3E}">
        <p14:creationId xmlns:p14="http://schemas.microsoft.com/office/powerpoint/2010/main" val="26261870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A9DB4F2-2A23-6077-225F-4FFFB4FE0873}"/>
              </a:ext>
            </a:extLst>
          </p:cNvPr>
          <p:cNvSpPr/>
          <p:nvPr/>
        </p:nvSpPr>
        <p:spPr>
          <a:xfrm>
            <a:off x="1378755" y="786148"/>
            <a:ext cx="955963" cy="922712"/>
          </a:xfrm>
          <a:prstGeom prst="ellipse">
            <a:avLst/>
          </a:prstGeom>
          <a:solidFill>
            <a:srgbClr val="EDB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rPr>
              <a:t>3</a:t>
            </a:r>
          </a:p>
        </p:txBody>
      </p:sp>
      <p:sp>
        <p:nvSpPr>
          <p:cNvPr id="3" name="TextBox 2">
            <a:extLst>
              <a:ext uri="{FF2B5EF4-FFF2-40B4-BE49-F238E27FC236}">
                <a16:creationId xmlns:a16="http://schemas.microsoft.com/office/drawing/2014/main" id="{70CBD8DA-AE5F-BCD9-554A-7C3941DE5DEE}"/>
              </a:ext>
            </a:extLst>
          </p:cNvPr>
          <p:cNvSpPr txBox="1"/>
          <p:nvPr/>
        </p:nvSpPr>
        <p:spPr>
          <a:xfrm>
            <a:off x="63798" y="1708860"/>
            <a:ext cx="3922885" cy="3970318"/>
          </a:xfrm>
          <a:prstGeom prst="rect">
            <a:avLst/>
          </a:prstGeom>
          <a:noFill/>
        </p:spPr>
        <p:txBody>
          <a:bodyPr wrap="square" rtlCol="0">
            <a:spAutoFit/>
          </a:bodyPr>
          <a:lstStyle/>
          <a:p>
            <a:pPr algn="just"/>
            <a:r>
              <a:rPr lang="en-US" sz="3600" dirty="0" err="1">
                <a:latin typeface="Cambria" panose="02040503050406030204" pitchFamily="18" charset="0"/>
              </a:rPr>
              <a:t>Đọc</a:t>
            </a:r>
            <a:r>
              <a:rPr lang="en-US" sz="3600" dirty="0">
                <a:latin typeface="Cambria" panose="02040503050406030204" pitchFamily="18" charset="0"/>
              </a:rPr>
              <a:t> </a:t>
            </a:r>
            <a:r>
              <a:rPr lang="en-US" sz="3600" dirty="0" err="1">
                <a:latin typeface="Cambria" panose="02040503050406030204" pitchFamily="18" charset="0"/>
              </a:rPr>
              <a:t>lại</a:t>
            </a:r>
            <a:r>
              <a:rPr lang="en-US" sz="3600" dirty="0">
                <a:latin typeface="Cambria" panose="02040503050406030204" pitchFamily="18" charset="0"/>
              </a:rPr>
              <a:t> </a:t>
            </a:r>
            <a:r>
              <a:rPr lang="en-US" sz="3600" dirty="0" err="1">
                <a:latin typeface="Cambria" panose="02040503050406030204" pitchFamily="18" charset="0"/>
              </a:rPr>
              <a:t>một</a:t>
            </a:r>
            <a:r>
              <a:rPr lang="en-US" sz="3600" dirty="0">
                <a:latin typeface="Cambria" panose="02040503050406030204" pitchFamily="18" charset="0"/>
              </a:rPr>
              <a:t> </a:t>
            </a:r>
            <a:r>
              <a:rPr lang="en-US" sz="3600" dirty="0" err="1">
                <a:latin typeface="Cambria" panose="02040503050406030204" pitchFamily="18" charset="0"/>
              </a:rPr>
              <a:t>bài</a:t>
            </a:r>
            <a:r>
              <a:rPr lang="en-US" sz="3600" dirty="0">
                <a:latin typeface="Cambria" panose="02040503050406030204" pitchFamily="18" charset="0"/>
              </a:rPr>
              <a:t> </a:t>
            </a:r>
            <a:r>
              <a:rPr lang="en-US" sz="3600" dirty="0" err="1">
                <a:latin typeface="Cambria" panose="02040503050406030204" pitchFamily="18" charset="0"/>
              </a:rPr>
              <a:t>đọc</a:t>
            </a:r>
            <a:r>
              <a:rPr lang="en-US" sz="3600" dirty="0">
                <a:latin typeface="Cambria" panose="02040503050406030204" pitchFamily="18" charset="0"/>
              </a:rPr>
              <a:t> </a:t>
            </a:r>
            <a:r>
              <a:rPr lang="en-US" sz="3600" dirty="0" err="1">
                <a:latin typeface="Cambria" panose="02040503050406030204" pitchFamily="18" charset="0"/>
              </a:rPr>
              <a:t>trong</a:t>
            </a:r>
            <a:r>
              <a:rPr lang="en-US" sz="3600" dirty="0">
                <a:latin typeface="Cambria" panose="02040503050406030204" pitchFamily="18" charset="0"/>
              </a:rPr>
              <a:t> </a:t>
            </a:r>
            <a:r>
              <a:rPr lang="en-US" sz="3600" dirty="0" err="1">
                <a:latin typeface="Cambria" panose="02040503050406030204" pitchFamily="18" charset="0"/>
              </a:rPr>
              <a:t>chủ</a:t>
            </a:r>
            <a:r>
              <a:rPr lang="en-US" sz="3600" dirty="0">
                <a:latin typeface="Cambria" panose="02040503050406030204" pitchFamily="18" charset="0"/>
              </a:rPr>
              <a:t> </a:t>
            </a:r>
            <a:r>
              <a:rPr lang="en-US" sz="3600" dirty="0" err="1">
                <a:latin typeface="Cambria" panose="02040503050406030204" pitchFamily="18" charset="0"/>
              </a:rPr>
              <a:t>điểm</a:t>
            </a:r>
            <a:r>
              <a:rPr lang="en-US" sz="3600" dirty="0">
                <a:latin typeface="Cambria" panose="02040503050406030204" pitchFamily="18" charset="0"/>
              </a:rPr>
              <a:t> </a:t>
            </a:r>
            <a:r>
              <a:rPr lang="en-US" sz="3600" b="1" dirty="0" err="1">
                <a:latin typeface="Cambria" panose="02040503050406030204" pitchFamily="18" charset="0"/>
              </a:rPr>
              <a:t>Mỗi</a:t>
            </a:r>
            <a:r>
              <a:rPr lang="en-US" sz="3600" b="1" dirty="0">
                <a:latin typeface="Cambria" panose="02040503050406030204" pitchFamily="18" charset="0"/>
              </a:rPr>
              <a:t> </a:t>
            </a:r>
            <a:r>
              <a:rPr lang="en-US" sz="3600" b="1" dirty="0" err="1">
                <a:latin typeface="Cambria" panose="02040503050406030204" pitchFamily="18" charset="0"/>
              </a:rPr>
              <a:t>người</a:t>
            </a:r>
            <a:r>
              <a:rPr lang="en-US" sz="3600" b="1" dirty="0">
                <a:latin typeface="Cambria" panose="02040503050406030204" pitchFamily="18" charset="0"/>
              </a:rPr>
              <a:t> </a:t>
            </a:r>
            <a:r>
              <a:rPr lang="en-US" sz="3600" b="1" dirty="0" err="1">
                <a:latin typeface="Cambria" panose="02040503050406030204" pitchFamily="18" charset="0"/>
              </a:rPr>
              <a:t>một</a:t>
            </a:r>
            <a:r>
              <a:rPr lang="en-US" sz="3600" b="1" dirty="0">
                <a:latin typeface="Cambria" panose="02040503050406030204" pitchFamily="18" charset="0"/>
              </a:rPr>
              <a:t> </a:t>
            </a:r>
            <a:r>
              <a:rPr lang="en-US" sz="3600" b="1" dirty="0" err="1">
                <a:latin typeface="Cambria" panose="02040503050406030204" pitchFamily="18" charset="0"/>
              </a:rPr>
              <a:t>vẻ</a:t>
            </a:r>
            <a:r>
              <a:rPr lang="en-US" sz="3600" b="1" dirty="0">
                <a:latin typeface="Cambria" panose="02040503050406030204" pitchFamily="18" charset="0"/>
              </a:rPr>
              <a:t> </a:t>
            </a:r>
            <a:r>
              <a:rPr lang="en-US" sz="3600" dirty="0" err="1">
                <a:latin typeface="Cambria" panose="02040503050406030204" pitchFamily="18" charset="0"/>
              </a:rPr>
              <a:t>hoặc</a:t>
            </a:r>
            <a:r>
              <a:rPr lang="en-US" sz="3600" dirty="0">
                <a:latin typeface="Cambria" panose="02040503050406030204" pitchFamily="18" charset="0"/>
              </a:rPr>
              <a:t> </a:t>
            </a:r>
            <a:r>
              <a:rPr lang="en-US" sz="3600" b="1" i="1" dirty="0" err="1">
                <a:latin typeface="Cambria" panose="02040503050406030204" pitchFamily="18" charset="0"/>
              </a:rPr>
              <a:t>Trải</a:t>
            </a:r>
            <a:r>
              <a:rPr lang="en-US" sz="3600" b="1" i="1" dirty="0">
                <a:latin typeface="Cambria" panose="02040503050406030204" pitchFamily="18" charset="0"/>
              </a:rPr>
              <a:t> </a:t>
            </a:r>
            <a:r>
              <a:rPr lang="en-US" sz="3600" b="1" i="1" dirty="0" err="1">
                <a:latin typeface="Cambria" panose="02040503050406030204" pitchFamily="18" charset="0"/>
              </a:rPr>
              <a:t>nghiệm</a:t>
            </a:r>
            <a:r>
              <a:rPr lang="en-US" sz="3600" b="1" i="1" dirty="0">
                <a:latin typeface="Cambria" panose="02040503050406030204" pitchFamily="18" charset="0"/>
              </a:rPr>
              <a:t> </a:t>
            </a:r>
            <a:r>
              <a:rPr lang="en-US" sz="3600" b="1" i="1" dirty="0" err="1">
                <a:latin typeface="Cambria" panose="02040503050406030204" pitchFamily="18" charset="0"/>
              </a:rPr>
              <a:t>và</a:t>
            </a:r>
            <a:r>
              <a:rPr lang="en-US" sz="3600" b="1" i="1" dirty="0">
                <a:latin typeface="Cambria" panose="02040503050406030204" pitchFamily="18" charset="0"/>
              </a:rPr>
              <a:t> </a:t>
            </a:r>
            <a:r>
              <a:rPr lang="en-US" sz="3600" b="1" i="1" dirty="0" err="1">
                <a:latin typeface="Cambria" panose="02040503050406030204" pitchFamily="18" charset="0"/>
              </a:rPr>
              <a:t>khám</a:t>
            </a:r>
            <a:r>
              <a:rPr lang="en-US" sz="3600" b="1" i="1" dirty="0">
                <a:latin typeface="Cambria" panose="02040503050406030204" pitchFamily="18" charset="0"/>
              </a:rPr>
              <a:t> </a:t>
            </a:r>
            <a:r>
              <a:rPr lang="en-US" sz="3600" b="1" i="1" dirty="0" err="1">
                <a:latin typeface="Cambria" panose="02040503050406030204" pitchFamily="18" charset="0"/>
              </a:rPr>
              <a:t>phá</a:t>
            </a:r>
            <a:r>
              <a:rPr lang="en-US" sz="3600" dirty="0">
                <a:latin typeface="Cambria" panose="02040503050406030204" pitchFamily="18" charset="0"/>
              </a:rPr>
              <a:t>, </a:t>
            </a:r>
            <a:r>
              <a:rPr lang="en-US" sz="3600" dirty="0" err="1">
                <a:latin typeface="Cambria" panose="02040503050406030204" pitchFamily="18" charset="0"/>
              </a:rPr>
              <a:t>nêu</a:t>
            </a:r>
            <a:r>
              <a:rPr lang="en-US" sz="3600" dirty="0">
                <a:latin typeface="Cambria" panose="02040503050406030204" pitchFamily="18" charset="0"/>
              </a:rPr>
              <a:t> chi </a:t>
            </a:r>
            <a:r>
              <a:rPr lang="en-US" sz="3600" dirty="0" err="1">
                <a:latin typeface="Cambria" panose="02040503050406030204" pitchFamily="18" charset="0"/>
              </a:rPr>
              <a:t>tiết</a:t>
            </a:r>
            <a:r>
              <a:rPr lang="en-US" sz="3600" dirty="0">
                <a:latin typeface="Cambria" panose="02040503050406030204" pitchFamily="18" charset="0"/>
              </a:rPr>
              <a:t> </a:t>
            </a:r>
            <a:r>
              <a:rPr lang="en-US" sz="3600" dirty="0" err="1">
                <a:latin typeface="Cambria" panose="02040503050406030204" pitchFamily="18" charset="0"/>
              </a:rPr>
              <a:t>hoặc</a:t>
            </a:r>
            <a:r>
              <a:rPr lang="en-US" sz="3600" dirty="0">
                <a:latin typeface="Cambria" panose="02040503050406030204" pitchFamily="18" charset="0"/>
              </a:rPr>
              <a:t> </a:t>
            </a:r>
            <a:r>
              <a:rPr lang="en-US" sz="3600" dirty="0" err="1">
                <a:latin typeface="Cambria" panose="02040503050406030204" pitchFamily="18" charset="0"/>
              </a:rPr>
              <a:t>nhân</a:t>
            </a:r>
            <a:r>
              <a:rPr lang="en-US" sz="3600" dirty="0">
                <a:latin typeface="Cambria" panose="02040503050406030204" pitchFamily="18" charset="0"/>
              </a:rPr>
              <a:t> </a:t>
            </a:r>
            <a:r>
              <a:rPr lang="en-US" sz="3600" dirty="0" err="1">
                <a:latin typeface="Cambria" panose="02040503050406030204" pitchFamily="18" charset="0"/>
              </a:rPr>
              <a:t>vật</a:t>
            </a:r>
            <a:r>
              <a:rPr lang="en-US" sz="3600" dirty="0">
                <a:latin typeface="Cambria" panose="02040503050406030204" pitchFamily="18" charset="0"/>
              </a:rPr>
              <a:t> </a:t>
            </a:r>
            <a:r>
              <a:rPr lang="en-US" sz="3600" dirty="0" err="1">
                <a:latin typeface="Cambria" panose="02040503050406030204" pitchFamily="18" charset="0"/>
              </a:rPr>
              <a:t>em</a:t>
            </a:r>
            <a:r>
              <a:rPr lang="en-US" sz="3600" dirty="0">
                <a:latin typeface="Cambria" panose="02040503050406030204" pitchFamily="18" charset="0"/>
              </a:rPr>
              <a:t> </a:t>
            </a:r>
            <a:r>
              <a:rPr lang="en-US" sz="3600" dirty="0" err="1">
                <a:latin typeface="Cambria" panose="02040503050406030204" pitchFamily="18" charset="0"/>
              </a:rPr>
              <a:t>nhớ</a:t>
            </a:r>
            <a:r>
              <a:rPr lang="en-US" sz="3600" dirty="0">
                <a:latin typeface="Cambria" panose="02040503050406030204" pitchFamily="18" charset="0"/>
              </a:rPr>
              <a:t> </a:t>
            </a:r>
            <a:r>
              <a:rPr lang="en-US" sz="3600" dirty="0" err="1">
                <a:latin typeface="Cambria" panose="02040503050406030204" pitchFamily="18" charset="0"/>
              </a:rPr>
              <a:t>nhất</a:t>
            </a:r>
            <a:r>
              <a:rPr lang="en-US" sz="3600" dirty="0">
                <a:latin typeface="Cambria" panose="02040503050406030204" pitchFamily="18" charset="0"/>
              </a:rPr>
              <a:t>.</a:t>
            </a:r>
          </a:p>
        </p:txBody>
      </p:sp>
      <p:pic>
        <p:nvPicPr>
          <p:cNvPr id="7" name="Picture 6">
            <a:extLst>
              <a:ext uri="{FF2B5EF4-FFF2-40B4-BE49-F238E27FC236}">
                <a16:creationId xmlns:a16="http://schemas.microsoft.com/office/drawing/2014/main" id="{C395B658-BE64-7B59-A6B9-F0D1F75B1980}"/>
              </a:ext>
            </a:extLst>
          </p:cNvPr>
          <p:cNvPicPr>
            <a:picLocks noChangeAspect="1"/>
          </p:cNvPicPr>
          <p:nvPr/>
        </p:nvPicPr>
        <p:blipFill>
          <a:blip r:embed="rId2"/>
          <a:stretch>
            <a:fillRect/>
          </a:stretch>
        </p:blipFill>
        <p:spPr>
          <a:xfrm>
            <a:off x="4033374" y="652850"/>
            <a:ext cx="3997656" cy="5552300"/>
          </a:xfrm>
          <a:prstGeom prst="rect">
            <a:avLst/>
          </a:prstGeom>
        </p:spPr>
      </p:pic>
      <p:pic>
        <p:nvPicPr>
          <p:cNvPr id="9" name="Picture 8">
            <a:extLst>
              <a:ext uri="{FF2B5EF4-FFF2-40B4-BE49-F238E27FC236}">
                <a16:creationId xmlns:a16="http://schemas.microsoft.com/office/drawing/2014/main" id="{1F8879F9-5F6F-97B9-7297-B82ADF5ABD30}"/>
              </a:ext>
            </a:extLst>
          </p:cNvPr>
          <p:cNvPicPr>
            <a:picLocks noChangeAspect="1"/>
          </p:cNvPicPr>
          <p:nvPr/>
        </p:nvPicPr>
        <p:blipFill>
          <a:blip r:embed="rId3"/>
          <a:stretch>
            <a:fillRect/>
          </a:stretch>
        </p:blipFill>
        <p:spPr>
          <a:xfrm>
            <a:off x="8141519" y="591206"/>
            <a:ext cx="3986683" cy="5675588"/>
          </a:xfrm>
          <a:prstGeom prst="rect">
            <a:avLst/>
          </a:prstGeom>
        </p:spPr>
      </p:pic>
    </p:spTree>
    <p:extLst>
      <p:ext uri="{BB962C8B-B14F-4D97-AF65-F5344CB8AC3E}">
        <p14:creationId xmlns:p14="http://schemas.microsoft.com/office/powerpoint/2010/main" val="6775501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EA2BF3C-2263-9918-A36A-3F70BC854CCD}"/>
              </a:ext>
            </a:extLst>
          </p:cNvPr>
          <p:cNvSpPr/>
          <p:nvPr/>
        </p:nvSpPr>
        <p:spPr>
          <a:xfrm>
            <a:off x="241069" y="407325"/>
            <a:ext cx="955963" cy="922712"/>
          </a:xfrm>
          <a:prstGeom prst="ellipse">
            <a:avLst/>
          </a:prstGeom>
          <a:solidFill>
            <a:srgbClr val="EDB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rPr>
              <a:t>3</a:t>
            </a:r>
          </a:p>
        </p:txBody>
      </p:sp>
      <p:sp>
        <p:nvSpPr>
          <p:cNvPr id="3" name="TextBox 2">
            <a:extLst>
              <a:ext uri="{FF2B5EF4-FFF2-40B4-BE49-F238E27FC236}">
                <a16:creationId xmlns:a16="http://schemas.microsoft.com/office/drawing/2014/main" id="{1ACBD5F9-B743-7CCD-3F05-046D1D2CD00E}"/>
              </a:ext>
            </a:extLst>
          </p:cNvPr>
          <p:cNvSpPr txBox="1"/>
          <p:nvPr/>
        </p:nvSpPr>
        <p:spPr>
          <a:xfrm>
            <a:off x="1197032" y="407325"/>
            <a:ext cx="10747326" cy="1200329"/>
          </a:xfrm>
          <a:prstGeom prst="rect">
            <a:avLst/>
          </a:prstGeom>
          <a:noFill/>
        </p:spPr>
        <p:txBody>
          <a:bodyPr wrap="square" rtlCol="0">
            <a:spAutoFit/>
          </a:bodyPr>
          <a:lstStyle/>
          <a:p>
            <a:pPr algn="just"/>
            <a:r>
              <a:rPr lang="en-US" sz="3600" dirty="0" err="1">
                <a:latin typeface="Cambria" panose="02040503050406030204" pitchFamily="18" charset="0"/>
              </a:rPr>
              <a:t>Tìm</a:t>
            </a:r>
            <a:r>
              <a:rPr lang="en-US" sz="3600" dirty="0">
                <a:latin typeface="Cambria" panose="02040503050406030204" pitchFamily="18" charset="0"/>
              </a:rPr>
              <a:t> </a:t>
            </a:r>
            <a:r>
              <a:rPr lang="en-US" sz="3600" dirty="0" err="1">
                <a:latin typeface="Cambria" panose="02040503050406030204" pitchFamily="18" charset="0"/>
              </a:rPr>
              <a:t>danh</a:t>
            </a:r>
            <a:r>
              <a:rPr lang="en-US" sz="3600" dirty="0">
                <a:latin typeface="Cambria" panose="02040503050406030204" pitchFamily="18" charset="0"/>
              </a:rPr>
              <a:t> </a:t>
            </a:r>
            <a:r>
              <a:rPr lang="en-US" sz="3600" dirty="0" err="1">
                <a:latin typeface="Cambria" panose="02040503050406030204" pitchFamily="18" charset="0"/>
              </a:rPr>
              <a:t>từ</a:t>
            </a:r>
            <a:r>
              <a:rPr lang="en-US" sz="3600" dirty="0">
                <a:latin typeface="Cambria" panose="02040503050406030204" pitchFamily="18" charset="0"/>
              </a:rPr>
              <a:t> </a:t>
            </a:r>
            <a:r>
              <a:rPr lang="en-US" sz="3600" dirty="0" err="1">
                <a:latin typeface="Cambria" panose="02040503050406030204" pitchFamily="18" charset="0"/>
              </a:rPr>
              <a:t>chung</a:t>
            </a:r>
            <a:r>
              <a:rPr lang="en-US" sz="3600" dirty="0">
                <a:latin typeface="Cambria" panose="02040503050406030204" pitchFamily="18" charset="0"/>
              </a:rPr>
              <a:t> </a:t>
            </a:r>
            <a:r>
              <a:rPr lang="en-US" sz="3600" dirty="0" err="1">
                <a:latin typeface="Cambria" panose="02040503050406030204" pitchFamily="18" charset="0"/>
              </a:rPr>
              <a:t>và</a:t>
            </a:r>
            <a:r>
              <a:rPr lang="en-US" sz="3600" dirty="0">
                <a:latin typeface="Cambria" panose="02040503050406030204" pitchFamily="18" charset="0"/>
              </a:rPr>
              <a:t> </a:t>
            </a:r>
            <a:r>
              <a:rPr lang="en-US" sz="3600" dirty="0" err="1">
                <a:latin typeface="Cambria" panose="02040503050406030204" pitchFamily="18" charset="0"/>
              </a:rPr>
              <a:t>danh</a:t>
            </a:r>
            <a:r>
              <a:rPr lang="en-US" sz="3600" dirty="0">
                <a:latin typeface="Cambria" panose="02040503050406030204" pitchFamily="18" charset="0"/>
              </a:rPr>
              <a:t> </a:t>
            </a:r>
            <a:r>
              <a:rPr lang="en-US" sz="3600" dirty="0" err="1">
                <a:latin typeface="Cambria" panose="02040503050406030204" pitchFamily="18" charset="0"/>
              </a:rPr>
              <a:t>từ</a:t>
            </a:r>
            <a:r>
              <a:rPr lang="en-US" sz="3600" dirty="0">
                <a:latin typeface="Cambria" panose="02040503050406030204" pitchFamily="18" charset="0"/>
              </a:rPr>
              <a:t> </a:t>
            </a:r>
            <a:r>
              <a:rPr lang="en-US" sz="3600" dirty="0" err="1">
                <a:latin typeface="Cambria" panose="02040503050406030204" pitchFamily="18" charset="0"/>
              </a:rPr>
              <a:t>riêng</a:t>
            </a:r>
            <a:r>
              <a:rPr lang="en-US" sz="3600" dirty="0">
                <a:latin typeface="Cambria" panose="02040503050406030204" pitchFamily="18" charset="0"/>
              </a:rPr>
              <a:t> </a:t>
            </a:r>
            <a:r>
              <a:rPr lang="en-US" sz="3600" dirty="0" err="1">
                <a:latin typeface="Cambria" panose="02040503050406030204" pitchFamily="18" charset="0"/>
              </a:rPr>
              <a:t>trong</a:t>
            </a:r>
            <a:r>
              <a:rPr lang="en-US" sz="3600" dirty="0">
                <a:latin typeface="Cambria" panose="02040503050406030204" pitchFamily="18" charset="0"/>
              </a:rPr>
              <a:t> </a:t>
            </a:r>
            <a:r>
              <a:rPr lang="en-US" sz="3600" dirty="0" err="1">
                <a:latin typeface="Cambria" panose="02040503050406030204" pitchFamily="18" charset="0"/>
              </a:rPr>
              <a:t>các</a:t>
            </a:r>
            <a:r>
              <a:rPr lang="en-US" sz="3600" dirty="0">
                <a:latin typeface="Cambria" panose="02040503050406030204" pitchFamily="18" charset="0"/>
              </a:rPr>
              <a:t> </a:t>
            </a:r>
            <a:r>
              <a:rPr lang="en-US" sz="3600" dirty="0" err="1">
                <a:latin typeface="Cambria" panose="02040503050406030204" pitchFamily="18" charset="0"/>
              </a:rPr>
              <a:t>câu</a:t>
            </a:r>
            <a:r>
              <a:rPr lang="en-US" sz="3600" dirty="0">
                <a:latin typeface="Cambria" panose="02040503050406030204" pitchFamily="18" charset="0"/>
              </a:rPr>
              <a:t> ca </a:t>
            </a:r>
            <a:r>
              <a:rPr lang="en-US" sz="3600" dirty="0" err="1">
                <a:latin typeface="Cambria" panose="02040503050406030204" pitchFamily="18" charset="0"/>
              </a:rPr>
              <a:t>dai</a:t>
            </a:r>
            <a:r>
              <a:rPr lang="en-US" sz="3600" dirty="0">
                <a:latin typeface="Cambria" panose="02040503050406030204" pitchFamily="18" charset="0"/>
              </a:rPr>
              <a:t> </a:t>
            </a:r>
            <a:r>
              <a:rPr lang="en-US" sz="3600" dirty="0" err="1">
                <a:latin typeface="Cambria" panose="02040503050406030204" pitchFamily="18" charset="0"/>
              </a:rPr>
              <a:t>để</a:t>
            </a:r>
            <a:r>
              <a:rPr lang="en-US" sz="3600" dirty="0">
                <a:latin typeface="Cambria" panose="02040503050406030204" pitchFamily="18" charset="0"/>
              </a:rPr>
              <a:t> </a:t>
            </a:r>
            <a:r>
              <a:rPr lang="en-US" sz="3600" dirty="0" err="1">
                <a:latin typeface="Cambria" panose="02040503050406030204" pitchFamily="18" charset="0"/>
              </a:rPr>
              <a:t>xếp</a:t>
            </a:r>
            <a:r>
              <a:rPr lang="en-US" sz="3600" dirty="0">
                <a:latin typeface="Cambria" panose="02040503050406030204" pitchFamily="18" charset="0"/>
              </a:rPr>
              <a:t> </a:t>
            </a:r>
            <a:r>
              <a:rPr lang="en-US" sz="3600" dirty="0" err="1">
                <a:latin typeface="Cambria" panose="02040503050406030204" pitchFamily="18" charset="0"/>
              </a:rPr>
              <a:t>vào</a:t>
            </a:r>
            <a:r>
              <a:rPr lang="en-US" sz="3600" dirty="0">
                <a:latin typeface="Cambria" panose="02040503050406030204" pitchFamily="18" charset="0"/>
              </a:rPr>
              <a:t> </a:t>
            </a:r>
            <a:r>
              <a:rPr lang="en-US" sz="3600" dirty="0" err="1">
                <a:latin typeface="Cambria" panose="02040503050406030204" pitchFamily="18" charset="0"/>
              </a:rPr>
              <a:t>nhóm</a:t>
            </a:r>
            <a:r>
              <a:rPr lang="en-US" sz="3600" dirty="0">
                <a:latin typeface="Cambria" panose="02040503050406030204" pitchFamily="18" charset="0"/>
              </a:rPr>
              <a:t> </a:t>
            </a:r>
            <a:r>
              <a:rPr lang="en-US" sz="3600" dirty="0" err="1">
                <a:latin typeface="Cambria" panose="02040503050406030204" pitchFamily="18" charset="0"/>
              </a:rPr>
              <a:t>thích</a:t>
            </a:r>
            <a:r>
              <a:rPr lang="en-US" sz="3600" dirty="0">
                <a:latin typeface="Cambria" panose="02040503050406030204" pitchFamily="18" charset="0"/>
              </a:rPr>
              <a:t> </a:t>
            </a:r>
            <a:r>
              <a:rPr lang="en-US" sz="3600" dirty="0" err="1">
                <a:latin typeface="Cambria" panose="02040503050406030204" pitchFamily="18" charset="0"/>
              </a:rPr>
              <a:t>hợp</a:t>
            </a:r>
            <a:r>
              <a:rPr lang="en-US" sz="3600" dirty="0">
                <a:latin typeface="Cambria" panose="02040503050406030204" pitchFamily="18" charset="0"/>
              </a:rPr>
              <a:t> </a:t>
            </a:r>
            <a:r>
              <a:rPr lang="en-US" sz="3600" dirty="0" err="1">
                <a:latin typeface="Cambria" panose="02040503050406030204" pitchFamily="18" charset="0"/>
              </a:rPr>
              <a:t>nêu</a:t>
            </a:r>
            <a:r>
              <a:rPr lang="en-US" sz="3600" dirty="0">
                <a:latin typeface="Cambria" panose="02040503050406030204" pitchFamily="18" charset="0"/>
              </a:rPr>
              <a:t> </a:t>
            </a:r>
            <a:r>
              <a:rPr lang="en-US" sz="3600" dirty="0" err="1">
                <a:latin typeface="Cambria" panose="02040503050406030204" pitchFamily="18" charset="0"/>
              </a:rPr>
              <a:t>trong</a:t>
            </a:r>
            <a:r>
              <a:rPr lang="en-US" sz="3600" dirty="0">
                <a:latin typeface="Cambria" panose="02040503050406030204" pitchFamily="18" charset="0"/>
              </a:rPr>
              <a:t> </a:t>
            </a:r>
            <a:r>
              <a:rPr lang="en-US" sz="3600" dirty="0" err="1">
                <a:latin typeface="Cambria" panose="02040503050406030204" pitchFamily="18" charset="0"/>
              </a:rPr>
              <a:t>bảng</a:t>
            </a:r>
            <a:r>
              <a:rPr lang="en-US" sz="3600" dirty="0">
                <a:latin typeface="Cambria" panose="02040503050406030204" pitchFamily="18" charset="0"/>
              </a:rPr>
              <a:t>.</a:t>
            </a:r>
          </a:p>
        </p:txBody>
      </p:sp>
      <p:pic>
        <p:nvPicPr>
          <p:cNvPr id="4" name="Picture 3">
            <a:extLst>
              <a:ext uri="{FF2B5EF4-FFF2-40B4-BE49-F238E27FC236}">
                <a16:creationId xmlns:a16="http://schemas.microsoft.com/office/drawing/2014/main" id="{016C301E-D26C-2D1E-4ED3-090C3FF9427E}"/>
              </a:ext>
            </a:extLst>
          </p:cNvPr>
          <p:cNvPicPr>
            <a:picLocks noChangeAspect="1"/>
          </p:cNvPicPr>
          <p:nvPr/>
        </p:nvPicPr>
        <p:blipFill>
          <a:blip r:embed="rId2"/>
          <a:stretch>
            <a:fillRect/>
          </a:stretch>
        </p:blipFill>
        <p:spPr>
          <a:xfrm>
            <a:off x="830617" y="1760343"/>
            <a:ext cx="10530765" cy="4496766"/>
          </a:xfrm>
          <a:prstGeom prst="rect">
            <a:avLst/>
          </a:prstGeom>
        </p:spPr>
      </p:pic>
    </p:spTree>
    <p:extLst>
      <p:ext uri="{BB962C8B-B14F-4D97-AF65-F5344CB8AC3E}">
        <p14:creationId xmlns:p14="http://schemas.microsoft.com/office/powerpoint/2010/main" val="2036238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F8E44AC-E4A4-F93B-77F2-4A8486069473}"/>
              </a:ext>
            </a:extLst>
          </p:cNvPr>
          <p:cNvGraphicFramePr>
            <a:graphicFrameLocks noGrp="1"/>
          </p:cNvGraphicFramePr>
          <p:nvPr>
            <p:extLst/>
          </p:nvPr>
        </p:nvGraphicFramePr>
        <p:xfrm>
          <a:off x="142240" y="2183809"/>
          <a:ext cx="12049760" cy="3984414"/>
        </p:xfrm>
        <a:graphic>
          <a:graphicData uri="http://schemas.openxmlformats.org/drawingml/2006/table">
            <a:tbl>
              <a:tblPr firstRow="1" bandRow="1">
                <a:tableStyleId>{5C22544A-7EE6-4342-B048-85BDC9FD1C3A}</a:tableStyleId>
              </a:tblPr>
              <a:tblGrid>
                <a:gridCol w="1836189">
                  <a:extLst>
                    <a:ext uri="{9D8B030D-6E8A-4147-A177-3AD203B41FA5}">
                      <a16:colId xmlns:a16="http://schemas.microsoft.com/office/drawing/2014/main" val="3805619149"/>
                    </a:ext>
                  </a:extLst>
                </a:gridCol>
                <a:gridCol w="2390371">
                  <a:extLst>
                    <a:ext uri="{9D8B030D-6E8A-4147-A177-3AD203B41FA5}">
                      <a16:colId xmlns:a16="http://schemas.microsoft.com/office/drawing/2014/main" val="2250201966"/>
                    </a:ext>
                  </a:extLst>
                </a:gridCol>
                <a:gridCol w="1892300">
                  <a:extLst>
                    <a:ext uri="{9D8B030D-6E8A-4147-A177-3AD203B41FA5}">
                      <a16:colId xmlns:a16="http://schemas.microsoft.com/office/drawing/2014/main" val="4004206694"/>
                    </a:ext>
                  </a:extLst>
                </a:gridCol>
                <a:gridCol w="1993900">
                  <a:extLst>
                    <a:ext uri="{9D8B030D-6E8A-4147-A177-3AD203B41FA5}">
                      <a16:colId xmlns:a16="http://schemas.microsoft.com/office/drawing/2014/main" val="1490930878"/>
                    </a:ext>
                  </a:extLst>
                </a:gridCol>
                <a:gridCol w="3937000">
                  <a:extLst>
                    <a:ext uri="{9D8B030D-6E8A-4147-A177-3AD203B41FA5}">
                      <a16:colId xmlns:a16="http://schemas.microsoft.com/office/drawing/2014/main" val="543338362"/>
                    </a:ext>
                  </a:extLst>
                </a:gridCol>
              </a:tblGrid>
              <a:tr h="854943">
                <a:tc gridSpan="3">
                  <a:txBody>
                    <a:bodyPr/>
                    <a:lstStyle/>
                    <a:p>
                      <a:pPr algn="ctr"/>
                      <a:r>
                        <a:rPr lang="en-US" sz="3200" dirty="0">
                          <a:solidFill>
                            <a:schemeClr val="tx1"/>
                          </a:solidFill>
                          <a:latin typeface="Cambria" panose="02040503050406030204" pitchFamily="18" charset="0"/>
                        </a:rPr>
                        <a:t>Danh </a:t>
                      </a:r>
                      <a:r>
                        <a:rPr lang="en-US" sz="3200" dirty="0" err="1">
                          <a:solidFill>
                            <a:schemeClr val="tx1"/>
                          </a:solidFill>
                          <a:latin typeface="Cambria" panose="02040503050406030204" pitchFamily="18" charset="0"/>
                        </a:rPr>
                        <a:t>từ</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chung</a:t>
                      </a:r>
                      <a:endParaRPr lang="en-US" sz="320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gridSpan="2">
                  <a:txBody>
                    <a:bodyPr/>
                    <a:lstStyle/>
                    <a:p>
                      <a:pPr algn="ctr"/>
                      <a:r>
                        <a:rPr lang="en-US" sz="3200" dirty="0">
                          <a:solidFill>
                            <a:schemeClr val="tx1"/>
                          </a:solidFill>
                          <a:latin typeface="Cambria" panose="02040503050406030204" pitchFamily="18" charset="0"/>
                        </a:rPr>
                        <a:t>Danh </a:t>
                      </a:r>
                      <a:r>
                        <a:rPr lang="en-US" sz="3200" dirty="0" err="1">
                          <a:solidFill>
                            <a:schemeClr val="tx1"/>
                          </a:solidFill>
                          <a:latin typeface="Cambria" panose="02040503050406030204" pitchFamily="18" charset="0"/>
                        </a:rPr>
                        <a:t>từ</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riêng</a:t>
                      </a:r>
                      <a:endParaRPr lang="en-US" sz="320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04477187"/>
                  </a:ext>
                </a:extLst>
              </a:tr>
              <a:tr h="1087311">
                <a:tc>
                  <a:txBody>
                    <a:bodyPr/>
                    <a:lstStyle/>
                    <a:p>
                      <a:pPr algn="ctr"/>
                      <a:r>
                        <a:rPr lang="en-US" sz="3200" b="1" dirty="0" err="1">
                          <a:latin typeface="Cambria" panose="02040503050406030204" pitchFamily="18" charset="0"/>
                        </a:rPr>
                        <a:t>Chỉ</a:t>
                      </a:r>
                      <a:r>
                        <a:rPr lang="en-US" sz="3200" b="1" dirty="0">
                          <a:latin typeface="Cambria" panose="02040503050406030204" pitchFamily="18" charset="0"/>
                        </a:rPr>
                        <a:t> </a:t>
                      </a:r>
                      <a:r>
                        <a:rPr lang="en-US" sz="3200" b="1" dirty="0" err="1">
                          <a:latin typeface="Cambria" panose="02040503050406030204" pitchFamily="18" charset="0"/>
                        </a:rPr>
                        <a:t>người</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200" b="1" dirty="0" err="1" smtClean="0">
                          <a:latin typeface="Cambria" panose="02040503050406030204" pitchFamily="18" charset="0"/>
                        </a:rPr>
                        <a:t>Chỉ</a:t>
                      </a:r>
                      <a:r>
                        <a:rPr lang="en-US" sz="3200" b="1" dirty="0" smtClean="0">
                          <a:latin typeface="Cambria" panose="02040503050406030204" pitchFamily="18" charset="0"/>
                        </a:rPr>
                        <a:t> </a:t>
                      </a:r>
                      <a:r>
                        <a:rPr lang="en-US" sz="3200" b="1" dirty="0" err="1">
                          <a:latin typeface="Cambria" panose="02040503050406030204" pitchFamily="18" charset="0"/>
                        </a:rPr>
                        <a:t>vật</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3200" b="1" dirty="0" err="1">
                          <a:latin typeface="Cambria" panose="02040503050406030204" pitchFamily="18" charset="0"/>
                        </a:rPr>
                        <a:t>Chỉ</a:t>
                      </a:r>
                      <a:r>
                        <a:rPr lang="en-US" sz="3200" b="1" dirty="0">
                          <a:latin typeface="Cambria" panose="02040503050406030204" pitchFamily="18" charset="0"/>
                        </a:rPr>
                        <a:t> </a:t>
                      </a:r>
                      <a:r>
                        <a:rPr lang="en-US" sz="3200" b="1" dirty="0" err="1">
                          <a:latin typeface="Cambria" panose="02040503050406030204" pitchFamily="18" charset="0"/>
                        </a:rPr>
                        <a:t>hiện</a:t>
                      </a:r>
                      <a:r>
                        <a:rPr lang="en-US" sz="3200" b="1" dirty="0">
                          <a:latin typeface="Cambria" panose="02040503050406030204" pitchFamily="18" charset="0"/>
                        </a:rPr>
                        <a:t> </a:t>
                      </a:r>
                      <a:r>
                        <a:rPr lang="en-US" sz="3200" b="1" dirty="0" err="1">
                          <a:latin typeface="Cambria" panose="02040503050406030204" pitchFamily="18" charset="0"/>
                        </a:rPr>
                        <a:t>tượng</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200" b="1" dirty="0" err="1">
                          <a:latin typeface="Cambria" panose="02040503050406030204" pitchFamily="18" charset="0"/>
                        </a:rPr>
                        <a:t>Tên</a:t>
                      </a:r>
                      <a:r>
                        <a:rPr lang="en-US" sz="3200" b="1" dirty="0">
                          <a:latin typeface="Cambria" panose="02040503050406030204" pitchFamily="18" charset="0"/>
                        </a:rPr>
                        <a:t> </a:t>
                      </a:r>
                      <a:r>
                        <a:rPr lang="en-US" sz="3200" b="1" dirty="0" err="1">
                          <a:latin typeface="Cambria" panose="02040503050406030204" pitchFamily="18" charset="0"/>
                        </a:rPr>
                        <a:t>người</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b="1" dirty="0" err="1">
                          <a:latin typeface="Cambria" panose="02040503050406030204" pitchFamily="18" charset="0"/>
                        </a:rPr>
                        <a:t>Tên</a:t>
                      </a:r>
                      <a:r>
                        <a:rPr lang="en-US" sz="3200" b="1" dirty="0">
                          <a:latin typeface="Cambria" panose="02040503050406030204" pitchFamily="18" charset="0"/>
                        </a:rPr>
                        <a:t> </a:t>
                      </a:r>
                      <a:r>
                        <a:rPr lang="en-US" sz="3200" b="1" dirty="0" err="1">
                          <a:latin typeface="Cambria" panose="02040503050406030204" pitchFamily="18" charset="0"/>
                        </a:rPr>
                        <a:t>địa</a:t>
                      </a:r>
                      <a:r>
                        <a:rPr lang="en-US" sz="3200" b="1" dirty="0">
                          <a:latin typeface="Cambria" panose="02040503050406030204" pitchFamily="18" charset="0"/>
                        </a:rPr>
                        <a:t> </a:t>
                      </a:r>
                      <a:r>
                        <a:rPr lang="en-US" sz="3200" b="1" dirty="0" err="1">
                          <a:latin typeface="Cambria" panose="02040503050406030204" pitchFamily="18" charset="0"/>
                        </a:rPr>
                        <a:t>lí</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86265641"/>
                  </a:ext>
                </a:extLst>
              </a:tr>
              <a:tr h="854943">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2327725"/>
                  </a:ext>
                </a:extLst>
              </a:tr>
            </a:tbl>
          </a:graphicData>
        </a:graphic>
      </p:graphicFrame>
      <p:grpSp>
        <p:nvGrpSpPr>
          <p:cNvPr id="9" name="Group 8">
            <a:extLst>
              <a:ext uri="{FF2B5EF4-FFF2-40B4-BE49-F238E27FC236}">
                <a16:creationId xmlns:a16="http://schemas.microsoft.com/office/drawing/2014/main" id="{5B89E911-0B51-A08D-9FB9-C0F4F36D31E6}"/>
              </a:ext>
            </a:extLst>
          </p:cNvPr>
          <p:cNvGrpSpPr/>
          <p:nvPr/>
        </p:nvGrpSpPr>
        <p:grpSpPr>
          <a:xfrm>
            <a:off x="634867" y="346672"/>
            <a:ext cx="10922265" cy="1787972"/>
            <a:chOff x="634867" y="689483"/>
            <a:chExt cx="10922265" cy="1787972"/>
          </a:xfrm>
        </p:grpSpPr>
        <p:pic>
          <p:nvPicPr>
            <p:cNvPr id="4" name="Picture 3">
              <a:extLst>
                <a:ext uri="{FF2B5EF4-FFF2-40B4-BE49-F238E27FC236}">
                  <a16:creationId xmlns:a16="http://schemas.microsoft.com/office/drawing/2014/main" id="{D79D6D6F-85C9-4DA3-92FF-0C9ADD9E9BCE}"/>
                </a:ext>
              </a:extLst>
            </p:cNvPr>
            <p:cNvPicPr>
              <a:picLocks noChangeAspect="1"/>
            </p:cNvPicPr>
            <p:nvPr/>
          </p:nvPicPr>
          <p:blipFill rotWithShape="1">
            <a:blip r:embed="rId3"/>
            <a:srcRect b="63838"/>
            <a:stretch/>
          </p:blipFill>
          <p:spPr>
            <a:xfrm>
              <a:off x="634867" y="689483"/>
              <a:ext cx="10922265" cy="1686603"/>
            </a:xfrm>
            <a:prstGeom prst="rect">
              <a:avLst/>
            </a:prstGeom>
          </p:spPr>
        </p:pic>
        <p:sp>
          <p:nvSpPr>
            <p:cNvPr id="5" name="Rectangle: Rounded Corners 4">
              <a:extLst>
                <a:ext uri="{FF2B5EF4-FFF2-40B4-BE49-F238E27FC236}">
                  <a16:creationId xmlns:a16="http://schemas.microsoft.com/office/drawing/2014/main" id="{5745E037-7FC2-3324-B8FF-9169C5660708}"/>
                </a:ext>
              </a:extLst>
            </p:cNvPr>
            <p:cNvSpPr/>
            <p:nvPr/>
          </p:nvSpPr>
          <p:spPr>
            <a:xfrm>
              <a:off x="634867" y="2243539"/>
              <a:ext cx="6092456" cy="233916"/>
            </a:xfrm>
            <a:prstGeom prst="round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9B0A14F-929F-2425-388E-3624A7F4F9D9}"/>
                </a:ext>
              </a:extLst>
            </p:cNvPr>
            <p:cNvSpPr/>
            <p:nvPr/>
          </p:nvSpPr>
          <p:spPr>
            <a:xfrm>
              <a:off x="660751" y="2052014"/>
              <a:ext cx="4288465" cy="308343"/>
            </a:xfrm>
            <a:prstGeom prst="round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620BFB51-9338-153D-C85F-7FAEC2AC7E8F}"/>
              </a:ext>
            </a:extLst>
          </p:cNvPr>
          <p:cNvSpPr txBox="1"/>
          <p:nvPr/>
        </p:nvSpPr>
        <p:spPr>
          <a:xfrm>
            <a:off x="225958" y="4174830"/>
            <a:ext cx="1553556" cy="584775"/>
          </a:xfrm>
          <a:prstGeom prst="rect">
            <a:avLst/>
          </a:prstGeom>
          <a:noFill/>
        </p:spPr>
        <p:txBody>
          <a:bodyPr wrap="square" rtlCol="0">
            <a:spAutoFit/>
          </a:bodyPr>
          <a:lstStyle/>
          <a:p>
            <a:r>
              <a:rPr lang="en-US" sz="3200" b="1" dirty="0" err="1">
                <a:latin typeface="Cambria" panose="02040503050406030204" pitchFamily="18" charset="0"/>
              </a:rPr>
              <a:t>Nàng</a:t>
            </a:r>
            <a:r>
              <a:rPr lang="en-US" sz="3200" b="1" dirty="0">
                <a:latin typeface="Cambria" panose="02040503050406030204" pitchFamily="18" charset="0"/>
              </a:rPr>
              <a:t>, </a:t>
            </a:r>
          </a:p>
        </p:txBody>
      </p:sp>
      <p:sp>
        <p:nvSpPr>
          <p:cNvPr id="7" name="TextBox 6">
            <a:extLst>
              <a:ext uri="{FF2B5EF4-FFF2-40B4-BE49-F238E27FC236}">
                <a16:creationId xmlns:a16="http://schemas.microsoft.com/office/drawing/2014/main" id="{71F66204-AFD1-ABA2-AC18-C9747CDB6DBF}"/>
              </a:ext>
            </a:extLst>
          </p:cNvPr>
          <p:cNvSpPr txBox="1"/>
          <p:nvPr/>
        </p:nvSpPr>
        <p:spPr>
          <a:xfrm>
            <a:off x="142240" y="4643334"/>
            <a:ext cx="2314643" cy="584775"/>
          </a:xfrm>
          <a:prstGeom prst="rect">
            <a:avLst/>
          </a:prstGeom>
          <a:noFill/>
        </p:spPr>
        <p:txBody>
          <a:bodyPr wrap="square" rtlCol="0">
            <a:spAutoFit/>
          </a:bodyPr>
          <a:lstStyle/>
          <a:p>
            <a:r>
              <a:rPr lang="en-US" sz="3200" b="1" dirty="0" err="1">
                <a:latin typeface="Cambria" panose="02040503050406030204" pitchFamily="18" charset="0"/>
              </a:rPr>
              <a:t>anh</a:t>
            </a:r>
            <a:r>
              <a:rPr lang="en-US" sz="3200" b="1" dirty="0">
                <a:latin typeface="Cambria" panose="02040503050406030204" pitchFamily="18" charset="0"/>
              </a:rPr>
              <a:t> </a:t>
            </a:r>
            <a:r>
              <a:rPr lang="en-US" sz="3200" b="1" dirty="0" err="1">
                <a:latin typeface="Cambria" panose="02040503050406030204" pitchFamily="18" charset="0"/>
              </a:rPr>
              <a:t>hùng</a:t>
            </a:r>
            <a:endParaRPr lang="en-US" sz="3200" b="1" dirty="0">
              <a:latin typeface="Cambria" panose="02040503050406030204" pitchFamily="18" charset="0"/>
            </a:endParaRPr>
          </a:p>
        </p:txBody>
      </p:sp>
      <p:sp>
        <p:nvSpPr>
          <p:cNvPr id="8" name="TextBox 7">
            <a:extLst>
              <a:ext uri="{FF2B5EF4-FFF2-40B4-BE49-F238E27FC236}">
                <a16:creationId xmlns:a16="http://schemas.microsoft.com/office/drawing/2014/main" id="{5B24D1F9-6C03-C56E-7A3E-126B69ECE6FC}"/>
              </a:ext>
            </a:extLst>
          </p:cNvPr>
          <p:cNvSpPr txBox="1"/>
          <p:nvPr/>
        </p:nvSpPr>
        <p:spPr>
          <a:xfrm>
            <a:off x="2071898" y="4681614"/>
            <a:ext cx="1496292" cy="584775"/>
          </a:xfrm>
          <a:prstGeom prst="rect">
            <a:avLst/>
          </a:prstGeom>
          <a:noFill/>
        </p:spPr>
        <p:txBody>
          <a:bodyPr wrap="square" rtlCol="0">
            <a:spAutoFit/>
          </a:bodyPr>
          <a:lstStyle/>
          <a:p>
            <a:r>
              <a:rPr lang="en-US" sz="3200" b="1" dirty="0" err="1">
                <a:latin typeface="Cambria" panose="02040503050406030204" pitchFamily="18" charset="0"/>
              </a:rPr>
              <a:t>chân</a:t>
            </a:r>
            <a:endParaRPr lang="en-US" sz="3200" b="1" dirty="0">
              <a:latin typeface="Cambria" panose="02040503050406030204" pitchFamily="18" charset="0"/>
            </a:endParaRPr>
          </a:p>
        </p:txBody>
      </p:sp>
      <p:sp>
        <p:nvSpPr>
          <p:cNvPr id="10" name="TextBox 9">
            <a:extLst>
              <a:ext uri="{FF2B5EF4-FFF2-40B4-BE49-F238E27FC236}">
                <a16:creationId xmlns:a16="http://schemas.microsoft.com/office/drawing/2014/main" id="{78FC70EA-620C-8CD4-0C98-4D1AF08BD848}"/>
              </a:ext>
            </a:extLst>
          </p:cNvPr>
          <p:cNvSpPr txBox="1"/>
          <p:nvPr/>
        </p:nvSpPr>
        <p:spPr>
          <a:xfrm>
            <a:off x="2071898" y="4181831"/>
            <a:ext cx="2314642" cy="584775"/>
          </a:xfrm>
          <a:prstGeom prst="rect">
            <a:avLst/>
          </a:prstGeom>
          <a:noFill/>
        </p:spPr>
        <p:txBody>
          <a:bodyPr wrap="square" rtlCol="0">
            <a:spAutoFit/>
          </a:bodyPr>
          <a:lstStyle/>
          <a:p>
            <a:r>
              <a:rPr lang="en-US" sz="3200" b="1" dirty="0" err="1">
                <a:latin typeface="Cambria" panose="02040503050406030204" pitchFamily="18" charset="0"/>
              </a:rPr>
              <a:t>Phố</a:t>
            </a:r>
            <a:r>
              <a:rPr lang="en-US" sz="3200" b="1" dirty="0">
                <a:latin typeface="Cambria" panose="02040503050406030204" pitchFamily="18" charset="0"/>
              </a:rPr>
              <a:t>, </a:t>
            </a:r>
            <a:r>
              <a:rPr lang="en-US" sz="3200" b="1" dirty="0" err="1">
                <a:latin typeface="Cambria" panose="02040503050406030204" pitchFamily="18" charset="0"/>
              </a:rPr>
              <a:t>chùa</a:t>
            </a:r>
            <a:endParaRPr lang="en-US" sz="3200" b="1" dirty="0">
              <a:latin typeface="Cambria" panose="02040503050406030204" pitchFamily="18" charset="0"/>
            </a:endParaRPr>
          </a:p>
        </p:txBody>
      </p:sp>
      <p:sp>
        <p:nvSpPr>
          <p:cNvPr id="11" name="TextBox 10">
            <a:extLst>
              <a:ext uri="{FF2B5EF4-FFF2-40B4-BE49-F238E27FC236}">
                <a16:creationId xmlns:a16="http://schemas.microsoft.com/office/drawing/2014/main" id="{3DFFB84F-3CC2-7710-ACB3-034C9D48E1A7}"/>
              </a:ext>
            </a:extLst>
          </p:cNvPr>
          <p:cNvSpPr txBox="1"/>
          <p:nvPr/>
        </p:nvSpPr>
        <p:spPr>
          <a:xfrm>
            <a:off x="6433214" y="4181831"/>
            <a:ext cx="1496292" cy="584775"/>
          </a:xfrm>
          <a:prstGeom prst="rect">
            <a:avLst/>
          </a:prstGeom>
          <a:noFill/>
        </p:spPr>
        <p:txBody>
          <a:bodyPr wrap="square" rtlCol="0">
            <a:spAutoFit/>
          </a:bodyPr>
          <a:lstStyle/>
          <a:p>
            <a:r>
              <a:rPr lang="en-US" sz="3200" b="1" dirty="0" err="1">
                <a:latin typeface="Cambria" panose="02040503050406030204" pitchFamily="18" charset="0"/>
              </a:rPr>
              <a:t>Tô</a:t>
            </a:r>
            <a:r>
              <a:rPr lang="en-US" sz="3200" b="1" dirty="0">
                <a:latin typeface="Cambria" panose="02040503050406030204" pitchFamily="18" charset="0"/>
              </a:rPr>
              <a:t> </a:t>
            </a:r>
            <a:r>
              <a:rPr lang="en-US" sz="3200" b="1" dirty="0" err="1">
                <a:latin typeface="Cambria" panose="02040503050406030204" pitchFamily="18" charset="0"/>
              </a:rPr>
              <a:t>Thị</a:t>
            </a:r>
            <a:endParaRPr lang="en-US" sz="3200" b="1" dirty="0">
              <a:latin typeface="Cambria" panose="02040503050406030204" pitchFamily="18" charset="0"/>
            </a:endParaRPr>
          </a:p>
        </p:txBody>
      </p:sp>
      <p:sp>
        <p:nvSpPr>
          <p:cNvPr id="12" name="TextBox 11">
            <a:extLst>
              <a:ext uri="{FF2B5EF4-FFF2-40B4-BE49-F238E27FC236}">
                <a16:creationId xmlns:a16="http://schemas.microsoft.com/office/drawing/2014/main" id="{75C1F773-947E-1B17-2432-5D11DDCFC9BC}"/>
              </a:ext>
            </a:extLst>
          </p:cNvPr>
          <p:cNvSpPr txBox="1"/>
          <p:nvPr/>
        </p:nvSpPr>
        <p:spPr>
          <a:xfrm>
            <a:off x="6433214" y="4759605"/>
            <a:ext cx="2075412" cy="1077218"/>
          </a:xfrm>
          <a:prstGeom prst="rect">
            <a:avLst/>
          </a:prstGeom>
          <a:noFill/>
        </p:spPr>
        <p:txBody>
          <a:bodyPr wrap="square" rtlCol="0">
            <a:spAutoFit/>
          </a:bodyPr>
          <a:lstStyle/>
          <a:p>
            <a:r>
              <a:rPr lang="en-US" sz="3200" b="1" dirty="0" err="1">
                <a:latin typeface="Cambria" panose="02040503050406030204" pitchFamily="18" charset="0"/>
              </a:rPr>
              <a:t>Triệu</a:t>
            </a:r>
            <a:r>
              <a:rPr lang="en-US" sz="3200" b="1" dirty="0">
                <a:latin typeface="Cambria" panose="02040503050406030204" pitchFamily="18" charset="0"/>
              </a:rPr>
              <a:t> </a:t>
            </a:r>
            <a:r>
              <a:rPr lang="en-US" sz="3200" b="1" dirty="0" err="1">
                <a:latin typeface="Cambria" panose="02040503050406030204" pitchFamily="18" charset="0"/>
              </a:rPr>
              <a:t>Thị</a:t>
            </a:r>
            <a:r>
              <a:rPr lang="en-US" sz="3200" b="1" dirty="0">
                <a:latin typeface="Cambria" panose="02040503050406030204" pitchFamily="18" charset="0"/>
              </a:rPr>
              <a:t> Trinh</a:t>
            </a:r>
          </a:p>
        </p:txBody>
      </p:sp>
      <p:sp>
        <p:nvSpPr>
          <p:cNvPr id="13" name="TextBox 12">
            <a:extLst>
              <a:ext uri="{FF2B5EF4-FFF2-40B4-BE49-F238E27FC236}">
                <a16:creationId xmlns:a16="http://schemas.microsoft.com/office/drawing/2014/main" id="{9773CCB0-B85A-29BD-B26C-9FC6946101FB}"/>
              </a:ext>
            </a:extLst>
          </p:cNvPr>
          <p:cNvSpPr txBox="1"/>
          <p:nvPr/>
        </p:nvSpPr>
        <p:spPr>
          <a:xfrm>
            <a:off x="8466098" y="4061199"/>
            <a:ext cx="3308009" cy="1077218"/>
          </a:xfrm>
          <a:prstGeom prst="rect">
            <a:avLst/>
          </a:prstGeom>
          <a:noFill/>
        </p:spPr>
        <p:txBody>
          <a:bodyPr wrap="square" rtlCol="0">
            <a:spAutoFit/>
          </a:bodyPr>
          <a:lstStyle/>
          <a:p>
            <a:r>
              <a:rPr lang="en-US" sz="3200" b="1" dirty="0" err="1">
                <a:latin typeface="Cambria" panose="02040503050406030204" pitchFamily="18" charset="0"/>
              </a:rPr>
              <a:t>Đồng</a:t>
            </a:r>
            <a:r>
              <a:rPr lang="en-US" sz="3200" b="1" dirty="0">
                <a:latin typeface="Cambria" panose="02040503050406030204" pitchFamily="18" charset="0"/>
              </a:rPr>
              <a:t> </a:t>
            </a:r>
            <a:r>
              <a:rPr lang="en-US" sz="3200" b="1" dirty="0" err="1">
                <a:latin typeface="Cambria" panose="02040503050406030204" pitchFamily="18" charset="0"/>
              </a:rPr>
              <a:t>Đăng</a:t>
            </a:r>
            <a:r>
              <a:rPr lang="en-US" sz="3200" b="1" dirty="0">
                <a:latin typeface="Cambria" panose="02040503050406030204" pitchFamily="18" charset="0"/>
              </a:rPr>
              <a:t>, </a:t>
            </a:r>
            <a:r>
              <a:rPr lang="en-US" sz="3200" b="1" dirty="0" err="1">
                <a:latin typeface="Cambria" panose="02040503050406030204" pitchFamily="18" charset="0"/>
              </a:rPr>
              <a:t>Kỳ</a:t>
            </a:r>
            <a:r>
              <a:rPr lang="en-US" sz="3200" b="1" dirty="0">
                <a:latin typeface="Cambria" panose="02040503050406030204" pitchFamily="18" charset="0"/>
              </a:rPr>
              <a:t> </a:t>
            </a:r>
            <a:r>
              <a:rPr lang="en-US" sz="3200" b="1" dirty="0" err="1">
                <a:latin typeface="Cambria" panose="02040503050406030204" pitchFamily="18" charset="0"/>
              </a:rPr>
              <a:t>Lừa</a:t>
            </a:r>
            <a:r>
              <a:rPr lang="en-US" sz="3200" b="1" dirty="0">
                <a:latin typeface="Cambria" panose="02040503050406030204" pitchFamily="18" charset="0"/>
              </a:rPr>
              <a:t>, Tam Thanh</a:t>
            </a:r>
          </a:p>
        </p:txBody>
      </p:sp>
      <p:sp>
        <p:nvSpPr>
          <p:cNvPr id="14" name="TextBox 13">
            <a:extLst>
              <a:ext uri="{FF2B5EF4-FFF2-40B4-BE49-F238E27FC236}">
                <a16:creationId xmlns:a16="http://schemas.microsoft.com/office/drawing/2014/main" id="{CD330E2D-6B90-4B5A-3BE4-03ED659479AF}"/>
              </a:ext>
            </a:extLst>
          </p:cNvPr>
          <p:cNvSpPr txBox="1"/>
          <p:nvPr/>
        </p:nvSpPr>
        <p:spPr>
          <a:xfrm>
            <a:off x="8466097" y="5148797"/>
            <a:ext cx="3308009" cy="1077218"/>
          </a:xfrm>
          <a:prstGeom prst="rect">
            <a:avLst/>
          </a:prstGeom>
          <a:noFill/>
        </p:spPr>
        <p:txBody>
          <a:bodyPr wrap="square" rtlCol="0">
            <a:spAutoFit/>
          </a:bodyPr>
          <a:lstStyle/>
          <a:p>
            <a:r>
              <a:rPr lang="en-US" sz="3200" b="1" dirty="0" err="1">
                <a:latin typeface="Cambria" panose="02040503050406030204" pitchFamily="18" charset="0"/>
              </a:rPr>
              <a:t>Nông</a:t>
            </a:r>
            <a:r>
              <a:rPr lang="en-US" sz="3200" b="1" dirty="0">
                <a:latin typeface="Cambria" panose="02040503050406030204" pitchFamily="18" charset="0"/>
              </a:rPr>
              <a:t> </a:t>
            </a:r>
            <a:r>
              <a:rPr lang="en-US" sz="3200" b="1" dirty="0" err="1">
                <a:latin typeface="Cambria" panose="02040503050406030204" pitchFamily="18" charset="0"/>
              </a:rPr>
              <a:t>Cống</a:t>
            </a:r>
            <a:r>
              <a:rPr lang="en-US" sz="3200" b="1" dirty="0">
                <a:latin typeface="Cambria" panose="02040503050406030204" pitchFamily="18" charset="0"/>
              </a:rPr>
              <a:t>, Thanh</a:t>
            </a:r>
          </a:p>
        </p:txBody>
      </p:sp>
    </p:spTree>
    <p:extLst>
      <p:ext uri="{BB962C8B-B14F-4D97-AF65-F5344CB8AC3E}">
        <p14:creationId xmlns:p14="http://schemas.microsoft.com/office/powerpoint/2010/main" val="30712518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F8E44AC-E4A4-F93B-77F2-4A8486069473}"/>
              </a:ext>
            </a:extLst>
          </p:cNvPr>
          <p:cNvGraphicFramePr>
            <a:graphicFrameLocks noGrp="1"/>
          </p:cNvGraphicFramePr>
          <p:nvPr>
            <p:extLst/>
          </p:nvPr>
        </p:nvGraphicFramePr>
        <p:xfrm>
          <a:off x="71120" y="2702364"/>
          <a:ext cx="12049760" cy="4175760"/>
        </p:xfrm>
        <a:graphic>
          <a:graphicData uri="http://schemas.openxmlformats.org/drawingml/2006/table">
            <a:tbl>
              <a:tblPr firstRow="1" bandRow="1">
                <a:tableStyleId>{5C22544A-7EE6-4342-B048-85BDC9FD1C3A}</a:tableStyleId>
              </a:tblPr>
              <a:tblGrid>
                <a:gridCol w="1591967">
                  <a:extLst>
                    <a:ext uri="{9D8B030D-6E8A-4147-A177-3AD203B41FA5}">
                      <a16:colId xmlns:a16="http://schemas.microsoft.com/office/drawing/2014/main" val="3805619149"/>
                    </a:ext>
                  </a:extLst>
                </a:gridCol>
                <a:gridCol w="2532993">
                  <a:extLst>
                    <a:ext uri="{9D8B030D-6E8A-4147-A177-3AD203B41FA5}">
                      <a16:colId xmlns:a16="http://schemas.microsoft.com/office/drawing/2014/main" val="2250201966"/>
                    </a:ext>
                  </a:extLst>
                </a:gridCol>
                <a:gridCol w="2070538">
                  <a:extLst>
                    <a:ext uri="{9D8B030D-6E8A-4147-A177-3AD203B41FA5}">
                      <a16:colId xmlns:a16="http://schemas.microsoft.com/office/drawing/2014/main" val="4004206694"/>
                    </a:ext>
                  </a:extLst>
                </a:gridCol>
                <a:gridCol w="2680138">
                  <a:extLst>
                    <a:ext uri="{9D8B030D-6E8A-4147-A177-3AD203B41FA5}">
                      <a16:colId xmlns:a16="http://schemas.microsoft.com/office/drawing/2014/main" val="1490930878"/>
                    </a:ext>
                  </a:extLst>
                </a:gridCol>
                <a:gridCol w="3174124">
                  <a:extLst>
                    <a:ext uri="{9D8B030D-6E8A-4147-A177-3AD203B41FA5}">
                      <a16:colId xmlns:a16="http://schemas.microsoft.com/office/drawing/2014/main" val="543338362"/>
                    </a:ext>
                  </a:extLst>
                </a:gridCol>
              </a:tblGrid>
              <a:tr h="534995">
                <a:tc gridSpan="3">
                  <a:txBody>
                    <a:bodyPr/>
                    <a:lstStyle/>
                    <a:p>
                      <a:pPr algn="ctr"/>
                      <a:r>
                        <a:rPr lang="en-US" sz="3200" dirty="0">
                          <a:solidFill>
                            <a:schemeClr val="tx1"/>
                          </a:solidFill>
                          <a:latin typeface="Cambria" panose="02040503050406030204" pitchFamily="18" charset="0"/>
                        </a:rPr>
                        <a:t>Danh </a:t>
                      </a:r>
                      <a:r>
                        <a:rPr lang="en-US" sz="3200" dirty="0" err="1">
                          <a:solidFill>
                            <a:schemeClr val="tx1"/>
                          </a:solidFill>
                          <a:latin typeface="Cambria" panose="02040503050406030204" pitchFamily="18" charset="0"/>
                        </a:rPr>
                        <a:t>từ</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chung</a:t>
                      </a:r>
                      <a:endParaRPr lang="en-US" sz="320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gridSpan="2">
                  <a:txBody>
                    <a:bodyPr/>
                    <a:lstStyle/>
                    <a:p>
                      <a:pPr algn="ctr"/>
                      <a:r>
                        <a:rPr lang="en-US" sz="3200" dirty="0">
                          <a:solidFill>
                            <a:schemeClr val="tx1"/>
                          </a:solidFill>
                          <a:latin typeface="Cambria" panose="02040503050406030204" pitchFamily="18" charset="0"/>
                        </a:rPr>
                        <a:t>Danh </a:t>
                      </a:r>
                      <a:r>
                        <a:rPr lang="en-US" sz="3200" dirty="0" err="1">
                          <a:solidFill>
                            <a:schemeClr val="tx1"/>
                          </a:solidFill>
                          <a:latin typeface="Cambria" panose="02040503050406030204" pitchFamily="18" charset="0"/>
                        </a:rPr>
                        <a:t>từ</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riêng</a:t>
                      </a:r>
                      <a:endParaRPr lang="en-US" sz="320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04477187"/>
                  </a:ext>
                </a:extLst>
              </a:tr>
              <a:tr h="985517">
                <a:tc>
                  <a:txBody>
                    <a:bodyPr/>
                    <a:lstStyle/>
                    <a:p>
                      <a:pPr algn="ctr"/>
                      <a:r>
                        <a:rPr lang="en-US" sz="3200" b="1" dirty="0" err="1">
                          <a:latin typeface="Cambria" panose="02040503050406030204" pitchFamily="18" charset="0"/>
                        </a:rPr>
                        <a:t>Chỉ</a:t>
                      </a:r>
                      <a:r>
                        <a:rPr lang="en-US" sz="3200" b="1" dirty="0">
                          <a:latin typeface="Cambria" panose="02040503050406030204" pitchFamily="18" charset="0"/>
                        </a:rPr>
                        <a:t> </a:t>
                      </a:r>
                      <a:r>
                        <a:rPr lang="en-US" sz="3200" b="1" dirty="0" err="1">
                          <a:latin typeface="Cambria" panose="02040503050406030204" pitchFamily="18" charset="0"/>
                        </a:rPr>
                        <a:t>người</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200" b="1" dirty="0" err="1">
                          <a:latin typeface="Cambria" panose="02040503050406030204" pitchFamily="18" charset="0"/>
                        </a:rPr>
                        <a:t>Chỉ</a:t>
                      </a:r>
                      <a:r>
                        <a:rPr lang="en-US" sz="3200" b="1" dirty="0">
                          <a:latin typeface="Cambria" panose="02040503050406030204" pitchFamily="18" charset="0"/>
                        </a:rPr>
                        <a:t> </a:t>
                      </a:r>
                      <a:r>
                        <a:rPr lang="en-US" sz="3200" b="1" dirty="0" err="1">
                          <a:latin typeface="Cambria" panose="02040503050406030204" pitchFamily="18" charset="0"/>
                        </a:rPr>
                        <a:t>vật</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200" b="1" dirty="0" err="1">
                          <a:latin typeface="Cambria" panose="02040503050406030204" pitchFamily="18" charset="0"/>
                        </a:rPr>
                        <a:t>Chỉ</a:t>
                      </a:r>
                      <a:r>
                        <a:rPr lang="en-US" sz="3200" b="1" dirty="0">
                          <a:latin typeface="Cambria" panose="02040503050406030204" pitchFamily="18" charset="0"/>
                        </a:rPr>
                        <a:t> </a:t>
                      </a:r>
                      <a:r>
                        <a:rPr lang="en-US" sz="3200" b="1" dirty="0" err="1">
                          <a:latin typeface="Cambria" panose="02040503050406030204" pitchFamily="18" charset="0"/>
                        </a:rPr>
                        <a:t>hiện</a:t>
                      </a:r>
                      <a:r>
                        <a:rPr lang="en-US" sz="3200" b="1" dirty="0">
                          <a:latin typeface="Cambria" panose="02040503050406030204" pitchFamily="18" charset="0"/>
                        </a:rPr>
                        <a:t> </a:t>
                      </a:r>
                      <a:r>
                        <a:rPr lang="en-US" sz="3200" b="1" dirty="0" err="1">
                          <a:latin typeface="Cambria" panose="02040503050406030204" pitchFamily="18" charset="0"/>
                        </a:rPr>
                        <a:t>tượng</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200" b="1" dirty="0" err="1">
                          <a:latin typeface="Cambria" panose="02040503050406030204" pitchFamily="18" charset="0"/>
                        </a:rPr>
                        <a:t>Tên</a:t>
                      </a:r>
                      <a:r>
                        <a:rPr lang="en-US" sz="3200" b="1" dirty="0">
                          <a:latin typeface="Cambria" panose="02040503050406030204" pitchFamily="18" charset="0"/>
                        </a:rPr>
                        <a:t> </a:t>
                      </a:r>
                      <a:r>
                        <a:rPr lang="en-US" sz="3200" b="1" dirty="0" err="1">
                          <a:latin typeface="Cambria" panose="02040503050406030204" pitchFamily="18" charset="0"/>
                        </a:rPr>
                        <a:t>người</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b="1" dirty="0" err="1">
                          <a:latin typeface="Cambria" panose="02040503050406030204" pitchFamily="18" charset="0"/>
                        </a:rPr>
                        <a:t>Tên</a:t>
                      </a:r>
                      <a:r>
                        <a:rPr lang="en-US" sz="3200" b="1" dirty="0">
                          <a:latin typeface="Cambria" panose="02040503050406030204" pitchFamily="18" charset="0"/>
                        </a:rPr>
                        <a:t> </a:t>
                      </a:r>
                      <a:r>
                        <a:rPr lang="en-US" sz="3200" b="1" dirty="0" err="1">
                          <a:latin typeface="Cambria" panose="02040503050406030204" pitchFamily="18" charset="0"/>
                        </a:rPr>
                        <a:t>địa</a:t>
                      </a:r>
                      <a:r>
                        <a:rPr lang="en-US" sz="3200" b="1" dirty="0">
                          <a:latin typeface="Cambria" panose="02040503050406030204" pitchFamily="18" charset="0"/>
                        </a:rPr>
                        <a:t> </a:t>
                      </a:r>
                      <a:r>
                        <a:rPr lang="en-US" sz="3200" b="1" dirty="0" err="1">
                          <a:latin typeface="Cambria" panose="02040503050406030204" pitchFamily="18" charset="0"/>
                        </a:rPr>
                        <a:t>lí</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86265641"/>
                  </a:ext>
                </a:extLst>
              </a:tr>
              <a:tr h="2337083">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2327725"/>
                  </a:ext>
                </a:extLst>
              </a:tr>
            </a:tbl>
          </a:graphicData>
        </a:graphic>
      </p:graphicFrame>
      <p:grpSp>
        <p:nvGrpSpPr>
          <p:cNvPr id="4" name="Group 3">
            <a:extLst>
              <a:ext uri="{FF2B5EF4-FFF2-40B4-BE49-F238E27FC236}">
                <a16:creationId xmlns:a16="http://schemas.microsoft.com/office/drawing/2014/main" id="{FAAB83F7-D363-460B-3047-E1C57455A0C4}"/>
              </a:ext>
            </a:extLst>
          </p:cNvPr>
          <p:cNvGrpSpPr/>
          <p:nvPr/>
        </p:nvGrpSpPr>
        <p:grpSpPr>
          <a:xfrm>
            <a:off x="1486678" y="0"/>
            <a:ext cx="9218643" cy="2702364"/>
            <a:chOff x="1630110" y="302085"/>
            <a:chExt cx="9218643" cy="2702364"/>
          </a:xfrm>
        </p:grpSpPr>
        <p:pic>
          <p:nvPicPr>
            <p:cNvPr id="3" name="Picture 2">
              <a:extLst>
                <a:ext uri="{FF2B5EF4-FFF2-40B4-BE49-F238E27FC236}">
                  <a16:creationId xmlns:a16="http://schemas.microsoft.com/office/drawing/2014/main" id="{587E3F04-202E-84C0-4CD7-0B5031E2D722}"/>
                </a:ext>
              </a:extLst>
            </p:cNvPr>
            <p:cNvPicPr>
              <a:picLocks noChangeAspect="1"/>
            </p:cNvPicPr>
            <p:nvPr/>
          </p:nvPicPr>
          <p:blipFill rotWithShape="1">
            <a:blip r:embed="rId4"/>
            <a:srcRect t="31354"/>
            <a:stretch/>
          </p:blipFill>
          <p:spPr>
            <a:xfrm>
              <a:off x="1630110" y="344616"/>
              <a:ext cx="9074019" cy="2659833"/>
            </a:xfrm>
            <a:prstGeom prst="rect">
              <a:avLst/>
            </a:prstGeom>
          </p:spPr>
        </p:pic>
        <p:sp>
          <p:nvSpPr>
            <p:cNvPr id="5" name="Rectangle: Rounded Corners 4">
              <a:extLst>
                <a:ext uri="{FF2B5EF4-FFF2-40B4-BE49-F238E27FC236}">
                  <a16:creationId xmlns:a16="http://schemas.microsoft.com/office/drawing/2014/main" id="{F7FD543B-4E0B-B90D-DB00-CB0FC600A9A5}"/>
                </a:ext>
              </a:extLst>
            </p:cNvPr>
            <p:cNvSpPr/>
            <p:nvPr/>
          </p:nvSpPr>
          <p:spPr>
            <a:xfrm>
              <a:off x="6560288" y="302085"/>
              <a:ext cx="4288465" cy="308343"/>
            </a:xfrm>
            <a:prstGeom prst="round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02DEDC0-6B5F-5CD1-0C04-0BD17F4EE4C1}"/>
                </a:ext>
              </a:extLst>
            </p:cNvPr>
            <p:cNvSpPr/>
            <p:nvPr/>
          </p:nvSpPr>
          <p:spPr>
            <a:xfrm>
              <a:off x="5514752" y="344616"/>
              <a:ext cx="3423682" cy="154173"/>
            </a:xfrm>
            <a:prstGeom prst="round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DBEDC54A-FC41-BB93-BFDC-101AD496CED2}"/>
              </a:ext>
            </a:extLst>
          </p:cNvPr>
          <p:cNvSpPr txBox="1"/>
          <p:nvPr/>
        </p:nvSpPr>
        <p:spPr>
          <a:xfrm>
            <a:off x="1688846" y="4349582"/>
            <a:ext cx="2528823" cy="2062103"/>
          </a:xfrm>
          <a:prstGeom prst="rect">
            <a:avLst/>
          </a:prstGeom>
          <a:noFill/>
        </p:spPr>
        <p:txBody>
          <a:bodyPr wrap="square" rtlCol="0">
            <a:spAutoFit/>
          </a:bodyPr>
          <a:lstStyle/>
          <a:p>
            <a:r>
              <a:rPr lang="en-US" sz="3200" b="1" dirty="0" err="1">
                <a:latin typeface="Cambria" panose="02040503050406030204" pitchFamily="18" charset="0"/>
              </a:rPr>
              <a:t>Cành</a:t>
            </a:r>
            <a:r>
              <a:rPr lang="en-US" sz="3200" b="1" dirty="0">
                <a:latin typeface="Cambria" panose="02040503050406030204" pitchFamily="18" charset="0"/>
              </a:rPr>
              <a:t>, </a:t>
            </a:r>
            <a:r>
              <a:rPr lang="en-US" sz="3200" b="1" dirty="0" err="1">
                <a:latin typeface="Cambria" panose="02040503050406030204" pitchFamily="18" charset="0"/>
              </a:rPr>
              <a:t>trúc</a:t>
            </a:r>
            <a:r>
              <a:rPr lang="en-US" sz="3200" b="1" dirty="0">
                <a:latin typeface="Cambria" panose="02040503050406030204" pitchFamily="18" charset="0"/>
              </a:rPr>
              <a:t>, </a:t>
            </a:r>
            <a:r>
              <a:rPr lang="en-US" sz="3200" b="1" dirty="0" err="1">
                <a:latin typeface="Cambria" panose="02040503050406030204" pitchFamily="18" charset="0"/>
              </a:rPr>
              <a:t>chuông</a:t>
            </a:r>
            <a:r>
              <a:rPr lang="en-US" sz="3200" b="1" dirty="0">
                <a:latin typeface="Cambria" panose="02040503050406030204" pitchFamily="18" charset="0"/>
              </a:rPr>
              <a:t>, </a:t>
            </a:r>
            <a:r>
              <a:rPr lang="en-US" sz="3200" b="1" dirty="0" err="1">
                <a:latin typeface="Cambria" panose="02040503050406030204" pitchFamily="18" charset="0"/>
              </a:rPr>
              <a:t>chày</a:t>
            </a:r>
            <a:r>
              <a:rPr lang="en-US" sz="3200" b="1" dirty="0">
                <a:latin typeface="Cambria" panose="02040503050406030204" pitchFamily="18" charset="0"/>
              </a:rPr>
              <a:t>, </a:t>
            </a:r>
            <a:r>
              <a:rPr lang="en-US" sz="3200" b="1" dirty="0" err="1">
                <a:latin typeface="Cambria" panose="02040503050406030204" pitchFamily="18" charset="0"/>
              </a:rPr>
              <a:t>mặt</a:t>
            </a:r>
            <a:r>
              <a:rPr lang="en-US" sz="3200" b="1" dirty="0">
                <a:latin typeface="Cambria" panose="02040503050406030204" pitchFamily="18" charset="0"/>
              </a:rPr>
              <a:t>, </a:t>
            </a:r>
            <a:r>
              <a:rPr lang="en-US" sz="3200" b="1" dirty="0" err="1">
                <a:latin typeface="Cambria" panose="02040503050406030204" pitchFamily="18" charset="0"/>
              </a:rPr>
              <a:t>gương</a:t>
            </a:r>
            <a:endParaRPr lang="en-US" sz="3200" b="1" dirty="0">
              <a:latin typeface="Cambria" panose="02040503050406030204" pitchFamily="18" charset="0"/>
            </a:endParaRPr>
          </a:p>
        </p:txBody>
      </p:sp>
      <p:sp>
        <p:nvSpPr>
          <p:cNvPr id="8" name="TextBox 7">
            <a:extLst>
              <a:ext uri="{FF2B5EF4-FFF2-40B4-BE49-F238E27FC236}">
                <a16:creationId xmlns:a16="http://schemas.microsoft.com/office/drawing/2014/main" id="{7294DBD2-6D9B-2ECF-E7B5-CF5D764915C3}"/>
              </a:ext>
            </a:extLst>
          </p:cNvPr>
          <p:cNvSpPr txBox="1"/>
          <p:nvPr/>
        </p:nvSpPr>
        <p:spPr>
          <a:xfrm>
            <a:off x="4106908" y="4557776"/>
            <a:ext cx="2528823" cy="1077218"/>
          </a:xfrm>
          <a:prstGeom prst="rect">
            <a:avLst/>
          </a:prstGeom>
          <a:noFill/>
        </p:spPr>
        <p:txBody>
          <a:bodyPr wrap="square" rtlCol="0">
            <a:spAutoFit/>
          </a:bodyPr>
          <a:lstStyle/>
          <a:p>
            <a:r>
              <a:rPr lang="en-US" sz="3200" b="1" dirty="0" err="1">
                <a:latin typeface="Cambria" panose="02040503050406030204" pitchFamily="18" charset="0"/>
              </a:rPr>
              <a:t>Gió</a:t>
            </a:r>
            <a:r>
              <a:rPr lang="en-US" sz="3200" b="1" dirty="0">
                <a:latin typeface="Cambria" panose="02040503050406030204" pitchFamily="18" charset="0"/>
              </a:rPr>
              <a:t>, </a:t>
            </a:r>
            <a:r>
              <a:rPr lang="en-US" sz="3200" b="1" dirty="0" err="1">
                <a:latin typeface="Cambria" panose="02040503050406030204" pitchFamily="18" charset="0"/>
              </a:rPr>
              <a:t>khói</a:t>
            </a:r>
            <a:r>
              <a:rPr lang="en-US" sz="3200" b="1" dirty="0">
                <a:latin typeface="Cambria" panose="02040503050406030204" pitchFamily="18" charset="0"/>
              </a:rPr>
              <a:t>, </a:t>
            </a:r>
            <a:r>
              <a:rPr lang="en-US" sz="3200" b="1" dirty="0" err="1">
                <a:latin typeface="Cambria" panose="02040503050406030204" pitchFamily="18" charset="0"/>
              </a:rPr>
              <a:t>sương</a:t>
            </a:r>
            <a:endParaRPr lang="en-US" sz="3200" b="1" dirty="0">
              <a:latin typeface="Cambria" panose="02040503050406030204" pitchFamily="18" charset="0"/>
            </a:endParaRPr>
          </a:p>
        </p:txBody>
      </p:sp>
      <p:sp>
        <p:nvSpPr>
          <p:cNvPr id="9" name="TextBox 8">
            <a:extLst>
              <a:ext uri="{FF2B5EF4-FFF2-40B4-BE49-F238E27FC236}">
                <a16:creationId xmlns:a16="http://schemas.microsoft.com/office/drawing/2014/main" id="{03B255EA-BF29-D4A2-E074-F6CD81744ADC}"/>
              </a:ext>
            </a:extLst>
          </p:cNvPr>
          <p:cNvSpPr txBox="1"/>
          <p:nvPr/>
        </p:nvSpPr>
        <p:spPr>
          <a:xfrm>
            <a:off x="9290013" y="4311555"/>
            <a:ext cx="3249967" cy="1569660"/>
          </a:xfrm>
          <a:prstGeom prst="rect">
            <a:avLst/>
          </a:prstGeom>
          <a:noFill/>
        </p:spPr>
        <p:txBody>
          <a:bodyPr wrap="square" rtlCol="0">
            <a:spAutoFit/>
          </a:bodyPr>
          <a:lstStyle/>
          <a:p>
            <a:r>
              <a:rPr lang="en-US" sz="3200" b="1" dirty="0" err="1">
                <a:latin typeface="Cambria" panose="02040503050406030204" pitchFamily="18" charset="0"/>
              </a:rPr>
              <a:t>Trấn</a:t>
            </a:r>
            <a:r>
              <a:rPr lang="en-US" sz="3200" b="1" dirty="0">
                <a:latin typeface="Cambria" panose="02040503050406030204" pitchFamily="18" charset="0"/>
              </a:rPr>
              <a:t> Vũ, </a:t>
            </a:r>
            <a:r>
              <a:rPr lang="en-US" sz="3200" b="1" dirty="0" err="1">
                <a:latin typeface="Cambria" panose="02040503050406030204" pitchFamily="18" charset="0"/>
              </a:rPr>
              <a:t>Thọ</a:t>
            </a:r>
            <a:r>
              <a:rPr lang="en-US" sz="3200" b="1" dirty="0">
                <a:latin typeface="Cambria" panose="02040503050406030204" pitchFamily="18" charset="0"/>
              </a:rPr>
              <a:t> </a:t>
            </a:r>
            <a:r>
              <a:rPr lang="en-US" sz="3200" b="1" dirty="0" err="1">
                <a:latin typeface="Cambria" panose="02040503050406030204" pitchFamily="18" charset="0"/>
              </a:rPr>
              <a:t>Xương</a:t>
            </a:r>
            <a:r>
              <a:rPr lang="en-US" sz="3200" b="1" dirty="0">
                <a:latin typeface="Cambria" panose="02040503050406030204" pitchFamily="18" charset="0"/>
              </a:rPr>
              <a:t>, </a:t>
            </a:r>
            <a:r>
              <a:rPr lang="en-US" sz="3200" b="1" dirty="0" err="1">
                <a:latin typeface="Cambria" panose="02040503050406030204" pitchFamily="18" charset="0"/>
              </a:rPr>
              <a:t>Yên</a:t>
            </a:r>
            <a:r>
              <a:rPr lang="en-US" sz="3200" b="1" dirty="0">
                <a:latin typeface="Cambria" panose="02040503050406030204" pitchFamily="18" charset="0"/>
              </a:rPr>
              <a:t> Thái, </a:t>
            </a:r>
            <a:r>
              <a:rPr lang="en-US" sz="3200" b="1" dirty="0" err="1">
                <a:latin typeface="Cambria" panose="02040503050406030204" pitchFamily="18" charset="0"/>
              </a:rPr>
              <a:t>Tây</a:t>
            </a:r>
            <a:r>
              <a:rPr lang="en-US" sz="3200" b="1" dirty="0">
                <a:latin typeface="Cambria" panose="02040503050406030204" pitchFamily="18" charset="0"/>
              </a:rPr>
              <a:t> </a:t>
            </a:r>
            <a:r>
              <a:rPr lang="en-US" sz="3200" b="1" dirty="0" err="1">
                <a:latin typeface="Cambria" panose="02040503050406030204" pitchFamily="18" charset="0"/>
              </a:rPr>
              <a:t>Hồ</a:t>
            </a:r>
            <a:endParaRPr lang="en-US" sz="3200" b="1" dirty="0">
              <a:latin typeface="Cambria" panose="02040503050406030204" pitchFamily="18" charset="0"/>
            </a:endParaRPr>
          </a:p>
        </p:txBody>
      </p:sp>
    </p:spTree>
    <p:extLst>
      <p:ext uri="{BB962C8B-B14F-4D97-AF65-F5344CB8AC3E}">
        <p14:creationId xmlns:p14="http://schemas.microsoft.com/office/powerpoint/2010/main" val="35210814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Dung 01.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Dung 01.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Dung 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AB83F7-D363-460B-3047-E1C57455A0C4}"/>
              </a:ext>
            </a:extLst>
          </p:cNvPr>
          <p:cNvGrpSpPr/>
          <p:nvPr/>
        </p:nvGrpSpPr>
        <p:grpSpPr>
          <a:xfrm>
            <a:off x="1486678" y="0"/>
            <a:ext cx="9218643" cy="2702364"/>
            <a:chOff x="1630110" y="302085"/>
            <a:chExt cx="9218643" cy="2702364"/>
          </a:xfrm>
        </p:grpSpPr>
        <p:pic>
          <p:nvPicPr>
            <p:cNvPr id="3" name="Picture 2">
              <a:extLst>
                <a:ext uri="{FF2B5EF4-FFF2-40B4-BE49-F238E27FC236}">
                  <a16:creationId xmlns:a16="http://schemas.microsoft.com/office/drawing/2014/main" id="{587E3F04-202E-84C0-4CD7-0B5031E2D722}"/>
                </a:ext>
              </a:extLst>
            </p:cNvPr>
            <p:cNvPicPr>
              <a:picLocks noChangeAspect="1"/>
            </p:cNvPicPr>
            <p:nvPr/>
          </p:nvPicPr>
          <p:blipFill rotWithShape="1">
            <a:blip r:embed="rId4"/>
            <a:srcRect t="31354"/>
            <a:stretch/>
          </p:blipFill>
          <p:spPr>
            <a:xfrm>
              <a:off x="1630110" y="344616"/>
              <a:ext cx="9074019" cy="2659833"/>
            </a:xfrm>
            <a:prstGeom prst="rect">
              <a:avLst/>
            </a:prstGeom>
          </p:spPr>
        </p:pic>
        <p:sp>
          <p:nvSpPr>
            <p:cNvPr id="5" name="Rectangle: Rounded Corners 4">
              <a:extLst>
                <a:ext uri="{FF2B5EF4-FFF2-40B4-BE49-F238E27FC236}">
                  <a16:creationId xmlns:a16="http://schemas.microsoft.com/office/drawing/2014/main" id="{F7FD543B-4E0B-B90D-DB00-CB0FC600A9A5}"/>
                </a:ext>
              </a:extLst>
            </p:cNvPr>
            <p:cNvSpPr/>
            <p:nvPr/>
          </p:nvSpPr>
          <p:spPr>
            <a:xfrm>
              <a:off x="6560288" y="302085"/>
              <a:ext cx="4288465" cy="308343"/>
            </a:xfrm>
            <a:prstGeom prst="round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02DEDC0-6B5F-5CD1-0C04-0BD17F4EE4C1}"/>
                </a:ext>
              </a:extLst>
            </p:cNvPr>
            <p:cNvSpPr/>
            <p:nvPr/>
          </p:nvSpPr>
          <p:spPr>
            <a:xfrm>
              <a:off x="5514752" y="344616"/>
              <a:ext cx="3423682" cy="154173"/>
            </a:xfrm>
            <a:prstGeom prst="round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2">
            <a:extLst>
              <a:ext uri="{FF2B5EF4-FFF2-40B4-BE49-F238E27FC236}">
                <a16:creationId xmlns:a16="http://schemas.microsoft.com/office/drawing/2014/main" id="{6F8E44AC-E4A4-F93B-77F2-4A8486069473}"/>
              </a:ext>
            </a:extLst>
          </p:cNvPr>
          <p:cNvGraphicFramePr>
            <a:graphicFrameLocks noGrp="1"/>
          </p:cNvGraphicFramePr>
          <p:nvPr>
            <p:extLst/>
          </p:nvPr>
        </p:nvGraphicFramePr>
        <p:xfrm>
          <a:off x="304801" y="2639709"/>
          <a:ext cx="11496674" cy="4175760"/>
        </p:xfrm>
        <a:graphic>
          <a:graphicData uri="http://schemas.openxmlformats.org/drawingml/2006/table">
            <a:tbl>
              <a:tblPr firstRow="1" bandRow="1">
                <a:tableStyleId>{5C22544A-7EE6-4342-B048-85BDC9FD1C3A}</a:tableStyleId>
              </a:tblPr>
              <a:tblGrid>
                <a:gridCol w="1518896">
                  <a:extLst>
                    <a:ext uri="{9D8B030D-6E8A-4147-A177-3AD203B41FA5}">
                      <a16:colId xmlns:a16="http://schemas.microsoft.com/office/drawing/2014/main" val="3805619149"/>
                    </a:ext>
                  </a:extLst>
                </a:gridCol>
                <a:gridCol w="2416728">
                  <a:extLst>
                    <a:ext uri="{9D8B030D-6E8A-4147-A177-3AD203B41FA5}">
                      <a16:colId xmlns:a16="http://schemas.microsoft.com/office/drawing/2014/main" val="2250201966"/>
                    </a:ext>
                  </a:extLst>
                </a:gridCol>
                <a:gridCol w="1975500">
                  <a:extLst>
                    <a:ext uri="{9D8B030D-6E8A-4147-A177-3AD203B41FA5}">
                      <a16:colId xmlns:a16="http://schemas.microsoft.com/office/drawing/2014/main" val="4004206694"/>
                    </a:ext>
                  </a:extLst>
                </a:gridCol>
                <a:gridCol w="2557119">
                  <a:extLst>
                    <a:ext uri="{9D8B030D-6E8A-4147-A177-3AD203B41FA5}">
                      <a16:colId xmlns:a16="http://schemas.microsoft.com/office/drawing/2014/main" val="1490930878"/>
                    </a:ext>
                  </a:extLst>
                </a:gridCol>
                <a:gridCol w="3028431">
                  <a:extLst>
                    <a:ext uri="{9D8B030D-6E8A-4147-A177-3AD203B41FA5}">
                      <a16:colId xmlns:a16="http://schemas.microsoft.com/office/drawing/2014/main" val="543338362"/>
                    </a:ext>
                  </a:extLst>
                </a:gridCol>
              </a:tblGrid>
              <a:tr h="452734">
                <a:tc gridSpan="3">
                  <a:txBody>
                    <a:bodyPr/>
                    <a:lstStyle/>
                    <a:p>
                      <a:pPr algn="ctr"/>
                      <a:r>
                        <a:rPr lang="en-US" sz="3200" dirty="0">
                          <a:solidFill>
                            <a:schemeClr val="tx1"/>
                          </a:solidFill>
                          <a:latin typeface="Cambria" panose="02040503050406030204" pitchFamily="18" charset="0"/>
                        </a:rPr>
                        <a:t>Danh </a:t>
                      </a:r>
                      <a:r>
                        <a:rPr lang="en-US" sz="3200" dirty="0" err="1">
                          <a:solidFill>
                            <a:schemeClr val="tx1"/>
                          </a:solidFill>
                          <a:latin typeface="Cambria" panose="02040503050406030204" pitchFamily="18" charset="0"/>
                        </a:rPr>
                        <a:t>từ</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chung</a:t>
                      </a:r>
                      <a:endParaRPr lang="en-US" sz="320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93B"/>
                    </a:solidFill>
                  </a:tcPr>
                </a:tc>
                <a:tc gridSpan="2">
                  <a:txBody>
                    <a:bodyPr/>
                    <a:lstStyle/>
                    <a:p>
                      <a:pPr algn="ctr"/>
                      <a:r>
                        <a:rPr lang="en-US" sz="3200" dirty="0">
                          <a:solidFill>
                            <a:schemeClr val="tx1"/>
                          </a:solidFill>
                          <a:latin typeface="Cambria" panose="02040503050406030204" pitchFamily="18" charset="0"/>
                        </a:rPr>
                        <a:t>Danh </a:t>
                      </a:r>
                      <a:r>
                        <a:rPr lang="en-US" sz="3200" dirty="0" err="1">
                          <a:solidFill>
                            <a:schemeClr val="tx1"/>
                          </a:solidFill>
                          <a:latin typeface="Cambria" panose="02040503050406030204" pitchFamily="18" charset="0"/>
                        </a:rPr>
                        <a:t>từ</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riêng</a:t>
                      </a:r>
                      <a:endParaRPr lang="en-US" sz="320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04477187"/>
                  </a:ext>
                </a:extLst>
              </a:tr>
              <a:tr h="833983">
                <a:tc>
                  <a:txBody>
                    <a:bodyPr/>
                    <a:lstStyle/>
                    <a:p>
                      <a:pPr algn="ctr"/>
                      <a:r>
                        <a:rPr lang="en-US" sz="3200" b="1" dirty="0" err="1">
                          <a:latin typeface="Cambria" panose="02040503050406030204" pitchFamily="18" charset="0"/>
                        </a:rPr>
                        <a:t>Chỉ</a:t>
                      </a:r>
                      <a:r>
                        <a:rPr lang="en-US" sz="3200" b="1" dirty="0">
                          <a:latin typeface="Cambria" panose="02040503050406030204" pitchFamily="18" charset="0"/>
                        </a:rPr>
                        <a:t> </a:t>
                      </a:r>
                      <a:r>
                        <a:rPr lang="en-US" sz="3200" b="1" dirty="0" err="1">
                          <a:latin typeface="Cambria" panose="02040503050406030204" pitchFamily="18" charset="0"/>
                        </a:rPr>
                        <a:t>người</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200" b="1" dirty="0" err="1">
                          <a:latin typeface="Cambria" panose="02040503050406030204" pitchFamily="18" charset="0"/>
                        </a:rPr>
                        <a:t>Chỉ</a:t>
                      </a:r>
                      <a:r>
                        <a:rPr lang="en-US" sz="3200" b="1" dirty="0">
                          <a:latin typeface="Cambria" panose="02040503050406030204" pitchFamily="18" charset="0"/>
                        </a:rPr>
                        <a:t> </a:t>
                      </a:r>
                      <a:r>
                        <a:rPr lang="en-US" sz="3200" b="1" dirty="0" err="1">
                          <a:latin typeface="Cambria" panose="02040503050406030204" pitchFamily="18" charset="0"/>
                        </a:rPr>
                        <a:t>vật</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200" b="1" dirty="0" err="1">
                          <a:latin typeface="Cambria" panose="02040503050406030204" pitchFamily="18" charset="0"/>
                        </a:rPr>
                        <a:t>Chỉ</a:t>
                      </a:r>
                      <a:r>
                        <a:rPr lang="en-US" sz="3200" b="1" dirty="0">
                          <a:latin typeface="Cambria" panose="02040503050406030204" pitchFamily="18" charset="0"/>
                        </a:rPr>
                        <a:t> </a:t>
                      </a:r>
                      <a:r>
                        <a:rPr lang="en-US" sz="3200" b="1" dirty="0" err="1">
                          <a:latin typeface="Cambria" panose="02040503050406030204" pitchFamily="18" charset="0"/>
                        </a:rPr>
                        <a:t>hiện</a:t>
                      </a:r>
                      <a:r>
                        <a:rPr lang="en-US" sz="3200" b="1" dirty="0">
                          <a:latin typeface="Cambria" panose="02040503050406030204" pitchFamily="18" charset="0"/>
                        </a:rPr>
                        <a:t> </a:t>
                      </a:r>
                      <a:r>
                        <a:rPr lang="en-US" sz="3200" b="1" dirty="0" err="1">
                          <a:latin typeface="Cambria" panose="02040503050406030204" pitchFamily="18" charset="0"/>
                        </a:rPr>
                        <a:t>tượng</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200" b="1" dirty="0" err="1">
                          <a:latin typeface="Cambria" panose="02040503050406030204" pitchFamily="18" charset="0"/>
                        </a:rPr>
                        <a:t>Tên</a:t>
                      </a:r>
                      <a:r>
                        <a:rPr lang="en-US" sz="3200" b="1" dirty="0">
                          <a:latin typeface="Cambria" panose="02040503050406030204" pitchFamily="18" charset="0"/>
                        </a:rPr>
                        <a:t> </a:t>
                      </a:r>
                      <a:r>
                        <a:rPr lang="en-US" sz="3200" b="1" dirty="0" err="1">
                          <a:latin typeface="Cambria" panose="02040503050406030204" pitchFamily="18" charset="0"/>
                        </a:rPr>
                        <a:t>người</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b="1" dirty="0" err="1">
                          <a:latin typeface="Cambria" panose="02040503050406030204" pitchFamily="18" charset="0"/>
                        </a:rPr>
                        <a:t>Tên</a:t>
                      </a:r>
                      <a:r>
                        <a:rPr lang="en-US" sz="3200" b="1" dirty="0">
                          <a:latin typeface="Cambria" panose="02040503050406030204" pitchFamily="18" charset="0"/>
                        </a:rPr>
                        <a:t> </a:t>
                      </a:r>
                      <a:r>
                        <a:rPr lang="en-US" sz="3200" b="1" dirty="0" err="1">
                          <a:latin typeface="Cambria" panose="02040503050406030204" pitchFamily="18" charset="0"/>
                        </a:rPr>
                        <a:t>địa</a:t>
                      </a:r>
                      <a:r>
                        <a:rPr lang="en-US" sz="3200" b="1" dirty="0">
                          <a:latin typeface="Cambria" panose="02040503050406030204" pitchFamily="18" charset="0"/>
                        </a:rPr>
                        <a:t> </a:t>
                      </a:r>
                      <a:r>
                        <a:rPr lang="en-US" sz="3200" b="1" dirty="0" err="1">
                          <a:latin typeface="Cambria" panose="02040503050406030204" pitchFamily="18" charset="0"/>
                        </a:rPr>
                        <a:t>lí</a:t>
                      </a:r>
                      <a:endParaRPr lang="en-US" sz="32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86265641"/>
                  </a:ext>
                </a:extLst>
              </a:tr>
              <a:tr h="1977731">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2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2327725"/>
                  </a:ext>
                </a:extLst>
              </a:tr>
            </a:tbl>
          </a:graphicData>
        </a:graphic>
      </p:graphicFrame>
      <p:sp>
        <p:nvSpPr>
          <p:cNvPr id="7" name="TextBox 6">
            <a:extLst>
              <a:ext uri="{FF2B5EF4-FFF2-40B4-BE49-F238E27FC236}">
                <a16:creationId xmlns:a16="http://schemas.microsoft.com/office/drawing/2014/main" id="{DBEDC54A-FC41-BB93-BFDC-101AD496CED2}"/>
              </a:ext>
            </a:extLst>
          </p:cNvPr>
          <p:cNvSpPr txBox="1"/>
          <p:nvPr/>
        </p:nvSpPr>
        <p:spPr>
          <a:xfrm>
            <a:off x="1931312" y="4334496"/>
            <a:ext cx="2528823" cy="1569660"/>
          </a:xfrm>
          <a:prstGeom prst="rect">
            <a:avLst/>
          </a:prstGeom>
          <a:noFill/>
        </p:spPr>
        <p:txBody>
          <a:bodyPr wrap="square" rtlCol="0">
            <a:spAutoFit/>
          </a:bodyPr>
          <a:lstStyle/>
          <a:p>
            <a:r>
              <a:rPr lang="en-US" sz="3200" b="1" dirty="0" err="1">
                <a:latin typeface="Cambria" panose="02040503050406030204" pitchFamily="18" charset="0"/>
              </a:rPr>
              <a:t>trời</a:t>
            </a:r>
            <a:r>
              <a:rPr lang="en-US" sz="3200" b="1" dirty="0">
                <a:latin typeface="Cambria" panose="02040503050406030204" pitchFamily="18" charset="0"/>
              </a:rPr>
              <a:t>, </a:t>
            </a:r>
            <a:r>
              <a:rPr lang="en-US" sz="3200" b="1" dirty="0" err="1">
                <a:latin typeface="Cambria" panose="02040503050406030204" pitchFamily="18" charset="0"/>
              </a:rPr>
              <a:t>nước</a:t>
            </a:r>
            <a:r>
              <a:rPr lang="en-US" sz="3200" b="1" dirty="0">
                <a:latin typeface="Cambria" panose="02040503050406030204" pitchFamily="18" charset="0"/>
              </a:rPr>
              <a:t>, </a:t>
            </a:r>
            <a:r>
              <a:rPr lang="en-US" sz="3200" b="1" dirty="0" err="1">
                <a:latin typeface="Cambria" panose="02040503050406030204" pitchFamily="18" charset="0"/>
              </a:rPr>
              <a:t>cơm</a:t>
            </a:r>
            <a:r>
              <a:rPr lang="en-US" sz="3200" b="1" dirty="0">
                <a:latin typeface="Cambria" panose="02040503050406030204" pitchFamily="18" charset="0"/>
              </a:rPr>
              <a:t>, </a:t>
            </a:r>
            <a:r>
              <a:rPr lang="en-US" sz="3200" b="1" dirty="0" err="1">
                <a:latin typeface="Cambria" panose="02040503050406030204" pitchFamily="18" charset="0"/>
              </a:rPr>
              <a:t>vàng</a:t>
            </a:r>
            <a:r>
              <a:rPr lang="en-US" sz="3200" b="1" dirty="0">
                <a:latin typeface="Cambria" panose="02040503050406030204" pitchFamily="18" charset="0"/>
              </a:rPr>
              <a:t>, </a:t>
            </a:r>
            <a:r>
              <a:rPr lang="en-US" sz="3200" b="1" dirty="0" err="1">
                <a:latin typeface="Cambria" panose="02040503050406030204" pitchFamily="18" charset="0"/>
              </a:rPr>
              <a:t>bạc</a:t>
            </a:r>
            <a:endParaRPr lang="en-US" sz="3200" b="1" dirty="0">
              <a:latin typeface="Cambria" panose="02040503050406030204" pitchFamily="18" charset="0"/>
            </a:endParaRPr>
          </a:p>
        </p:txBody>
      </p:sp>
      <p:sp>
        <p:nvSpPr>
          <p:cNvPr id="8" name="TextBox 7">
            <a:extLst>
              <a:ext uri="{FF2B5EF4-FFF2-40B4-BE49-F238E27FC236}">
                <a16:creationId xmlns:a16="http://schemas.microsoft.com/office/drawing/2014/main" id="{7294DBD2-6D9B-2ECF-E7B5-CF5D764915C3}"/>
              </a:ext>
            </a:extLst>
          </p:cNvPr>
          <p:cNvSpPr txBox="1"/>
          <p:nvPr/>
        </p:nvSpPr>
        <p:spPr>
          <a:xfrm>
            <a:off x="4594409" y="4580717"/>
            <a:ext cx="1553822" cy="1077218"/>
          </a:xfrm>
          <a:prstGeom prst="rect">
            <a:avLst/>
          </a:prstGeom>
          <a:noFill/>
        </p:spPr>
        <p:txBody>
          <a:bodyPr wrap="square" rtlCol="0">
            <a:spAutoFit/>
          </a:bodyPr>
          <a:lstStyle/>
          <a:p>
            <a:r>
              <a:rPr lang="en-US" sz="3200" b="1" dirty="0" err="1">
                <a:latin typeface="Cambria" panose="02040503050406030204" pitchFamily="18" charset="0"/>
              </a:rPr>
              <a:t>mưa</a:t>
            </a:r>
            <a:r>
              <a:rPr lang="en-US" sz="3200" b="1" dirty="0">
                <a:latin typeface="Cambria" panose="02040503050406030204" pitchFamily="18" charset="0"/>
              </a:rPr>
              <a:t>, </a:t>
            </a:r>
            <a:r>
              <a:rPr lang="en-US" sz="3200" b="1" dirty="0" err="1">
                <a:latin typeface="Cambria" panose="02040503050406030204" pitchFamily="18" charset="0"/>
              </a:rPr>
              <a:t>nắng</a:t>
            </a:r>
            <a:endParaRPr lang="en-US" sz="3200" b="1" dirty="0">
              <a:latin typeface="Cambria" panose="02040503050406030204" pitchFamily="18" charset="0"/>
            </a:endParaRPr>
          </a:p>
        </p:txBody>
      </p:sp>
    </p:spTree>
    <p:extLst>
      <p:ext uri="{BB962C8B-B14F-4D97-AF65-F5344CB8AC3E}">
        <p14:creationId xmlns:p14="http://schemas.microsoft.com/office/powerpoint/2010/main" val="37699397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Dung 01.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Dung 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EA2BF3C-2263-9918-A36A-3F70BC854CCD}"/>
              </a:ext>
            </a:extLst>
          </p:cNvPr>
          <p:cNvSpPr/>
          <p:nvPr/>
        </p:nvSpPr>
        <p:spPr>
          <a:xfrm>
            <a:off x="241069" y="407325"/>
            <a:ext cx="955963" cy="922712"/>
          </a:xfrm>
          <a:prstGeom prst="ellipse">
            <a:avLst/>
          </a:prstGeom>
          <a:solidFill>
            <a:srgbClr val="EDB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Cambria" panose="02040503050406030204" pitchFamily="18" charset="0"/>
              </a:rPr>
              <a:t>5</a:t>
            </a:r>
            <a:endParaRPr lang="en-US" sz="5400" b="1" dirty="0">
              <a:latin typeface="Cambria" panose="02040503050406030204" pitchFamily="18" charset="0"/>
            </a:endParaRPr>
          </a:p>
        </p:txBody>
      </p:sp>
      <p:sp>
        <p:nvSpPr>
          <p:cNvPr id="3" name="TextBox 2">
            <a:extLst>
              <a:ext uri="{FF2B5EF4-FFF2-40B4-BE49-F238E27FC236}">
                <a16:creationId xmlns:a16="http://schemas.microsoft.com/office/drawing/2014/main" id="{1ACBD5F9-B743-7CCD-3F05-046D1D2CD00E}"/>
              </a:ext>
            </a:extLst>
          </p:cNvPr>
          <p:cNvSpPr txBox="1"/>
          <p:nvPr/>
        </p:nvSpPr>
        <p:spPr>
          <a:xfrm>
            <a:off x="1301807" y="545515"/>
            <a:ext cx="10747326" cy="646331"/>
          </a:xfrm>
          <a:prstGeom prst="rect">
            <a:avLst/>
          </a:prstGeom>
          <a:noFill/>
        </p:spPr>
        <p:txBody>
          <a:bodyPr wrap="square" rtlCol="0">
            <a:spAutoFit/>
          </a:bodyPr>
          <a:lstStyle/>
          <a:p>
            <a:pPr algn="just"/>
            <a:r>
              <a:rPr lang="en-US" sz="3600" b="1" dirty="0" err="1" smtClean="0">
                <a:latin typeface="Cambria" panose="02040503050406030204" pitchFamily="18" charset="0"/>
              </a:rPr>
              <a:t>Nghe</a:t>
            </a:r>
            <a:r>
              <a:rPr lang="en-US" sz="3600" b="1" dirty="0" smtClean="0">
                <a:latin typeface="Cambria" panose="02040503050406030204" pitchFamily="18" charset="0"/>
              </a:rPr>
              <a:t> – </a:t>
            </a:r>
            <a:r>
              <a:rPr lang="en-US" sz="3600" b="1" dirty="0" err="1" smtClean="0">
                <a:latin typeface="Cambria" panose="02040503050406030204" pitchFamily="18" charset="0"/>
              </a:rPr>
              <a:t>viết</a:t>
            </a:r>
            <a:endParaRPr lang="en-US" sz="3600" b="1" dirty="0">
              <a:latin typeface="Cambria" panose="02040503050406030204" pitchFamily="18" charset="0"/>
            </a:endParaRPr>
          </a:p>
        </p:txBody>
      </p:sp>
      <p:pic>
        <p:nvPicPr>
          <p:cNvPr id="1026" name="Picture 2" descr="Máy bay thân hẹp Máy bay Vector đồ họa Chuyến bay - máy bay png tải về -  Miễn phí trong suốt Máy Bay png Tải về."/>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9357359" y="110935"/>
            <a:ext cx="2739278" cy="17653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4429" y="1626426"/>
            <a:ext cx="11387051" cy="3539430"/>
          </a:xfrm>
          <a:prstGeom prst="rect">
            <a:avLst/>
          </a:prstGeom>
        </p:spPr>
        <p:txBody>
          <a:bodyPr wrap="square">
            <a:spAutoFit/>
          </a:bodyPr>
          <a:lstStyle/>
          <a:p>
            <a:pPr algn="just"/>
            <a:r>
              <a:rPr lang="en-US" sz="3200" dirty="0" smtClean="0">
                <a:solidFill>
                  <a:srgbClr val="000000"/>
                </a:solidFill>
                <a:latin typeface="Cambria" panose="02040503050406030204" pitchFamily="18" charset="0"/>
                <a:ea typeface="Cambria" panose="02040503050406030204" pitchFamily="18" charset="0"/>
              </a:rPr>
              <a:t>	</a:t>
            </a:r>
            <a:r>
              <a:rPr lang="vi-VN" sz="3200" dirty="0" smtClean="0">
                <a:solidFill>
                  <a:srgbClr val="000000"/>
                </a:solidFill>
                <a:latin typeface="Cambria" panose="02040503050406030204" pitchFamily="18" charset="0"/>
                <a:ea typeface="Cambria" panose="02040503050406030204" pitchFamily="18" charset="0"/>
              </a:rPr>
              <a:t>Từ </a:t>
            </a:r>
            <a:r>
              <a:rPr lang="vi-VN" sz="3200" dirty="0">
                <a:solidFill>
                  <a:srgbClr val="000000"/>
                </a:solidFill>
                <a:latin typeface="Cambria" panose="02040503050406030204" pitchFamily="18" charset="0"/>
                <a:ea typeface="Cambria" panose="02040503050406030204" pitchFamily="18" charset="0"/>
              </a:rPr>
              <a:t>trên máy bay nhìn xuống, phố xá Hà Nội nhỏ xinh như mô hình triển lãm... Những </a:t>
            </a:r>
            <a:r>
              <a:rPr lang="en-US" sz="3200" dirty="0" smtClean="0">
                <a:solidFill>
                  <a:srgbClr val="000000"/>
                </a:solidFill>
                <a:latin typeface="Cambria" panose="02040503050406030204" pitchFamily="18" charset="0"/>
                <a:ea typeface="Cambria" panose="02040503050406030204" pitchFamily="18" charset="0"/>
              </a:rPr>
              <a:t>ô </a:t>
            </a:r>
            <a:r>
              <a:rPr lang="vi-VN" sz="3200" dirty="0" smtClean="0">
                <a:solidFill>
                  <a:srgbClr val="000000"/>
                </a:solidFill>
                <a:latin typeface="Cambria" panose="02040503050406030204" pitchFamily="18" charset="0"/>
                <a:ea typeface="Cambria" panose="02040503050406030204" pitchFamily="18" charset="0"/>
              </a:rPr>
              <a:t>ruộng</a:t>
            </a:r>
            <a:r>
              <a:rPr lang="vi-VN" sz="3200" dirty="0">
                <a:solidFill>
                  <a:srgbClr val="000000"/>
                </a:solidFill>
                <a:latin typeface="Cambria" panose="02040503050406030204" pitchFamily="18" charset="0"/>
                <a:ea typeface="Cambria" panose="02040503050406030204" pitchFamily="18" charset="0"/>
              </a:rPr>
              <a:t>, </a:t>
            </a:r>
            <a:r>
              <a:rPr lang="vi-VN" sz="3200" dirty="0" smtClean="0">
                <a:solidFill>
                  <a:srgbClr val="000000"/>
                </a:solidFill>
                <a:latin typeface="Cambria" panose="02040503050406030204" pitchFamily="18" charset="0"/>
                <a:ea typeface="Cambria" panose="02040503050406030204" pitchFamily="18" charset="0"/>
              </a:rPr>
              <a:t>gò </a:t>
            </a:r>
            <a:r>
              <a:rPr lang="vi-VN" sz="3200" dirty="0">
                <a:solidFill>
                  <a:srgbClr val="000000"/>
                </a:solidFill>
                <a:latin typeface="Cambria" panose="02040503050406030204" pitchFamily="18" charset="0"/>
                <a:ea typeface="Cambria" panose="02040503050406030204" pitchFamily="18" charset="0"/>
              </a:rPr>
              <a:t>đống, bãi bờ với những </a:t>
            </a:r>
            <a:r>
              <a:rPr lang="en-US" sz="3200" dirty="0" err="1" smtClean="0">
                <a:solidFill>
                  <a:srgbClr val="000000"/>
                </a:solidFill>
                <a:latin typeface="Cambria" panose="02040503050406030204" pitchFamily="18" charset="0"/>
                <a:ea typeface="Cambria" panose="02040503050406030204" pitchFamily="18" charset="0"/>
              </a:rPr>
              <a:t>mảng</a:t>
            </a:r>
            <a:r>
              <a:rPr lang="en-US" sz="3200" dirty="0" smtClean="0">
                <a:solidFill>
                  <a:srgbClr val="000000"/>
                </a:solidFill>
                <a:latin typeface="Cambria" panose="02040503050406030204" pitchFamily="18" charset="0"/>
                <a:ea typeface="Cambria" panose="02040503050406030204" pitchFamily="18" charset="0"/>
              </a:rPr>
              <a:t> </a:t>
            </a:r>
            <a:r>
              <a:rPr lang="vi-VN" sz="3200" dirty="0" smtClean="0">
                <a:solidFill>
                  <a:srgbClr val="000000"/>
                </a:solidFill>
                <a:latin typeface="Cambria" panose="02040503050406030204" pitchFamily="18" charset="0"/>
                <a:ea typeface="Cambria" panose="02040503050406030204" pitchFamily="18" charset="0"/>
              </a:rPr>
              <a:t>màu </a:t>
            </a:r>
            <a:r>
              <a:rPr lang="vi-VN" sz="3200" dirty="0">
                <a:solidFill>
                  <a:srgbClr val="000000"/>
                </a:solidFill>
                <a:latin typeface="Cambria" panose="02040503050406030204" pitchFamily="18" charset="0"/>
                <a:ea typeface="Cambria" panose="02040503050406030204" pitchFamily="18" charset="0"/>
              </a:rPr>
              <a:t>xanh, nâu, vàng, trắng và nhiều hình dạng khác nhau gợi ra những bức tranh giàu màu sắc. Núi Thầy, rồi núi Ba Vì, sông Đà, dãy núi Hoà Bình,... triền miên một dải miền tây ẩn hiện dưới làn mây lúc dày lúc mỏng.</a:t>
            </a:r>
          </a:p>
          <a:p>
            <a:pPr algn="just"/>
            <a:r>
              <a:rPr lang="en-US" sz="3200" i="1" dirty="0" smtClean="0">
                <a:solidFill>
                  <a:srgbClr val="000000"/>
                </a:solidFill>
                <a:latin typeface="Cambria" panose="02040503050406030204" pitchFamily="18" charset="0"/>
                <a:ea typeface="Cambria" panose="02040503050406030204" pitchFamily="18" charset="0"/>
              </a:rPr>
              <a:t>							</a:t>
            </a:r>
            <a:r>
              <a:rPr lang="vi-VN" sz="3200" i="1" dirty="0" smtClean="0">
                <a:solidFill>
                  <a:srgbClr val="000000"/>
                </a:solidFill>
                <a:latin typeface="Cambria" panose="02040503050406030204" pitchFamily="18" charset="0"/>
                <a:ea typeface="Cambria" panose="02040503050406030204" pitchFamily="18" charset="0"/>
              </a:rPr>
              <a:t>(Theo </a:t>
            </a:r>
            <a:r>
              <a:rPr lang="vi-VN" sz="3200" i="1" dirty="0">
                <a:solidFill>
                  <a:srgbClr val="000000"/>
                </a:solidFill>
                <a:latin typeface="Cambria" panose="02040503050406030204" pitchFamily="18" charset="0"/>
                <a:ea typeface="Cambria" panose="02040503050406030204" pitchFamily="18" charset="0"/>
              </a:rPr>
              <a:t>Trần Lê Văn)</a:t>
            </a:r>
            <a:endParaRPr lang="vi-VN" sz="3200" b="0" i="0" dirty="0">
              <a:solidFill>
                <a:srgbClr val="000000"/>
              </a:solidFill>
              <a:effectLst/>
              <a:latin typeface="Cambria" panose="02040503050406030204" pitchFamily="18" charset="0"/>
              <a:ea typeface="Cambria" panose="02040503050406030204" pitchFamily="18" charset="0"/>
            </a:endParaRPr>
          </a:p>
        </p:txBody>
      </p:sp>
      <p:sp>
        <p:nvSpPr>
          <p:cNvPr id="8" name="TextBox 7"/>
          <p:cNvSpPr txBox="1"/>
          <p:nvPr/>
        </p:nvSpPr>
        <p:spPr>
          <a:xfrm>
            <a:off x="835890" y="5165856"/>
            <a:ext cx="3639590" cy="584775"/>
          </a:xfrm>
          <a:prstGeom prst="rect">
            <a:avLst/>
          </a:prstGeom>
          <a:noFill/>
        </p:spPr>
        <p:txBody>
          <a:bodyPr wrap="square" rtlCol="0">
            <a:spAutoFit/>
          </a:bodyPr>
          <a:lstStyle/>
          <a:p>
            <a:r>
              <a:rPr lang="en-US" sz="3200" b="1" i="1" dirty="0" err="1" smtClean="0">
                <a:solidFill>
                  <a:schemeClr val="accent2">
                    <a:lumMod val="75000"/>
                  </a:schemeClr>
                </a:solidFill>
                <a:latin typeface="Cambria" panose="02040503050406030204" pitchFamily="18" charset="0"/>
                <a:ea typeface="Cambria" panose="02040503050406030204" pitchFamily="18" charset="0"/>
              </a:rPr>
              <a:t>Yêu</a:t>
            </a:r>
            <a:r>
              <a:rPr lang="en-US" sz="3200" b="1" i="1" dirty="0" smtClean="0">
                <a:solidFill>
                  <a:schemeClr val="accent2">
                    <a:lumMod val="75000"/>
                  </a:schemeClr>
                </a:solidFill>
                <a:latin typeface="Cambria" panose="02040503050406030204" pitchFamily="18" charset="0"/>
                <a:ea typeface="Cambria" panose="02040503050406030204" pitchFamily="18" charset="0"/>
              </a:rPr>
              <a:t> </a:t>
            </a:r>
            <a:r>
              <a:rPr lang="en-US" sz="3200" b="1" i="1" dirty="0" err="1" smtClean="0">
                <a:solidFill>
                  <a:schemeClr val="accent2">
                    <a:lumMod val="75000"/>
                  </a:schemeClr>
                </a:solidFill>
                <a:latin typeface="Cambria" panose="02040503050406030204" pitchFamily="18" charset="0"/>
                <a:ea typeface="Cambria" panose="02040503050406030204" pitchFamily="18" charset="0"/>
              </a:rPr>
              <a:t>cầu</a:t>
            </a:r>
            <a:r>
              <a:rPr lang="en-US" sz="3200" b="1" i="1" dirty="0" smtClean="0">
                <a:solidFill>
                  <a:schemeClr val="accent2">
                    <a:lumMod val="75000"/>
                  </a:schemeClr>
                </a:solidFill>
                <a:latin typeface="Cambria" panose="02040503050406030204" pitchFamily="18" charset="0"/>
                <a:ea typeface="Cambria" panose="02040503050406030204" pitchFamily="18" charset="0"/>
              </a:rPr>
              <a:t>:</a:t>
            </a:r>
            <a:endParaRPr lang="en-US" sz="3200" b="1" i="1" dirty="0">
              <a:solidFill>
                <a:schemeClr val="accent2">
                  <a:lumMod val="75000"/>
                </a:schemeClr>
              </a:solidFill>
              <a:latin typeface="Cambria" panose="02040503050406030204" pitchFamily="18" charset="0"/>
              <a:ea typeface="Cambria" panose="02040503050406030204" pitchFamily="18" charset="0"/>
            </a:endParaRPr>
          </a:p>
        </p:txBody>
      </p:sp>
      <p:sp>
        <p:nvSpPr>
          <p:cNvPr id="10" name="TextBox 9"/>
          <p:cNvSpPr txBox="1"/>
          <p:nvPr/>
        </p:nvSpPr>
        <p:spPr>
          <a:xfrm>
            <a:off x="-396240" y="5750631"/>
            <a:ext cx="12588240" cy="584775"/>
          </a:xfrm>
          <a:prstGeom prst="rect">
            <a:avLst/>
          </a:prstGeom>
          <a:noFill/>
        </p:spPr>
        <p:txBody>
          <a:bodyPr wrap="square" rtlCol="0">
            <a:spAutoFit/>
          </a:bodyPr>
          <a:lstStyle/>
          <a:p>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Viết</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đúng</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chính</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tả</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viết</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hoa</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đúng</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ở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những</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từ</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là</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danh</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từ</a:t>
            </a:r>
            <a:r>
              <a:rPr lang="en-US" sz="3200" b="1" i="1" dirty="0" smtClean="0">
                <a:solidFill>
                  <a:schemeClr val="tx1">
                    <a:lumMod val="95000"/>
                    <a:lumOff val="5000"/>
                  </a:schemeClr>
                </a:solidFill>
                <a:latin typeface="Cambria" panose="02040503050406030204" pitchFamily="18" charset="0"/>
                <a:ea typeface="Cambria" panose="02040503050406030204" pitchFamily="18" charset="0"/>
              </a:rPr>
              <a:t> </a:t>
            </a:r>
            <a:r>
              <a:rPr lang="en-US" sz="3200" b="1" i="1" dirty="0" err="1" smtClean="0">
                <a:solidFill>
                  <a:schemeClr val="tx1">
                    <a:lumMod val="95000"/>
                    <a:lumOff val="5000"/>
                  </a:schemeClr>
                </a:solidFill>
                <a:latin typeface="Cambria" panose="02040503050406030204" pitchFamily="18" charset="0"/>
                <a:ea typeface="Cambria" panose="02040503050406030204" pitchFamily="18" charset="0"/>
              </a:rPr>
              <a:t>riêng</a:t>
            </a:r>
            <a:endParaRPr lang="en-US" sz="3200" b="1" i="1" dirty="0">
              <a:solidFill>
                <a:schemeClr val="tx1">
                  <a:lumMod val="95000"/>
                  <a:lumOff val="5000"/>
                </a:schemeClr>
              </a:solidFill>
              <a:latin typeface="Cambria" panose="02040503050406030204" pitchFamily="18" charset="0"/>
              <a:ea typeface="Cambria" panose="02040503050406030204" pitchFamily="18" charset="0"/>
            </a:endParaRPr>
          </a:p>
        </p:txBody>
      </p:sp>
      <p:cxnSp>
        <p:nvCxnSpPr>
          <p:cNvPr id="11" name="Straight Connector 10"/>
          <p:cNvCxnSpPr/>
          <p:nvPr/>
        </p:nvCxnSpPr>
        <p:spPr>
          <a:xfrm>
            <a:off x="8056880" y="2101516"/>
            <a:ext cx="1188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18805" y="2629836"/>
            <a:ext cx="1554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651240" y="2628232"/>
            <a:ext cx="1188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53960" y="3593432"/>
            <a:ext cx="1645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726998" y="3593432"/>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50918" y="4081112"/>
            <a:ext cx="548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79800" y="4081112"/>
            <a:ext cx="1645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0712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026968-D63D-1DBD-67E7-11ECC596189C}"/>
              </a:ext>
            </a:extLst>
          </p:cNvPr>
          <p:cNvGrpSpPr/>
          <p:nvPr/>
        </p:nvGrpSpPr>
        <p:grpSpPr>
          <a:xfrm>
            <a:off x="4218432" y="-289560"/>
            <a:ext cx="8119872" cy="7623054"/>
            <a:chOff x="4437888" y="-289560"/>
            <a:chExt cx="8119872" cy="7623054"/>
          </a:xfrm>
        </p:grpSpPr>
        <p:pic>
          <p:nvPicPr>
            <p:cNvPr id="10" name="图片 9">
              <a:extLst>
                <a:ext uri="{FF2B5EF4-FFF2-40B4-BE49-F238E27FC236}">
                  <a16:creationId xmlns:a16="http://schemas.microsoft.com/office/drawing/2014/main" id="{1D6CD591-CE0B-7DB4-276B-3E9B62CBE6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888" y="-289560"/>
              <a:ext cx="8119872" cy="7623054"/>
            </a:xfrm>
            <a:prstGeom prst="rect">
              <a:avLst/>
            </a:prstGeom>
          </p:spPr>
        </p:pic>
        <p:sp>
          <p:nvSpPr>
            <p:cNvPr id="14" name="文本框 13">
              <a:extLst>
                <a:ext uri="{FF2B5EF4-FFF2-40B4-BE49-F238E27FC236}">
                  <a16:creationId xmlns:a16="http://schemas.microsoft.com/office/drawing/2014/main" id="{61A183DB-3572-7F9F-17A9-3C2C92ECFB17}"/>
                </a:ext>
              </a:extLst>
            </p:cNvPr>
            <p:cNvSpPr txBox="1"/>
            <p:nvPr/>
          </p:nvSpPr>
          <p:spPr>
            <a:xfrm>
              <a:off x="5514421" y="2090806"/>
              <a:ext cx="6320025" cy="2862322"/>
            </a:xfrm>
            <a:prstGeom prst="rect">
              <a:avLst/>
            </a:prstGeom>
            <a:noFill/>
          </p:spPr>
          <p:txBody>
            <a:bodyPr wrap="square" rtlCol="0">
              <a:spAutoFit/>
            </a:bodyPr>
            <a:lstStyle>
              <a:defPPr>
                <a:defRPr lang="zh-CN"/>
              </a:defPPr>
              <a:lvl1pPr>
                <a:lnSpc>
                  <a:spcPct val="150000"/>
                </a:lnSpc>
                <a:defRPr sz="1400">
                  <a:solidFill>
                    <a:schemeClr val="tx1">
                      <a:lumMod val="75000"/>
                      <a:lumOff val="25000"/>
                    </a:schemeClr>
                  </a:solidFill>
                  <a:latin typeface="思源宋体 CN SemiBold" panose="02020600000000000000" pitchFamily="18" charset="-122"/>
                  <a:ea typeface="思源宋体 CN SemiBold" panose="02020600000000000000" pitchFamily="18" charset="-122"/>
                </a:defRPr>
              </a:lvl1p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altLang="zh-CN" sz="6000" dirty="0">
                  <a:solidFill>
                    <a:prstClr val="black">
                      <a:lumMod val="75000"/>
                      <a:lumOff val="25000"/>
                    </a:prstClr>
                  </a:solidFill>
                  <a:latin typeface="Cambria" panose="02040503050406030204" pitchFamily="18" charset="0"/>
                  <a:sym typeface="+mn-ea"/>
                </a:rPr>
                <a:t>Chia </a:t>
              </a:r>
              <a:r>
                <a:rPr lang="en-US" altLang="zh-CN" sz="6000" dirty="0" err="1">
                  <a:solidFill>
                    <a:prstClr val="black">
                      <a:lumMod val="75000"/>
                      <a:lumOff val="25000"/>
                    </a:prstClr>
                  </a:solidFill>
                  <a:latin typeface="Cambria" panose="02040503050406030204" pitchFamily="18" charset="0"/>
                  <a:sym typeface="+mn-ea"/>
                </a:rPr>
                <a:t>sẻ</a:t>
              </a:r>
              <a:r>
                <a:rPr lang="en-US" altLang="zh-CN" sz="6000" dirty="0">
                  <a:solidFill>
                    <a:prstClr val="black">
                      <a:lumMod val="75000"/>
                      <a:lumOff val="25000"/>
                    </a:prstClr>
                  </a:solidFill>
                  <a:latin typeface="Cambria" panose="02040503050406030204" pitchFamily="18" charset="0"/>
                  <a:sym typeface="+mn-ea"/>
                </a:rPr>
                <a:t> </a:t>
              </a:r>
              <a:r>
                <a:rPr lang="en-US" altLang="zh-CN" sz="6000" dirty="0" err="1">
                  <a:solidFill>
                    <a:prstClr val="black">
                      <a:lumMod val="75000"/>
                      <a:lumOff val="25000"/>
                    </a:prstClr>
                  </a:solidFill>
                  <a:latin typeface="Cambria" panose="02040503050406030204" pitchFamily="18" charset="0"/>
                  <a:sym typeface="+mn-ea"/>
                </a:rPr>
                <a:t>bài</a:t>
              </a:r>
              <a:r>
                <a:rPr lang="en-US" altLang="zh-CN" sz="6000" dirty="0">
                  <a:solidFill>
                    <a:prstClr val="black">
                      <a:lumMod val="75000"/>
                      <a:lumOff val="25000"/>
                    </a:prstClr>
                  </a:solidFill>
                  <a:latin typeface="Cambria" panose="02040503050406030204" pitchFamily="18" charset="0"/>
                  <a:sym typeface="+mn-ea"/>
                </a:rPr>
                <a:t> </a:t>
              </a:r>
              <a:r>
                <a:rPr lang="en-US" altLang="zh-CN" sz="6000" dirty="0" err="1">
                  <a:solidFill>
                    <a:prstClr val="black">
                      <a:lumMod val="75000"/>
                      <a:lumOff val="25000"/>
                    </a:prstClr>
                  </a:solidFill>
                  <a:latin typeface="Cambria" panose="02040503050406030204" pitchFamily="18" charset="0"/>
                  <a:sym typeface="+mn-ea"/>
                </a:rPr>
                <a:t>học</a:t>
              </a:r>
              <a:r>
                <a:rPr lang="en-US" altLang="zh-CN" sz="6000" dirty="0">
                  <a:solidFill>
                    <a:prstClr val="black">
                      <a:lumMod val="75000"/>
                      <a:lumOff val="25000"/>
                    </a:prstClr>
                  </a:solidFill>
                  <a:latin typeface="Cambria" panose="02040503050406030204" pitchFamily="18" charset="0"/>
                  <a:sym typeface="+mn-ea"/>
                </a:rPr>
                <a:t> </a:t>
              </a:r>
              <a:r>
                <a:rPr lang="en-US" altLang="zh-CN" sz="6000" dirty="0" err="1">
                  <a:solidFill>
                    <a:prstClr val="black">
                      <a:lumMod val="75000"/>
                      <a:lumOff val="25000"/>
                    </a:prstClr>
                  </a:solidFill>
                  <a:latin typeface="Cambria" panose="02040503050406030204" pitchFamily="18" charset="0"/>
                  <a:sym typeface="+mn-ea"/>
                </a:rPr>
                <a:t>với</a:t>
              </a:r>
              <a:r>
                <a:rPr lang="en-US" altLang="zh-CN" sz="6000" dirty="0">
                  <a:solidFill>
                    <a:prstClr val="black">
                      <a:lumMod val="75000"/>
                      <a:lumOff val="25000"/>
                    </a:prstClr>
                  </a:solidFill>
                  <a:latin typeface="Cambria" panose="02040503050406030204" pitchFamily="18" charset="0"/>
                  <a:sym typeface="+mn-ea"/>
                </a:rPr>
                <a:t> </a:t>
              </a:r>
              <a:r>
                <a:rPr lang="en-US" altLang="zh-CN" sz="6000" dirty="0" err="1">
                  <a:solidFill>
                    <a:prstClr val="black">
                      <a:lumMod val="75000"/>
                      <a:lumOff val="25000"/>
                    </a:prstClr>
                  </a:solidFill>
                  <a:latin typeface="Cambria" panose="02040503050406030204" pitchFamily="18" charset="0"/>
                  <a:sym typeface="+mn-ea"/>
                </a:rPr>
                <a:t>người</a:t>
              </a:r>
              <a:r>
                <a:rPr lang="en-US" altLang="zh-CN" sz="6000" dirty="0">
                  <a:solidFill>
                    <a:prstClr val="black">
                      <a:lumMod val="75000"/>
                      <a:lumOff val="25000"/>
                    </a:prstClr>
                  </a:solidFill>
                  <a:latin typeface="Cambria" panose="02040503050406030204" pitchFamily="18" charset="0"/>
                  <a:sym typeface="+mn-ea"/>
                </a:rPr>
                <a:t> </a:t>
              </a:r>
              <a:r>
                <a:rPr lang="en-US" altLang="zh-CN" sz="6000" dirty="0" err="1">
                  <a:solidFill>
                    <a:prstClr val="black">
                      <a:lumMod val="75000"/>
                      <a:lumOff val="25000"/>
                    </a:prstClr>
                  </a:solidFill>
                  <a:latin typeface="Cambria" panose="02040503050406030204" pitchFamily="18" charset="0"/>
                  <a:sym typeface="+mn-ea"/>
                </a:rPr>
                <a:t>thân</a:t>
              </a:r>
              <a:r>
                <a:rPr lang="en-US" altLang="zh-CN" sz="6000" dirty="0">
                  <a:solidFill>
                    <a:prstClr val="black">
                      <a:lumMod val="75000"/>
                      <a:lumOff val="25000"/>
                    </a:prstClr>
                  </a:solidFill>
                  <a:latin typeface="Cambria" panose="02040503050406030204" pitchFamily="18" charset="0"/>
                  <a:sym typeface="+mn-ea"/>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altLang="zh-CN" sz="60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sym typeface="+mn-ea"/>
                </a:rPr>
                <a:t>Chuẩn</a:t>
              </a:r>
              <a:r>
                <a:rPr kumimoji="0" lang="en-US" altLang="zh-CN" sz="6000" b="0" i="0" u="none" strike="noStrike" kern="1200" cap="none" spc="0" normalizeH="0" noProof="0" dirty="0">
                  <a:ln>
                    <a:noFill/>
                  </a:ln>
                  <a:solidFill>
                    <a:prstClr val="black">
                      <a:lumMod val="75000"/>
                      <a:lumOff val="25000"/>
                    </a:prstClr>
                  </a:solidFill>
                  <a:effectLst/>
                  <a:uLnTx/>
                  <a:uFillTx/>
                  <a:latin typeface="Cambria" panose="02040503050406030204" pitchFamily="18" charset="0"/>
                  <a:sym typeface="+mn-ea"/>
                </a:rPr>
                <a:t> </a:t>
              </a:r>
              <a:r>
                <a:rPr kumimoji="0" lang="en-US" altLang="zh-CN" sz="6000" b="0" i="0" u="none" strike="noStrike" kern="1200" cap="none" spc="0" normalizeH="0" noProof="0" dirty="0" err="1">
                  <a:ln>
                    <a:noFill/>
                  </a:ln>
                  <a:solidFill>
                    <a:prstClr val="black">
                      <a:lumMod val="75000"/>
                      <a:lumOff val="25000"/>
                    </a:prstClr>
                  </a:solidFill>
                  <a:effectLst/>
                  <a:uLnTx/>
                  <a:uFillTx/>
                  <a:latin typeface="Cambria" panose="02040503050406030204" pitchFamily="18" charset="0"/>
                  <a:sym typeface="+mn-ea"/>
                </a:rPr>
                <a:t>bị</a:t>
              </a:r>
              <a:r>
                <a:rPr kumimoji="0" lang="en-US" altLang="zh-CN" sz="6000" b="0" i="0" u="none" strike="noStrike" kern="1200" cap="none" spc="0" normalizeH="0" noProof="0" dirty="0">
                  <a:ln>
                    <a:noFill/>
                  </a:ln>
                  <a:solidFill>
                    <a:prstClr val="black">
                      <a:lumMod val="75000"/>
                      <a:lumOff val="25000"/>
                    </a:prstClr>
                  </a:solidFill>
                  <a:effectLst/>
                  <a:uLnTx/>
                  <a:uFillTx/>
                  <a:latin typeface="Cambria" panose="02040503050406030204" pitchFamily="18" charset="0"/>
                  <a:sym typeface="+mn-ea"/>
                </a:rPr>
                <a:t> </a:t>
              </a:r>
              <a:r>
                <a:rPr kumimoji="0" lang="en-US" altLang="zh-CN" sz="6000" b="0" i="0" u="none" strike="noStrike" kern="1200" cap="none" spc="0" normalizeH="0" noProof="0" dirty="0" err="1">
                  <a:ln>
                    <a:noFill/>
                  </a:ln>
                  <a:solidFill>
                    <a:prstClr val="black">
                      <a:lumMod val="75000"/>
                      <a:lumOff val="25000"/>
                    </a:prstClr>
                  </a:solidFill>
                  <a:effectLst/>
                  <a:uLnTx/>
                  <a:uFillTx/>
                  <a:latin typeface="Cambria" panose="02040503050406030204" pitchFamily="18" charset="0"/>
                  <a:sym typeface="+mn-ea"/>
                </a:rPr>
                <a:t>bài</a:t>
              </a:r>
              <a:r>
                <a:rPr kumimoji="0" lang="en-US" altLang="zh-CN" sz="6000" b="0" i="0" u="none" strike="noStrike" kern="1200" cap="none" spc="0" normalizeH="0" noProof="0" dirty="0">
                  <a:ln>
                    <a:noFill/>
                  </a:ln>
                  <a:solidFill>
                    <a:prstClr val="black">
                      <a:lumMod val="75000"/>
                      <a:lumOff val="25000"/>
                    </a:prstClr>
                  </a:solidFill>
                  <a:effectLst/>
                  <a:uLnTx/>
                  <a:uFillTx/>
                  <a:latin typeface="Cambria" panose="02040503050406030204" pitchFamily="18" charset="0"/>
                  <a:sym typeface="+mn-ea"/>
                </a:rPr>
                <a:t> </a:t>
              </a:r>
              <a:r>
                <a:rPr kumimoji="0" lang="en-US" altLang="zh-CN" sz="6000" b="0" i="0" u="none" strike="noStrike" kern="1200" cap="none" spc="0" normalizeH="0" noProof="0" dirty="0" err="1">
                  <a:ln>
                    <a:noFill/>
                  </a:ln>
                  <a:solidFill>
                    <a:prstClr val="black">
                      <a:lumMod val="75000"/>
                      <a:lumOff val="25000"/>
                    </a:prstClr>
                  </a:solidFill>
                  <a:effectLst/>
                  <a:uLnTx/>
                  <a:uFillTx/>
                  <a:latin typeface="Cambria" panose="02040503050406030204" pitchFamily="18" charset="0"/>
                  <a:sym typeface="+mn-ea"/>
                </a:rPr>
                <a:t>mới</a:t>
              </a:r>
              <a:r>
                <a:rPr kumimoji="0" lang="en-US" altLang="zh-CN" sz="6000" b="0" i="0" u="none" strike="noStrike" kern="1200" cap="none" spc="0" normalizeH="0" noProof="0" dirty="0">
                  <a:ln>
                    <a:noFill/>
                  </a:ln>
                  <a:solidFill>
                    <a:prstClr val="black">
                      <a:lumMod val="75000"/>
                      <a:lumOff val="25000"/>
                    </a:prstClr>
                  </a:solidFill>
                  <a:effectLst/>
                  <a:uLnTx/>
                  <a:uFillTx/>
                  <a:latin typeface="Cambria" panose="02040503050406030204" pitchFamily="18" charset="0"/>
                  <a:sym typeface="+mn-ea"/>
                </a:rPr>
                <a:t>.</a:t>
              </a:r>
            </a:p>
          </p:txBody>
        </p:sp>
      </p:grpSp>
      <p:pic>
        <p:nvPicPr>
          <p:cNvPr id="16" name="图片 15">
            <a:extLst>
              <a:ext uri="{FF2B5EF4-FFF2-40B4-BE49-F238E27FC236}">
                <a16:creationId xmlns:a16="http://schemas.microsoft.com/office/drawing/2014/main" id="{67B650D2-9A0A-B97F-2AF9-B5C407624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78" y="1767840"/>
            <a:ext cx="4907286" cy="4907286"/>
          </a:xfrm>
          <a:prstGeom prst="rect">
            <a:avLst/>
          </a:prstGeom>
        </p:spPr>
      </p:pic>
      <p:pic>
        <p:nvPicPr>
          <p:cNvPr id="6" name="Picture 5">
            <a:extLst>
              <a:ext uri="{FF2B5EF4-FFF2-40B4-BE49-F238E27FC236}">
                <a16:creationId xmlns:a16="http://schemas.microsoft.com/office/drawing/2014/main" id="{FCB734D0-E665-79E9-84A7-F6A35C350A47}"/>
              </a:ext>
            </a:extLst>
          </p:cNvPr>
          <p:cNvPicPr>
            <a:picLocks noChangeAspect="1"/>
          </p:cNvPicPr>
          <p:nvPr/>
        </p:nvPicPr>
        <p:blipFill>
          <a:blip r:embed="rId4"/>
          <a:stretch>
            <a:fillRect/>
          </a:stretch>
        </p:blipFill>
        <p:spPr>
          <a:xfrm>
            <a:off x="409675" y="182874"/>
            <a:ext cx="4633362" cy="2237426"/>
          </a:xfrm>
          <a:prstGeom prst="rect">
            <a:avLst/>
          </a:prstGeom>
        </p:spPr>
      </p:pic>
    </p:spTree>
    <p:extLst>
      <p:ext uri="{BB962C8B-B14F-4D97-AF65-F5344CB8AC3E}">
        <p14:creationId xmlns:p14="http://schemas.microsoft.com/office/powerpoint/2010/main" val="24239826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8DCC474-F18D-B144-6920-D4C21DAC7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7" name="图片 36">
            <a:extLst>
              <a:ext uri="{FF2B5EF4-FFF2-40B4-BE49-F238E27FC236}">
                <a16:creationId xmlns:a16="http://schemas.microsoft.com/office/drawing/2014/main" id="{D7186ABC-ED05-6319-5B43-4DB5774153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8449568" y="3089623"/>
            <a:ext cx="4180116" cy="3062810"/>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7">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8483" t="-131" r="1070" b="67017"/>
          <a:stretch/>
        </p:blipFill>
        <p:spPr>
          <a:xfrm>
            <a:off x="6824697" y="-26967"/>
            <a:ext cx="2938487" cy="2266226"/>
          </a:xfrm>
          <a:prstGeom prst="rect">
            <a:avLst/>
          </a:prstGeom>
        </p:spPr>
      </p:pic>
      <p:pic>
        <p:nvPicPr>
          <p:cNvPr id="16" name="图片 15">
            <a:extLst>
              <a:ext uri="{FF2B5EF4-FFF2-40B4-BE49-F238E27FC236}">
                <a16:creationId xmlns:a16="http://schemas.microsoft.com/office/drawing/2014/main" id="{84AEBA13-3C83-45B5-090C-26A36DA6A9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8861" y="3720994"/>
            <a:ext cx="3794404" cy="3270777"/>
          </a:xfrm>
          <a:prstGeom prst="rect">
            <a:avLst/>
          </a:prstGeom>
        </p:spPr>
      </p:pic>
      <p:sp>
        <p:nvSpPr>
          <p:cNvPr id="52" name="圆角矩形 27">
            <a:extLst>
              <a:ext uri="{FF2B5EF4-FFF2-40B4-BE49-F238E27FC236}">
                <a16:creationId xmlns:a16="http://schemas.microsoft.com/office/drawing/2014/main" id="{6CB6F298-57B3-406A-7C45-5F4950B9C5FB}"/>
              </a:ext>
            </a:extLst>
          </p:cNvPr>
          <p:cNvSpPr/>
          <p:nvPr/>
        </p:nvSpPr>
        <p:spPr>
          <a:xfrm>
            <a:off x="4459457" y="1427549"/>
            <a:ext cx="3138416" cy="519863"/>
          </a:xfrm>
          <a:prstGeom prst="roundRect">
            <a:avLst>
              <a:gd name="adj" fmla="val 50000"/>
            </a:avLst>
          </a:prstGeom>
          <a:gradFill>
            <a:gsLst>
              <a:gs pos="0">
                <a:srgbClr val="FF953C"/>
              </a:gs>
              <a:gs pos="100000">
                <a:srgbClr val="EDB9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60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pic>
        <p:nvPicPr>
          <p:cNvPr id="61" name="图片 60">
            <a:extLst>
              <a:ext uri="{FF2B5EF4-FFF2-40B4-BE49-F238E27FC236}">
                <a16:creationId xmlns:a16="http://schemas.microsoft.com/office/drawing/2014/main" id="{B4C7A0E4-C2F4-406C-270E-94B10C9D85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3650" y="5447863"/>
            <a:ext cx="1261576" cy="1261576"/>
          </a:xfrm>
          <a:prstGeom prst="rect">
            <a:avLst/>
          </a:prstGeom>
        </p:spPr>
      </p:pic>
      <p:pic>
        <p:nvPicPr>
          <p:cNvPr id="62" name="图片 61">
            <a:extLst>
              <a:ext uri="{FF2B5EF4-FFF2-40B4-BE49-F238E27FC236}">
                <a16:creationId xmlns:a16="http://schemas.microsoft.com/office/drawing/2014/main" id="{D6D45031-6C6E-D3ED-10CA-5755F6C638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381225"/>
            <a:ext cx="3950313" cy="3950313"/>
          </a:xfrm>
          <a:prstGeom prst="rect">
            <a:avLst/>
          </a:prstGeom>
        </p:spPr>
      </p:pic>
      <p:pic>
        <p:nvPicPr>
          <p:cNvPr id="64" name="图片 63">
            <a:extLst>
              <a:ext uri="{FF2B5EF4-FFF2-40B4-BE49-F238E27FC236}">
                <a16:creationId xmlns:a16="http://schemas.microsoft.com/office/drawing/2014/main" id="{BFC501AB-FA77-C404-0E4E-698609451F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08392">
            <a:off x="9910348" y="-67085"/>
            <a:ext cx="2256639" cy="2256639"/>
          </a:xfrm>
          <a:prstGeom prst="rect">
            <a:avLst/>
          </a:prstGeom>
        </p:spPr>
      </p:pic>
      <p:pic>
        <p:nvPicPr>
          <p:cNvPr id="4" name="Picture 3">
            <a:extLst>
              <a:ext uri="{FF2B5EF4-FFF2-40B4-BE49-F238E27FC236}">
                <a16:creationId xmlns:a16="http://schemas.microsoft.com/office/drawing/2014/main" id="{1A62E9D3-A253-A2E9-0907-6F6B43850981}"/>
              </a:ext>
            </a:extLst>
          </p:cNvPr>
          <p:cNvPicPr>
            <a:picLocks noChangeAspect="1"/>
          </p:cNvPicPr>
          <p:nvPr/>
        </p:nvPicPr>
        <p:blipFill>
          <a:blip r:embed="rId12"/>
          <a:stretch>
            <a:fillRect/>
          </a:stretch>
        </p:blipFill>
        <p:spPr>
          <a:xfrm>
            <a:off x="1987081" y="1715549"/>
            <a:ext cx="7693819" cy="3871296"/>
          </a:xfrm>
          <a:prstGeom prst="rect">
            <a:avLst/>
          </a:prstGeom>
        </p:spPr>
      </p:pic>
    </p:spTree>
    <p:extLst>
      <p:ext uri="{BB962C8B-B14F-4D97-AF65-F5344CB8AC3E}">
        <p14:creationId xmlns:p14="http://schemas.microsoft.com/office/powerpoint/2010/main" val="28999116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C2F808-3CBC-E0CD-3D47-1A69951B19A0}"/>
              </a:ext>
            </a:extLst>
          </p:cNvPr>
          <p:cNvSpPr txBox="1"/>
          <p:nvPr/>
        </p:nvSpPr>
        <p:spPr>
          <a:xfrm>
            <a:off x="162774" y="1499351"/>
            <a:ext cx="11866451" cy="4524315"/>
          </a:xfrm>
          <a:prstGeom prst="rect">
            <a:avLst/>
          </a:prstGeom>
          <a:noFill/>
        </p:spPr>
        <p:txBody>
          <a:bodyPr wrap="square" rtlCol="0">
            <a:spAutoFit/>
          </a:bodyPr>
          <a:lstStyle/>
          <a:p>
            <a:pPr marL="457200" indent="-457200" algn="just">
              <a:buFontTx/>
              <a:buChar char="-"/>
            </a:pPr>
            <a:r>
              <a:rPr lang="en-US" sz="3200" dirty="0" err="1">
                <a:latin typeface="Cambria" panose="02040503050406030204" pitchFamily="18" charset="0"/>
              </a:rPr>
              <a:t>Đọc</a:t>
            </a:r>
            <a:r>
              <a:rPr lang="en-US" sz="3200" dirty="0">
                <a:latin typeface="Cambria" panose="02040503050406030204" pitchFamily="18" charset="0"/>
              </a:rPr>
              <a:t> </a:t>
            </a:r>
            <a:r>
              <a:rPr lang="en-US" sz="3200" dirty="0" err="1">
                <a:latin typeface="Cambria" panose="02040503050406030204" pitchFamily="18" charset="0"/>
              </a:rPr>
              <a:t>đúng</a:t>
            </a:r>
            <a:r>
              <a:rPr lang="en-US" sz="3200" dirty="0">
                <a:latin typeface="Cambria" panose="02040503050406030204" pitchFamily="18" charset="0"/>
              </a:rPr>
              <a:t> </a:t>
            </a:r>
            <a:r>
              <a:rPr lang="en-US" sz="3200" dirty="0" err="1">
                <a:latin typeface="Cambria" panose="02040503050406030204" pitchFamily="18" charset="0"/>
              </a:rPr>
              <a:t>và</a:t>
            </a:r>
            <a:r>
              <a:rPr lang="en-US" sz="3200" dirty="0">
                <a:latin typeface="Cambria" panose="02040503050406030204" pitchFamily="18" charset="0"/>
              </a:rPr>
              <a:t> </a:t>
            </a:r>
            <a:r>
              <a:rPr lang="en-US" sz="3200" dirty="0" err="1">
                <a:latin typeface="Cambria" panose="02040503050406030204" pitchFamily="18" charset="0"/>
              </a:rPr>
              <a:t>diễn</a:t>
            </a:r>
            <a:r>
              <a:rPr lang="en-US" sz="3200" dirty="0">
                <a:latin typeface="Cambria" panose="02040503050406030204" pitchFamily="18" charset="0"/>
              </a:rPr>
              <a:t> </a:t>
            </a:r>
            <a:r>
              <a:rPr lang="en-US" sz="3200" dirty="0" err="1">
                <a:latin typeface="Cambria" panose="02040503050406030204" pitchFamily="18" charset="0"/>
              </a:rPr>
              <a:t>cảm</a:t>
            </a:r>
            <a:r>
              <a:rPr lang="en-US" sz="3200" dirty="0">
                <a:latin typeface="Cambria" panose="02040503050406030204" pitchFamily="18" charset="0"/>
              </a:rPr>
              <a:t> </a:t>
            </a:r>
            <a:r>
              <a:rPr lang="en-US" sz="3200" dirty="0" err="1">
                <a:latin typeface="Cambria" panose="02040503050406030204" pitchFamily="18" charset="0"/>
              </a:rPr>
              <a:t>các</a:t>
            </a:r>
            <a:r>
              <a:rPr lang="en-US" sz="3200" dirty="0">
                <a:latin typeface="Cambria" panose="02040503050406030204" pitchFamily="18" charset="0"/>
              </a:rPr>
              <a:t> </a:t>
            </a:r>
            <a:r>
              <a:rPr lang="en-US" sz="3200" dirty="0" err="1">
                <a:latin typeface="Cambria" panose="02040503050406030204" pitchFamily="18" charset="0"/>
              </a:rPr>
              <a:t>văn</a:t>
            </a:r>
            <a:r>
              <a:rPr lang="en-US" sz="3200" dirty="0">
                <a:latin typeface="Cambria" panose="02040503050406030204" pitchFamily="18" charset="0"/>
              </a:rPr>
              <a:t> </a:t>
            </a:r>
            <a:r>
              <a:rPr lang="en-US" sz="3200" dirty="0" err="1">
                <a:latin typeface="Cambria" panose="02040503050406030204" pitchFamily="18" charset="0"/>
              </a:rPr>
              <a:t>bản</a:t>
            </a:r>
            <a:r>
              <a:rPr lang="en-US" sz="3200" dirty="0">
                <a:latin typeface="Cambria" panose="02040503050406030204" pitchFamily="18" charset="0"/>
              </a:rPr>
              <a:t> </a:t>
            </a:r>
            <a:r>
              <a:rPr lang="en-US" sz="3200" dirty="0" err="1">
                <a:latin typeface="Cambria" panose="02040503050406030204" pitchFamily="18" charset="0"/>
              </a:rPr>
              <a:t>được</a:t>
            </a:r>
            <a:r>
              <a:rPr lang="en-US" sz="3200" dirty="0">
                <a:latin typeface="Cambria" panose="02040503050406030204" pitchFamily="18" charset="0"/>
              </a:rPr>
              <a:t> </a:t>
            </a:r>
            <a:r>
              <a:rPr lang="en-US" sz="3200" dirty="0" err="1">
                <a:latin typeface="Cambria" panose="02040503050406030204" pitchFamily="18" charset="0"/>
              </a:rPr>
              <a:t>học</a:t>
            </a:r>
            <a:r>
              <a:rPr lang="en-US" sz="3200" dirty="0">
                <a:latin typeface="Cambria" panose="02040503050406030204" pitchFamily="18" charset="0"/>
              </a:rPr>
              <a:t>: </a:t>
            </a:r>
            <a:r>
              <a:rPr lang="en-US" sz="3200" dirty="0" err="1">
                <a:latin typeface="Cambria" panose="02040503050406030204" pitchFamily="18" charset="0"/>
              </a:rPr>
              <a:t>bước</a:t>
            </a:r>
            <a:r>
              <a:rPr lang="en-US" sz="3200" dirty="0">
                <a:latin typeface="Cambria" panose="02040503050406030204" pitchFamily="18" charset="0"/>
              </a:rPr>
              <a:t> </a:t>
            </a:r>
            <a:r>
              <a:rPr lang="en-US" sz="3200" dirty="0" err="1">
                <a:latin typeface="Cambria" panose="02040503050406030204" pitchFamily="18" charset="0"/>
              </a:rPr>
              <a:t>đầu</a:t>
            </a:r>
            <a:r>
              <a:rPr lang="en-US" sz="3200" dirty="0">
                <a:latin typeface="Cambria" panose="02040503050406030204" pitchFamily="18" charset="0"/>
              </a:rPr>
              <a:t> </a:t>
            </a:r>
            <a:r>
              <a:rPr lang="en-US" sz="3200" dirty="0" err="1">
                <a:latin typeface="Cambria" panose="02040503050406030204" pitchFamily="18" charset="0"/>
              </a:rPr>
              <a:t>biết</a:t>
            </a:r>
            <a:r>
              <a:rPr lang="en-US" sz="3200" dirty="0">
                <a:latin typeface="Cambria" panose="02040503050406030204" pitchFamily="18" charset="0"/>
              </a:rPr>
              <a:t> </a:t>
            </a:r>
            <a:r>
              <a:rPr lang="en-US" sz="3200" dirty="0" err="1">
                <a:latin typeface="Cambria" panose="02040503050406030204" pitchFamily="18" charset="0"/>
              </a:rPr>
              <a:t>nhấn</a:t>
            </a:r>
            <a:r>
              <a:rPr lang="en-US" sz="3200" dirty="0">
                <a:latin typeface="Cambria" panose="02040503050406030204" pitchFamily="18" charset="0"/>
              </a:rPr>
              <a:t> </a:t>
            </a:r>
            <a:r>
              <a:rPr lang="en-US" sz="3200" dirty="0" err="1">
                <a:latin typeface="Cambria" panose="02040503050406030204" pitchFamily="18" charset="0"/>
              </a:rPr>
              <a:t>giọng</a:t>
            </a:r>
            <a:r>
              <a:rPr lang="en-US" sz="3200" dirty="0">
                <a:latin typeface="Cambria" panose="02040503050406030204" pitchFamily="18" charset="0"/>
              </a:rPr>
              <a:t> ở </a:t>
            </a:r>
            <a:r>
              <a:rPr lang="en-US" sz="3200" dirty="0" err="1">
                <a:latin typeface="Cambria" panose="02040503050406030204" pitchFamily="18" charset="0"/>
              </a:rPr>
              <a:t>các</a:t>
            </a:r>
            <a:r>
              <a:rPr lang="en-US" sz="3200" dirty="0">
                <a:latin typeface="Cambria" panose="02040503050406030204" pitchFamily="18" charset="0"/>
              </a:rPr>
              <a:t> </a:t>
            </a:r>
            <a:r>
              <a:rPr lang="en-US" sz="3200" dirty="0" err="1">
                <a:latin typeface="Cambria" panose="02040503050406030204" pitchFamily="18" charset="0"/>
              </a:rPr>
              <a:t>từ</a:t>
            </a:r>
            <a:r>
              <a:rPr lang="en-US" sz="3200" dirty="0">
                <a:latin typeface="Cambria" panose="02040503050406030204" pitchFamily="18" charset="0"/>
              </a:rPr>
              <a:t> </a:t>
            </a:r>
            <a:r>
              <a:rPr lang="en-US" sz="3200" dirty="0" err="1">
                <a:latin typeface="Cambria" panose="02040503050406030204" pitchFamily="18" charset="0"/>
              </a:rPr>
              <a:t>ngữ</a:t>
            </a:r>
            <a:r>
              <a:rPr lang="en-US" sz="3200" dirty="0">
                <a:latin typeface="Cambria" panose="02040503050406030204" pitchFamily="18" charset="0"/>
              </a:rPr>
              <a:t> </a:t>
            </a:r>
            <a:r>
              <a:rPr lang="en-US" sz="3200" dirty="0" err="1">
                <a:latin typeface="Cambria" panose="02040503050406030204" pitchFamily="18" charset="0"/>
              </a:rPr>
              <a:t>quan</a:t>
            </a:r>
            <a:r>
              <a:rPr lang="en-US" sz="3200" dirty="0">
                <a:latin typeface="Cambria" panose="02040503050406030204" pitchFamily="18" charset="0"/>
              </a:rPr>
              <a:t> </a:t>
            </a:r>
            <a:r>
              <a:rPr lang="en-US" sz="3200" dirty="0" err="1">
                <a:latin typeface="Cambria" panose="02040503050406030204" pitchFamily="18" charset="0"/>
              </a:rPr>
              <a:t>trọng</a:t>
            </a:r>
            <a:r>
              <a:rPr lang="en-US" sz="3200" dirty="0">
                <a:latin typeface="Cambria" panose="02040503050406030204" pitchFamily="18" charset="0"/>
              </a:rPr>
              <a:t>, </a:t>
            </a:r>
            <a:r>
              <a:rPr lang="en-US" sz="3200" dirty="0" err="1">
                <a:latin typeface="Cambria" panose="02040503050406030204" pitchFamily="18" charset="0"/>
              </a:rPr>
              <a:t>thể</a:t>
            </a:r>
            <a:r>
              <a:rPr lang="en-US" sz="3200" dirty="0">
                <a:latin typeface="Cambria" panose="02040503050406030204" pitchFamily="18" charset="0"/>
              </a:rPr>
              <a:t> </a:t>
            </a:r>
            <a:r>
              <a:rPr lang="en-US" sz="3200" dirty="0" err="1">
                <a:latin typeface="Cambria" panose="02040503050406030204" pitchFamily="18" charset="0"/>
              </a:rPr>
              <a:t>hiện</a:t>
            </a:r>
            <a:r>
              <a:rPr lang="en-US" sz="3200" dirty="0">
                <a:latin typeface="Cambria" panose="02040503050406030204" pitchFamily="18" charset="0"/>
              </a:rPr>
              <a:t> </a:t>
            </a:r>
            <a:r>
              <a:rPr lang="en-US" sz="3200" dirty="0" err="1">
                <a:latin typeface="Cambria" panose="02040503050406030204" pitchFamily="18" charset="0"/>
              </a:rPr>
              <a:t>được</a:t>
            </a:r>
            <a:r>
              <a:rPr lang="en-US" sz="3200" dirty="0">
                <a:latin typeface="Cambria" panose="02040503050406030204" pitchFamily="18" charset="0"/>
              </a:rPr>
              <a:t> </a:t>
            </a:r>
            <a:r>
              <a:rPr lang="en-US" sz="3200" dirty="0" err="1">
                <a:latin typeface="Cambria" panose="02040503050406030204" pitchFamily="18" charset="0"/>
              </a:rPr>
              <a:t>cảm</a:t>
            </a:r>
            <a:r>
              <a:rPr lang="en-US" sz="3200" dirty="0">
                <a:latin typeface="Cambria" panose="02040503050406030204" pitchFamily="18" charset="0"/>
              </a:rPr>
              <a:t> </a:t>
            </a:r>
            <a:r>
              <a:rPr lang="en-US" sz="3200" dirty="0" err="1">
                <a:latin typeface="Cambria" panose="02040503050406030204" pitchFamily="18" charset="0"/>
              </a:rPr>
              <a:t>xúc</a:t>
            </a:r>
            <a:r>
              <a:rPr lang="en-US" sz="3200" dirty="0">
                <a:latin typeface="Cambria" panose="02040503050406030204" pitchFamily="18" charset="0"/>
              </a:rPr>
              <a:t> qua </a:t>
            </a:r>
            <a:r>
              <a:rPr lang="en-US" sz="3200" dirty="0" err="1">
                <a:latin typeface="Cambria" panose="02040503050406030204" pitchFamily="18" charset="0"/>
              </a:rPr>
              <a:t>giọng</a:t>
            </a:r>
            <a:r>
              <a:rPr lang="en-US" sz="3200" dirty="0">
                <a:latin typeface="Cambria" panose="02040503050406030204" pitchFamily="18" charset="0"/>
              </a:rPr>
              <a:t> </a:t>
            </a:r>
            <a:r>
              <a:rPr lang="en-US" sz="3200" dirty="0" err="1">
                <a:latin typeface="Cambria" panose="02040503050406030204" pitchFamily="18" charset="0"/>
              </a:rPr>
              <a:t>đọc</a:t>
            </a:r>
            <a:r>
              <a:rPr lang="en-US" sz="3200" dirty="0">
                <a:latin typeface="Cambria" panose="02040503050406030204" pitchFamily="18" charset="0"/>
              </a:rPr>
              <a:t>,...</a:t>
            </a:r>
          </a:p>
          <a:p>
            <a:pPr marL="457200" indent="-457200" algn="just">
              <a:buFontTx/>
              <a:buChar char="-"/>
            </a:pPr>
            <a:r>
              <a:rPr lang="en-US" sz="3200" dirty="0" err="1">
                <a:latin typeface="Cambria" panose="02040503050406030204" pitchFamily="18" charset="0"/>
              </a:rPr>
              <a:t>Hiểu</a:t>
            </a:r>
            <a:r>
              <a:rPr lang="en-US" sz="3200" dirty="0">
                <a:latin typeface="Cambria" panose="02040503050406030204" pitchFamily="18" charset="0"/>
              </a:rPr>
              <a:t> </a:t>
            </a:r>
            <a:r>
              <a:rPr lang="en-US" sz="3200" dirty="0" err="1">
                <a:latin typeface="Cambria" panose="02040503050406030204" pitchFamily="18" charset="0"/>
              </a:rPr>
              <a:t>nội</a:t>
            </a:r>
            <a:r>
              <a:rPr lang="en-US" sz="3200" dirty="0">
                <a:latin typeface="Cambria" panose="02040503050406030204" pitchFamily="18" charset="0"/>
              </a:rPr>
              <a:t> dung </a:t>
            </a:r>
            <a:r>
              <a:rPr lang="en-US" sz="3200" dirty="0" err="1">
                <a:latin typeface="Cambria" panose="02040503050406030204" pitchFamily="18" charset="0"/>
              </a:rPr>
              <a:t>bài</a:t>
            </a:r>
            <a:r>
              <a:rPr lang="en-US" sz="3200" dirty="0">
                <a:latin typeface="Cambria" panose="02040503050406030204" pitchFamily="18" charset="0"/>
              </a:rPr>
              <a:t> </a:t>
            </a:r>
            <a:r>
              <a:rPr lang="en-US" sz="3200" dirty="0" err="1">
                <a:latin typeface="Cambria" panose="02040503050406030204" pitchFamily="18" charset="0"/>
              </a:rPr>
              <a:t>đọc</a:t>
            </a:r>
            <a:r>
              <a:rPr lang="en-US" sz="3200" dirty="0">
                <a:latin typeface="Cambria" panose="02040503050406030204" pitchFamily="18" charset="0"/>
              </a:rPr>
              <a:t>.</a:t>
            </a:r>
          </a:p>
          <a:p>
            <a:pPr marL="457200" indent="-457200" algn="just">
              <a:buFontTx/>
              <a:buChar char="-"/>
            </a:pPr>
            <a:r>
              <a:rPr lang="en-US" sz="3200" dirty="0" err="1">
                <a:latin typeface="Cambria" panose="02040503050406030204" pitchFamily="18" charset="0"/>
              </a:rPr>
              <a:t>Bước</a:t>
            </a:r>
            <a:r>
              <a:rPr lang="en-US" sz="3200" dirty="0">
                <a:latin typeface="Cambria" panose="02040503050406030204" pitchFamily="18" charset="0"/>
              </a:rPr>
              <a:t> </a:t>
            </a:r>
            <a:r>
              <a:rPr lang="en-US" sz="3200" dirty="0" err="1">
                <a:latin typeface="Cambria" panose="02040503050406030204" pitchFamily="18" charset="0"/>
              </a:rPr>
              <a:t>đầu</a:t>
            </a:r>
            <a:r>
              <a:rPr lang="en-US" sz="3200" dirty="0">
                <a:latin typeface="Cambria" panose="02040503050406030204" pitchFamily="18" charset="0"/>
              </a:rPr>
              <a:t> </a:t>
            </a:r>
            <a:r>
              <a:rPr lang="en-US" sz="3200" dirty="0" err="1">
                <a:latin typeface="Cambria" panose="02040503050406030204" pitchFamily="18" charset="0"/>
              </a:rPr>
              <a:t>biết</a:t>
            </a:r>
            <a:r>
              <a:rPr lang="en-US" sz="3200" dirty="0">
                <a:latin typeface="Cambria" panose="02040503050406030204" pitchFamily="18" charset="0"/>
              </a:rPr>
              <a:t> </a:t>
            </a:r>
            <a:r>
              <a:rPr lang="en-US" sz="3200" dirty="0" err="1">
                <a:latin typeface="Cambria" panose="02040503050406030204" pitchFamily="18" charset="0"/>
              </a:rPr>
              <a:t>tóm</a:t>
            </a:r>
            <a:r>
              <a:rPr lang="en-US" sz="3200" dirty="0">
                <a:latin typeface="Cambria" panose="02040503050406030204" pitchFamily="18" charset="0"/>
              </a:rPr>
              <a:t> </a:t>
            </a:r>
            <a:r>
              <a:rPr lang="en-US" sz="3200" dirty="0" err="1">
                <a:latin typeface="Cambria" panose="02040503050406030204" pitchFamily="18" charset="0"/>
              </a:rPr>
              <a:t>tắt</a:t>
            </a:r>
            <a:r>
              <a:rPr lang="en-US" sz="3200" dirty="0">
                <a:latin typeface="Cambria" panose="02040503050406030204" pitchFamily="18" charset="0"/>
              </a:rPr>
              <a:t> </a:t>
            </a:r>
            <a:r>
              <a:rPr lang="en-US" sz="3200" dirty="0" err="1">
                <a:latin typeface="Cambria" panose="02040503050406030204" pitchFamily="18" charset="0"/>
              </a:rPr>
              <a:t>văn</a:t>
            </a:r>
            <a:r>
              <a:rPr lang="en-US" sz="3200" dirty="0">
                <a:latin typeface="Cambria" panose="02040503050406030204" pitchFamily="18" charset="0"/>
              </a:rPr>
              <a:t> </a:t>
            </a:r>
            <a:r>
              <a:rPr lang="en-US" sz="3200" dirty="0" err="1">
                <a:latin typeface="Cambria" panose="02040503050406030204" pitchFamily="18" charset="0"/>
              </a:rPr>
              <a:t>bản</a:t>
            </a:r>
            <a:r>
              <a:rPr lang="en-US" sz="3200" dirty="0">
                <a:latin typeface="Cambria" panose="02040503050406030204" pitchFamily="18" charset="0"/>
              </a:rPr>
              <a:t>, </a:t>
            </a:r>
            <a:r>
              <a:rPr lang="en-US" sz="3200" dirty="0" err="1">
                <a:latin typeface="Cambria" panose="02040503050406030204" pitchFamily="18" charset="0"/>
              </a:rPr>
              <a:t>nêu</a:t>
            </a:r>
            <a:r>
              <a:rPr lang="en-US" sz="3200" dirty="0">
                <a:latin typeface="Cambria" panose="02040503050406030204" pitchFamily="18" charset="0"/>
              </a:rPr>
              <a:t> </a:t>
            </a:r>
            <a:r>
              <a:rPr lang="en-US" sz="3200" dirty="0" err="1">
                <a:latin typeface="Cambria" panose="02040503050406030204" pitchFamily="18" charset="0"/>
              </a:rPr>
              <a:t>chủ</a:t>
            </a:r>
            <a:r>
              <a:rPr lang="en-US" sz="3200" dirty="0">
                <a:latin typeface="Cambria" panose="02040503050406030204" pitchFamily="18" charset="0"/>
              </a:rPr>
              <a:t> </a:t>
            </a:r>
            <a:r>
              <a:rPr lang="en-US" sz="3200" dirty="0" err="1">
                <a:latin typeface="Cambria" panose="02040503050406030204" pitchFamily="18" charset="0"/>
              </a:rPr>
              <a:t>đề</a:t>
            </a:r>
            <a:r>
              <a:rPr lang="en-US" sz="3200" dirty="0">
                <a:latin typeface="Cambria" panose="02040503050406030204" pitchFamily="18" charset="0"/>
              </a:rPr>
              <a:t> </a:t>
            </a:r>
            <a:r>
              <a:rPr lang="en-US" sz="3200" dirty="0" err="1">
                <a:latin typeface="Cambria" panose="02040503050406030204" pitchFamily="18" charset="0"/>
              </a:rPr>
              <a:t>văn</a:t>
            </a:r>
            <a:r>
              <a:rPr lang="en-US" sz="3200" dirty="0">
                <a:latin typeface="Cambria" panose="02040503050406030204" pitchFamily="18" charset="0"/>
              </a:rPr>
              <a:t> </a:t>
            </a:r>
            <a:r>
              <a:rPr lang="en-US" sz="3200" dirty="0" err="1">
                <a:latin typeface="Cambria" panose="02040503050406030204" pitchFamily="18" charset="0"/>
              </a:rPr>
              <a:t>bản</a:t>
            </a:r>
            <a:r>
              <a:rPr lang="en-US" sz="3200" dirty="0">
                <a:latin typeface="Cambria" panose="02040503050406030204" pitchFamily="18" charset="0"/>
              </a:rPr>
              <a:t>.</a:t>
            </a:r>
          </a:p>
          <a:p>
            <a:pPr marL="457200" indent="-457200" algn="just">
              <a:buFontTx/>
              <a:buChar char="-"/>
            </a:pPr>
            <a:r>
              <a:rPr lang="en-US" sz="3200" dirty="0" err="1">
                <a:latin typeface="Cambria" panose="02040503050406030204" pitchFamily="18" charset="0"/>
              </a:rPr>
              <a:t>Bước</a:t>
            </a:r>
            <a:r>
              <a:rPr lang="en-US" sz="3200" dirty="0">
                <a:latin typeface="Cambria" panose="02040503050406030204" pitchFamily="18" charset="0"/>
              </a:rPr>
              <a:t> </a:t>
            </a:r>
            <a:r>
              <a:rPr lang="en-US" sz="3200" dirty="0" err="1">
                <a:latin typeface="Cambria" panose="02040503050406030204" pitchFamily="18" charset="0"/>
              </a:rPr>
              <a:t>đầu</a:t>
            </a:r>
            <a:r>
              <a:rPr lang="en-US" sz="3200" dirty="0">
                <a:latin typeface="Cambria" panose="02040503050406030204" pitchFamily="18" charset="0"/>
              </a:rPr>
              <a:t> </a:t>
            </a:r>
            <a:r>
              <a:rPr lang="en-US" sz="3200" dirty="0" err="1">
                <a:latin typeface="Cambria" panose="02040503050406030204" pitchFamily="18" charset="0"/>
              </a:rPr>
              <a:t>nhận</a:t>
            </a:r>
            <a:r>
              <a:rPr lang="en-US" sz="3200" dirty="0">
                <a:latin typeface="Cambria" panose="02040503050406030204" pitchFamily="18" charset="0"/>
              </a:rPr>
              <a:t> </a:t>
            </a:r>
            <a:r>
              <a:rPr lang="en-US" sz="3200" dirty="0" err="1">
                <a:latin typeface="Cambria" panose="02040503050406030204" pitchFamily="18" charset="0"/>
              </a:rPr>
              <a:t>biết</a:t>
            </a:r>
            <a:r>
              <a:rPr lang="en-US" sz="3200" dirty="0">
                <a:latin typeface="Cambria" panose="02040503050406030204" pitchFamily="18" charset="0"/>
              </a:rPr>
              <a:t> </a:t>
            </a:r>
            <a:r>
              <a:rPr lang="en-US" sz="3200" dirty="0" err="1">
                <a:latin typeface="Cambria" panose="02040503050406030204" pitchFamily="18" charset="0"/>
              </a:rPr>
              <a:t>được</a:t>
            </a:r>
            <a:r>
              <a:rPr lang="en-US" sz="3200" dirty="0">
                <a:latin typeface="Cambria" panose="02040503050406030204" pitchFamily="18" charset="0"/>
              </a:rPr>
              <a:t> </a:t>
            </a:r>
            <a:r>
              <a:rPr lang="en-US" sz="3200" dirty="0" err="1">
                <a:latin typeface="Cambria" panose="02040503050406030204" pitchFamily="18" charset="0"/>
              </a:rPr>
              <a:t>các</a:t>
            </a:r>
            <a:r>
              <a:rPr lang="en-US" sz="3200" dirty="0">
                <a:latin typeface="Cambria" panose="02040503050406030204" pitchFamily="18" charset="0"/>
              </a:rPr>
              <a:t> </a:t>
            </a:r>
            <a:r>
              <a:rPr lang="en-US" sz="3200" dirty="0" err="1">
                <a:latin typeface="Cambria" panose="02040503050406030204" pitchFamily="18" charset="0"/>
              </a:rPr>
              <a:t>từ</a:t>
            </a:r>
            <a:r>
              <a:rPr lang="en-US" sz="3200" dirty="0">
                <a:latin typeface="Cambria" panose="02040503050406030204" pitchFamily="18" charset="0"/>
              </a:rPr>
              <a:t> </a:t>
            </a:r>
            <a:r>
              <a:rPr lang="en-US" sz="3200" dirty="0" err="1">
                <a:latin typeface="Cambria" panose="02040503050406030204" pitchFamily="18" charset="0"/>
              </a:rPr>
              <a:t>ngữ</a:t>
            </a:r>
            <a:r>
              <a:rPr lang="en-US" sz="3200" dirty="0">
                <a:latin typeface="Cambria" panose="02040503050406030204" pitchFamily="18" charset="0"/>
              </a:rPr>
              <a:t> </a:t>
            </a:r>
            <a:r>
              <a:rPr lang="en-US" sz="3200" dirty="0" err="1">
                <a:latin typeface="Cambria" panose="02040503050406030204" pitchFamily="18" charset="0"/>
              </a:rPr>
              <a:t>miêu</a:t>
            </a:r>
            <a:r>
              <a:rPr lang="en-US" sz="3200" dirty="0">
                <a:latin typeface="Cambria" panose="02040503050406030204" pitchFamily="18" charset="0"/>
              </a:rPr>
              <a:t> </a:t>
            </a:r>
            <a:r>
              <a:rPr lang="en-US" sz="3200" dirty="0" err="1">
                <a:latin typeface="Cambria" panose="02040503050406030204" pitchFamily="18" charset="0"/>
              </a:rPr>
              <a:t>tả</a:t>
            </a:r>
            <a:r>
              <a:rPr lang="en-US" sz="3200" dirty="0">
                <a:latin typeface="Cambria" panose="02040503050406030204" pitchFamily="18" charset="0"/>
              </a:rPr>
              <a:t> </a:t>
            </a:r>
            <a:r>
              <a:rPr lang="en-US" sz="3200" dirty="0" err="1">
                <a:latin typeface="Cambria" panose="02040503050406030204" pitchFamily="18" charset="0"/>
              </a:rPr>
              <a:t>hình</a:t>
            </a:r>
            <a:r>
              <a:rPr lang="en-US" sz="3200" dirty="0">
                <a:latin typeface="Cambria" panose="02040503050406030204" pitchFamily="18" charset="0"/>
              </a:rPr>
              <a:t> </a:t>
            </a:r>
            <a:r>
              <a:rPr lang="en-US" sz="3200" dirty="0" err="1">
                <a:latin typeface="Cambria" panose="02040503050406030204" pitchFamily="18" charset="0"/>
              </a:rPr>
              <a:t>dáng</a:t>
            </a:r>
            <a:r>
              <a:rPr lang="en-US" sz="3200" dirty="0">
                <a:latin typeface="Cambria" panose="02040503050406030204" pitchFamily="18" charset="0"/>
              </a:rPr>
              <a:t>, </a:t>
            </a:r>
            <a:r>
              <a:rPr lang="en-US" sz="3200" dirty="0" err="1">
                <a:latin typeface="Cambria" panose="02040503050406030204" pitchFamily="18" charset="0"/>
              </a:rPr>
              <a:t>điệu</a:t>
            </a:r>
            <a:r>
              <a:rPr lang="en-US" sz="3200" dirty="0">
                <a:latin typeface="Cambria" panose="02040503050406030204" pitchFamily="18" charset="0"/>
              </a:rPr>
              <a:t> </a:t>
            </a:r>
            <a:r>
              <a:rPr lang="en-US" sz="3200" dirty="0" err="1">
                <a:latin typeface="Cambria" panose="02040503050406030204" pitchFamily="18" charset="0"/>
              </a:rPr>
              <a:t>bộ</a:t>
            </a:r>
            <a:r>
              <a:rPr lang="en-US" sz="3200" dirty="0">
                <a:latin typeface="Cambria" panose="02040503050406030204" pitchFamily="18" charset="0"/>
              </a:rPr>
              <a:t>, </a:t>
            </a:r>
            <a:r>
              <a:rPr lang="en-US" sz="3200" dirty="0" err="1">
                <a:latin typeface="Cambria" panose="02040503050406030204" pitchFamily="18" charset="0"/>
              </a:rPr>
              <a:t>hành</a:t>
            </a:r>
            <a:r>
              <a:rPr lang="en-US" sz="3200" dirty="0">
                <a:latin typeface="Cambria" panose="02040503050406030204" pitchFamily="18" charset="0"/>
              </a:rPr>
              <a:t> </a:t>
            </a:r>
            <a:r>
              <a:rPr lang="en-US" sz="3200" dirty="0" err="1">
                <a:latin typeface="Cambria" panose="02040503050406030204" pitchFamily="18" charset="0"/>
              </a:rPr>
              <a:t>động</a:t>
            </a:r>
            <a:r>
              <a:rPr lang="en-US" sz="3200" dirty="0">
                <a:latin typeface="Cambria" panose="02040503050406030204" pitchFamily="18" charset="0"/>
              </a:rPr>
              <a:t>,... </a:t>
            </a:r>
            <a:r>
              <a:rPr lang="en-US" sz="3200" dirty="0" err="1">
                <a:latin typeface="Cambria" panose="02040503050406030204" pitchFamily="18" charset="0"/>
              </a:rPr>
              <a:t>thể</a:t>
            </a:r>
            <a:r>
              <a:rPr lang="en-US" sz="3200" dirty="0">
                <a:latin typeface="Cambria" panose="02040503050406030204" pitchFamily="18" charset="0"/>
              </a:rPr>
              <a:t> </a:t>
            </a:r>
            <a:r>
              <a:rPr lang="en-US" sz="3200" dirty="0" err="1">
                <a:latin typeface="Cambria" panose="02040503050406030204" pitchFamily="18" charset="0"/>
              </a:rPr>
              <a:t>hiện</a:t>
            </a:r>
            <a:r>
              <a:rPr lang="en-US" sz="3200" dirty="0">
                <a:latin typeface="Cambria" panose="02040503050406030204" pitchFamily="18" charset="0"/>
              </a:rPr>
              <a:t> </a:t>
            </a:r>
            <a:r>
              <a:rPr lang="en-US" sz="3200" dirty="0" err="1">
                <a:latin typeface="Cambria" panose="02040503050406030204" pitchFamily="18" charset="0"/>
              </a:rPr>
              <a:t>đặc</a:t>
            </a:r>
            <a:r>
              <a:rPr lang="en-US" sz="3200" dirty="0">
                <a:latin typeface="Cambria" panose="02040503050406030204" pitchFamily="18" charset="0"/>
              </a:rPr>
              <a:t> </a:t>
            </a:r>
            <a:r>
              <a:rPr lang="en-US" sz="3200" dirty="0" err="1">
                <a:latin typeface="Cambria" panose="02040503050406030204" pitchFamily="18" charset="0"/>
              </a:rPr>
              <a:t>điểm</a:t>
            </a:r>
            <a:r>
              <a:rPr lang="en-US" sz="3200" dirty="0">
                <a:latin typeface="Cambria" panose="02040503050406030204" pitchFamily="18" charset="0"/>
              </a:rPr>
              <a:t>, </a:t>
            </a:r>
            <a:r>
              <a:rPr lang="en-US" sz="3200" dirty="0" err="1">
                <a:latin typeface="Cambria" panose="02040503050406030204" pitchFamily="18" charset="0"/>
              </a:rPr>
              <a:t>tính</a:t>
            </a:r>
            <a:r>
              <a:rPr lang="en-US" sz="3200" dirty="0">
                <a:latin typeface="Cambria" panose="02040503050406030204" pitchFamily="18" charset="0"/>
              </a:rPr>
              <a:t> </a:t>
            </a:r>
            <a:r>
              <a:rPr lang="en-US" sz="3200" dirty="0" err="1">
                <a:latin typeface="Cambria" panose="02040503050406030204" pitchFamily="18" charset="0"/>
              </a:rPr>
              <a:t>cách</a:t>
            </a:r>
            <a:r>
              <a:rPr lang="en-US" sz="3200" dirty="0">
                <a:latin typeface="Cambria" panose="02040503050406030204" pitchFamily="18" charset="0"/>
              </a:rPr>
              <a:t> </a:t>
            </a:r>
            <a:r>
              <a:rPr lang="en-US" sz="3200" dirty="0" err="1">
                <a:latin typeface="Cambria" panose="02040503050406030204" pitchFamily="18" charset="0"/>
              </a:rPr>
              <a:t>của</a:t>
            </a:r>
            <a:r>
              <a:rPr lang="en-US" sz="3200" dirty="0">
                <a:latin typeface="Cambria" panose="02040503050406030204" pitchFamily="18" charset="0"/>
              </a:rPr>
              <a:t> </a:t>
            </a:r>
            <a:r>
              <a:rPr lang="en-US" sz="3200" dirty="0" err="1">
                <a:latin typeface="Cambria" panose="02040503050406030204" pitchFamily="18" charset="0"/>
              </a:rPr>
              <a:t>nhân</a:t>
            </a:r>
            <a:r>
              <a:rPr lang="en-US" sz="3200" dirty="0">
                <a:latin typeface="Cambria" panose="02040503050406030204" pitchFamily="18" charset="0"/>
              </a:rPr>
              <a:t> </a:t>
            </a:r>
            <a:r>
              <a:rPr lang="en-US" sz="3200" dirty="0" err="1">
                <a:latin typeface="Cambria" panose="02040503050406030204" pitchFamily="18" charset="0"/>
              </a:rPr>
              <a:t>vật</a:t>
            </a:r>
            <a:r>
              <a:rPr lang="en-US" sz="3200" dirty="0">
                <a:latin typeface="Cambria" panose="02040503050406030204" pitchFamily="18" charset="0"/>
              </a:rPr>
              <a:t>.</a:t>
            </a:r>
          </a:p>
          <a:p>
            <a:pPr marL="457200" indent="-457200" algn="just">
              <a:buFontTx/>
              <a:buChar char="-"/>
            </a:pPr>
            <a:r>
              <a:rPr lang="en-US" sz="3200" dirty="0" err="1">
                <a:latin typeface="Cambria" panose="02040503050406030204" pitchFamily="18" charset="0"/>
              </a:rPr>
              <a:t>Bước</a:t>
            </a:r>
            <a:r>
              <a:rPr lang="en-US" sz="3200" dirty="0">
                <a:latin typeface="Cambria" panose="02040503050406030204" pitchFamily="18" charset="0"/>
              </a:rPr>
              <a:t> </a:t>
            </a:r>
            <a:r>
              <a:rPr lang="en-US" sz="3200" dirty="0" err="1">
                <a:latin typeface="Cambria" panose="02040503050406030204" pitchFamily="18" charset="0"/>
              </a:rPr>
              <a:t>đầu</a:t>
            </a:r>
            <a:r>
              <a:rPr lang="en-US" sz="3200" dirty="0">
                <a:latin typeface="Cambria" panose="02040503050406030204" pitchFamily="18" charset="0"/>
              </a:rPr>
              <a:t> </a:t>
            </a:r>
            <a:r>
              <a:rPr lang="en-US" sz="3200" dirty="0" err="1">
                <a:latin typeface="Cambria" panose="02040503050406030204" pitchFamily="18" charset="0"/>
              </a:rPr>
              <a:t>nêu</a:t>
            </a:r>
            <a:r>
              <a:rPr lang="en-US" sz="3200" dirty="0">
                <a:latin typeface="Cambria" panose="02040503050406030204" pitchFamily="18" charset="0"/>
              </a:rPr>
              <a:t> </a:t>
            </a:r>
            <a:r>
              <a:rPr lang="en-US" sz="3200" dirty="0" err="1">
                <a:latin typeface="Cambria" panose="02040503050406030204" pitchFamily="18" charset="0"/>
              </a:rPr>
              <a:t>được</a:t>
            </a:r>
            <a:r>
              <a:rPr lang="en-US" sz="3200" dirty="0">
                <a:latin typeface="Cambria" panose="02040503050406030204" pitchFamily="18" charset="0"/>
              </a:rPr>
              <a:t> </a:t>
            </a:r>
            <a:r>
              <a:rPr lang="en-US" sz="3200" dirty="0" err="1">
                <a:latin typeface="Cambria" panose="02040503050406030204" pitchFamily="18" charset="0"/>
              </a:rPr>
              <a:t>tình</a:t>
            </a:r>
            <a:r>
              <a:rPr lang="en-US" sz="3200" dirty="0">
                <a:latin typeface="Cambria" panose="02040503050406030204" pitchFamily="18" charset="0"/>
              </a:rPr>
              <a:t> </a:t>
            </a:r>
            <a:r>
              <a:rPr lang="en-US" sz="3200" dirty="0" err="1">
                <a:latin typeface="Cambria" panose="02040503050406030204" pitchFamily="18" charset="0"/>
              </a:rPr>
              <a:t>cảm</a:t>
            </a:r>
            <a:r>
              <a:rPr lang="en-US" sz="3200" dirty="0">
                <a:latin typeface="Cambria" panose="02040503050406030204" pitchFamily="18" charset="0"/>
              </a:rPr>
              <a:t> , </a:t>
            </a:r>
            <a:r>
              <a:rPr lang="en-US" sz="3200" dirty="0" err="1">
                <a:latin typeface="Cambria" panose="02040503050406030204" pitchFamily="18" charset="0"/>
              </a:rPr>
              <a:t>suy</a:t>
            </a:r>
            <a:r>
              <a:rPr lang="en-US" sz="3200" dirty="0">
                <a:latin typeface="Cambria" panose="02040503050406030204" pitchFamily="18" charset="0"/>
              </a:rPr>
              <a:t> </a:t>
            </a:r>
            <a:r>
              <a:rPr lang="en-US" sz="3200" dirty="0" err="1">
                <a:latin typeface="Cambria" panose="02040503050406030204" pitchFamily="18" charset="0"/>
              </a:rPr>
              <a:t>nghĩ</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dirty="0" err="1">
                <a:latin typeface="Cambria" panose="02040503050406030204" pitchFamily="18" charset="0"/>
              </a:rPr>
              <a:t>văn</a:t>
            </a:r>
            <a:r>
              <a:rPr lang="en-US" sz="3200" dirty="0">
                <a:latin typeface="Cambria" panose="02040503050406030204" pitchFamily="18" charset="0"/>
              </a:rPr>
              <a:t> </a:t>
            </a:r>
            <a:r>
              <a:rPr lang="en-US" sz="3200" dirty="0" err="1">
                <a:latin typeface="Cambria" panose="02040503050406030204" pitchFamily="18" charset="0"/>
              </a:rPr>
              <a:t>bản</a:t>
            </a:r>
            <a:r>
              <a:rPr lang="en-US" sz="3200" dirty="0">
                <a:latin typeface="Cambria" panose="02040503050406030204" pitchFamily="18" charset="0"/>
              </a:rPr>
              <a:t>, </a:t>
            </a:r>
            <a:r>
              <a:rPr lang="en-US" sz="3200" dirty="0" err="1">
                <a:latin typeface="Cambria" panose="02040503050406030204" pitchFamily="18" charset="0"/>
              </a:rPr>
              <a:t>biết</a:t>
            </a:r>
            <a:r>
              <a:rPr lang="en-US" sz="3200" dirty="0">
                <a:latin typeface="Cambria" panose="02040503050406030204" pitchFamily="18" charset="0"/>
              </a:rPr>
              <a:t> </a:t>
            </a:r>
            <a:r>
              <a:rPr lang="en-US" sz="3200" dirty="0" err="1">
                <a:latin typeface="Cambria" panose="02040503050406030204" pitchFamily="18" charset="0"/>
              </a:rPr>
              <a:t>giải</a:t>
            </a:r>
            <a:r>
              <a:rPr lang="en-US" sz="3200" dirty="0">
                <a:latin typeface="Cambria" panose="02040503050406030204" pitchFamily="18" charset="0"/>
              </a:rPr>
              <a:t> </a:t>
            </a:r>
            <a:r>
              <a:rPr lang="en-US" sz="3200" dirty="0" err="1">
                <a:latin typeface="Cambria" panose="02040503050406030204" pitchFamily="18" charset="0"/>
              </a:rPr>
              <a:t>thích</a:t>
            </a:r>
            <a:r>
              <a:rPr lang="en-US" sz="3200" dirty="0">
                <a:latin typeface="Cambria" panose="02040503050406030204" pitchFamily="18" charset="0"/>
              </a:rPr>
              <a:t> </a:t>
            </a:r>
            <a:r>
              <a:rPr lang="en-US" sz="3200" dirty="0" err="1">
                <a:latin typeface="Cambria" panose="02040503050406030204" pitchFamily="18" charset="0"/>
              </a:rPr>
              <a:t>vì</a:t>
            </a:r>
            <a:r>
              <a:rPr lang="en-US" sz="3200" dirty="0">
                <a:latin typeface="Cambria" panose="02040503050406030204" pitchFamily="18" charset="0"/>
              </a:rPr>
              <a:t> </a:t>
            </a:r>
            <a:r>
              <a:rPr lang="en-US" sz="3200" dirty="0" err="1">
                <a:latin typeface="Cambria" panose="02040503050406030204" pitchFamily="18" charset="0"/>
              </a:rPr>
              <a:t>sao</a:t>
            </a:r>
            <a:r>
              <a:rPr lang="en-US" sz="3200" dirty="0">
                <a:latin typeface="Cambria" panose="02040503050406030204" pitchFamily="18" charset="0"/>
              </a:rPr>
              <a:t> </a:t>
            </a:r>
            <a:r>
              <a:rPr lang="en-US" sz="3200" dirty="0" err="1">
                <a:latin typeface="Cambria" panose="02040503050406030204" pitchFamily="18" charset="0"/>
              </a:rPr>
              <a:t>mình</a:t>
            </a:r>
            <a:r>
              <a:rPr lang="en-US" sz="3200" dirty="0">
                <a:latin typeface="Cambria" panose="02040503050406030204" pitchFamily="18" charset="0"/>
              </a:rPr>
              <a:t> </a:t>
            </a:r>
            <a:r>
              <a:rPr lang="en-US" sz="3200" dirty="0" err="1">
                <a:latin typeface="Cambria" panose="02040503050406030204" pitchFamily="18" charset="0"/>
              </a:rPr>
              <a:t>yêu</a:t>
            </a:r>
            <a:r>
              <a:rPr lang="en-US" sz="3200" dirty="0">
                <a:latin typeface="Cambria" panose="02040503050406030204" pitchFamily="18" charset="0"/>
              </a:rPr>
              <a:t> </a:t>
            </a:r>
            <a:r>
              <a:rPr lang="en-US" sz="3200" dirty="0" err="1">
                <a:latin typeface="Cambria" panose="02040503050406030204" pitchFamily="18" charset="0"/>
              </a:rPr>
              <a:t>thích</a:t>
            </a:r>
            <a:r>
              <a:rPr lang="en-US" sz="3200" dirty="0">
                <a:latin typeface="Cambria" panose="02040503050406030204" pitchFamily="18" charset="0"/>
              </a:rPr>
              <a:t> </a:t>
            </a:r>
            <a:r>
              <a:rPr lang="en-US" sz="3200" dirty="0" err="1">
                <a:latin typeface="Cambria" panose="02040503050406030204" pitchFamily="18" charset="0"/>
              </a:rPr>
              <a:t>văn</a:t>
            </a:r>
            <a:r>
              <a:rPr lang="en-US" sz="3200" dirty="0">
                <a:latin typeface="Cambria" panose="02040503050406030204" pitchFamily="18" charset="0"/>
              </a:rPr>
              <a:t> </a:t>
            </a:r>
            <a:r>
              <a:rPr lang="en-US" sz="3200" dirty="0" err="1">
                <a:latin typeface="Cambria" panose="02040503050406030204" pitchFamily="18" charset="0"/>
              </a:rPr>
              <a:t>bản</a:t>
            </a:r>
            <a:r>
              <a:rPr lang="en-US" sz="3200" dirty="0">
                <a:latin typeface="Cambria" panose="02040503050406030204" pitchFamily="18" charset="0"/>
              </a:rPr>
              <a:t>.</a:t>
            </a:r>
          </a:p>
        </p:txBody>
      </p:sp>
      <p:pic>
        <p:nvPicPr>
          <p:cNvPr id="3" name="Picture 2">
            <a:extLst>
              <a:ext uri="{FF2B5EF4-FFF2-40B4-BE49-F238E27FC236}">
                <a16:creationId xmlns:a16="http://schemas.microsoft.com/office/drawing/2014/main" id="{47C43745-0574-0063-F578-8194F40C3A1A}"/>
              </a:ext>
            </a:extLst>
          </p:cNvPr>
          <p:cNvPicPr>
            <a:picLocks noChangeAspect="1"/>
          </p:cNvPicPr>
          <p:nvPr/>
        </p:nvPicPr>
        <p:blipFill>
          <a:blip r:embed="rId2"/>
          <a:stretch>
            <a:fillRect/>
          </a:stretch>
        </p:blipFill>
        <p:spPr>
          <a:xfrm>
            <a:off x="2774286" y="72268"/>
            <a:ext cx="6120914" cy="1524132"/>
          </a:xfrm>
          <a:prstGeom prst="rect">
            <a:avLst/>
          </a:prstGeom>
        </p:spPr>
      </p:pic>
    </p:spTree>
    <p:extLst>
      <p:ext uri="{BB962C8B-B14F-4D97-AF65-F5344CB8AC3E}">
        <p14:creationId xmlns:p14="http://schemas.microsoft.com/office/powerpoint/2010/main" val="21969627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3"/>
          <a:srcRect t="13684" b="13623"/>
          <a:stretch/>
        </p:blipFill>
        <p:spPr>
          <a:xfrm>
            <a:off x="1350611" y="0"/>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12"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1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5">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25"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27" name="图片 26">
            <a:extLst>
              <a:ext uri="{FF2B5EF4-FFF2-40B4-BE49-F238E27FC236}">
                <a16:creationId xmlns:a16="http://schemas.microsoft.com/office/drawing/2014/main" id="{197784B3-14EB-2288-02AB-123826252A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371" y="3242435"/>
            <a:ext cx="3950313" cy="3950313"/>
          </a:xfrm>
          <a:prstGeom prst="rect">
            <a:avLst/>
          </a:prstGeom>
        </p:spPr>
      </p:pic>
      <p:pic>
        <p:nvPicPr>
          <p:cNvPr id="31" name="图片 30">
            <a:extLst>
              <a:ext uri="{FF2B5EF4-FFF2-40B4-BE49-F238E27FC236}">
                <a16:creationId xmlns:a16="http://schemas.microsoft.com/office/drawing/2014/main" id="{ADDC85EA-49AB-1AA6-BA19-E65EEA3155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5" name="Picture 4">
            <a:extLst>
              <a:ext uri="{FF2B5EF4-FFF2-40B4-BE49-F238E27FC236}">
                <a16:creationId xmlns:a16="http://schemas.microsoft.com/office/drawing/2014/main" id="{3637DF1D-E41F-298C-59BE-166767C444DD}"/>
              </a:ext>
            </a:extLst>
          </p:cNvPr>
          <p:cNvPicPr>
            <a:picLocks noChangeAspect="1"/>
          </p:cNvPicPr>
          <p:nvPr/>
        </p:nvPicPr>
        <p:blipFill>
          <a:blip r:embed="rId10"/>
          <a:stretch>
            <a:fillRect/>
          </a:stretch>
        </p:blipFill>
        <p:spPr>
          <a:xfrm>
            <a:off x="970197" y="879505"/>
            <a:ext cx="10089220" cy="3333264"/>
          </a:xfrm>
          <a:prstGeom prst="rect">
            <a:avLst/>
          </a:prstGeom>
        </p:spPr>
      </p:pic>
    </p:spTree>
    <p:extLst>
      <p:ext uri="{BB962C8B-B14F-4D97-AF65-F5344CB8AC3E}">
        <p14:creationId xmlns:p14="http://schemas.microsoft.com/office/powerpoint/2010/main" val="21324570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630235D-555D-4CCD-71F4-4AAF3F27F5E4}"/>
              </a:ext>
            </a:extLst>
          </p:cNvPr>
          <p:cNvSpPr/>
          <p:nvPr/>
        </p:nvSpPr>
        <p:spPr>
          <a:xfrm>
            <a:off x="241069" y="407325"/>
            <a:ext cx="955963" cy="922712"/>
          </a:xfrm>
          <a:prstGeom prst="ellipse">
            <a:avLst/>
          </a:prstGeom>
          <a:solidFill>
            <a:srgbClr val="EDB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rPr>
              <a:t>1</a:t>
            </a:r>
          </a:p>
        </p:txBody>
      </p:sp>
      <p:sp>
        <p:nvSpPr>
          <p:cNvPr id="3" name="TextBox 2">
            <a:extLst>
              <a:ext uri="{FF2B5EF4-FFF2-40B4-BE49-F238E27FC236}">
                <a16:creationId xmlns:a16="http://schemas.microsoft.com/office/drawing/2014/main" id="{C169D18D-5C54-059E-F302-A55D0EC6E4BA}"/>
              </a:ext>
            </a:extLst>
          </p:cNvPr>
          <p:cNvSpPr txBox="1"/>
          <p:nvPr/>
        </p:nvSpPr>
        <p:spPr>
          <a:xfrm>
            <a:off x="1444674" y="545515"/>
            <a:ext cx="10506257" cy="646331"/>
          </a:xfrm>
          <a:prstGeom prst="rect">
            <a:avLst/>
          </a:prstGeom>
          <a:noFill/>
        </p:spPr>
        <p:txBody>
          <a:bodyPr wrap="square" rtlCol="0">
            <a:spAutoFit/>
          </a:bodyPr>
          <a:lstStyle/>
          <a:p>
            <a:pPr algn="just"/>
            <a:r>
              <a:rPr lang="en-US" sz="3600" b="1" dirty="0" err="1">
                <a:latin typeface="Cambria" panose="02040503050406030204" pitchFamily="18" charset="0"/>
              </a:rPr>
              <a:t>Dựa</a:t>
            </a:r>
            <a:r>
              <a:rPr lang="en-US" sz="3600" b="1" dirty="0">
                <a:latin typeface="Cambria" panose="02040503050406030204" pitchFamily="18" charset="0"/>
              </a:rPr>
              <a:t> </a:t>
            </a:r>
            <a:r>
              <a:rPr lang="en-US" sz="3600" b="1" dirty="0" err="1">
                <a:latin typeface="Cambria" panose="02040503050406030204" pitchFamily="18" charset="0"/>
              </a:rPr>
              <a:t>vào</a:t>
            </a:r>
            <a:r>
              <a:rPr lang="en-US" sz="3600" b="1" dirty="0">
                <a:latin typeface="Cambria" panose="02040503050406030204" pitchFamily="18" charset="0"/>
              </a:rPr>
              <a:t> </a:t>
            </a:r>
            <a:r>
              <a:rPr lang="en-US" sz="3600" b="1" dirty="0" err="1">
                <a:latin typeface="Cambria" panose="02040503050406030204" pitchFamily="18" charset="0"/>
              </a:rPr>
              <a:t>mỗi</a:t>
            </a:r>
            <a:r>
              <a:rPr lang="en-US" sz="3600" b="1" dirty="0">
                <a:latin typeface="Cambria" panose="02040503050406030204" pitchFamily="18" charset="0"/>
              </a:rPr>
              <a:t> </a:t>
            </a:r>
            <a:r>
              <a:rPr lang="en-US" sz="3600" b="1" dirty="0" err="1">
                <a:latin typeface="Cambria" panose="02040503050406030204" pitchFamily="18" charset="0"/>
              </a:rPr>
              <a:t>đoạn</a:t>
            </a:r>
            <a:r>
              <a:rPr lang="en-US" sz="3600" b="1" dirty="0">
                <a:latin typeface="Cambria" panose="02040503050406030204" pitchFamily="18" charset="0"/>
              </a:rPr>
              <a:t> </a:t>
            </a:r>
            <a:r>
              <a:rPr lang="en-US" sz="3600" b="1" dirty="0" err="1">
                <a:latin typeface="Cambria" panose="02040503050406030204" pitchFamily="18" charset="0"/>
              </a:rPr>
              <a:t>trích</a:t>
            </a:r>
            <a:r>
              <a:rPr lang="en-US" sz="3600" b="1" dirty="0">
                <a:latin typeface="Cambria" panose="02040503050406030204" pitchFamily="18" charset="0"/>
              </a:rPr>
              <a:t> </a:t>
            </a:r>
            <a:r>
              <a:rPr lang="en-US" sz="3600" b="1" dirty="0" err="1">
                <a:latin typeface="Cambria" panose="02040503050406030204" pitchFamily="18" charset="0"/>
              </a:rPr>
              <a:t>dưới</a:t>
            </a:r>
            <a:r>
              <a:rPr lang="en-US" sz="3600" b="1" dirty="0">
                <a:latin typeface="Cambria" panose="02040503050406030204" pitchFamily="18" charset="0"/>
              </a:rPr>
              <a:t> </a:t>
            </a:r>
            <a:r>
              <a:rPr lang="en-US" sz="3600" b="1" dirty="0" err="1">
                <a:latin typeface="Cambria" panose="02040503050406030204" pitchFamily="18" charset="0"/>
              </a:rPr>
              <a:t>đây</a:t>
            </a:r>
            <a:r>
              <a:rPr lang="en-US" sz="3600" b="1" dirty="0">
                <a:latin typeface="Cambria" panose="02040503050406030204" pitchFamily="18" charset="0"/>
              </a:rPr>
              <a:t>, </a:t>
            </a:r>
            <a:r>
              <a:rPr lang="en-US" sz="3600" b="1" dirty="0" err="1">
                <a:latin typeface="Cambria" panose="02040503050406030204" pitchFamily="18" charset="0"/>
              </a:rPr>
              <a:t>nói</a:t>
            </a:r>
            <a:r>
              <a:rPr lang="en-US" sz="3600" b="1" dirty="0">
                <a:latin typeface="Cambria" panose="02040503050406030204" pitchFamily="18" charset="0"/>
              </a:rPr>
              <a:t> </a:t>
            </a:r>
            <a:r>
              <a:rPr lang="en-US" sz="3600" b="1" dirty="0" err="1">
                <a:latin typeface="Cambria" panose="02040503050406030204" pitchFamily="18" charset="0"/>
              </a:rPr>
              <a:t>tên</a:t>
            </a:r>
            <a:r>
              <a:rPr lang="en-US" sz="3600" b="1" dirty="0">
                <a:latin typeface="Cambria" panose="02040503050406030204" pitchFamily="18" charset="0"/>
              </a:rPr>
              <a:t> </a:t>
            </a:r>
            <a:r>
              <a:rPr lang="en-US" sz="3600" b="1" dirty="0" err="1">
                <a:latin typeface="Cambria" panose="02040503050406030204" pitchFamily="18" charset="0"/>
              </a:rPr>
              <a:t>bài</a:t>
            </a:r>
            <a:r>
              <a:rPr lang="en-US" sz="3600" b="1" dirty="0">
                <a:latin typeface="Cambria" panose="02040503050406030204" pitchFamily="18" charset="0"/>
              </a:rPr>
              <a:t> </a:t>
            </a:r>
            <a:r>
              <a:rPr lang="en-US" sz="3600" b="1" dirty="0" err="1">
                <a:latin typeface="Cambria" panose="02040503050406030204" pitchFamily="18" charset="0"/>
              </a:rPr>
              <a:t>đọc</a:t>
            </a:r>
            <a:r>
              <a:rPr lang="en-US" sz="3600" b="1" dirty="0">
                <a:latin typeface="Cambria" panose="02040503050406030204" pitchFamily="18" charset="0"/>
              </a:rPr>
              <a:t>.</a:t>
            </a:r>
          </a:p>
        </p:txBody>
      </p:sp>
      <p:pic>
        <p:nvPicPr>
          <p:cNvPr id="5" name="Picture 4">
            <a:extLst>
              <a:ext uri="{FF2B5EF4-FFF2-40B4-BE49-F238E27FC236}">
                <a16:creationId xmlns:a16="http://schemas.microsoft.com/office/drawing/2014/main" id="{316EE91E-664B-D39F-2FCF-9C856D7A2E4E}"/>
              </a:ext>
            </a:extLst>
          </p:cNvPr>
          <p:cNvPicPr>
            <a:picLocks noChangeAspect="1"/>
          </p:cNvPicPr>
          <p:nvPr/>
        </p:nvPicPr>
        <p:blipFill rotWithShape="1">
          <a:blip r:embed="rId2"/>
          <a:srcRect l="1209"/>
          <a:stretch/>
        </p:blipFill>
        <p:spPr>
          <a:xfrm>
            <a:off x="2030819" y="1330037"/>
            <a:ext cx="8685138" cy="5135851"/>
          </a:xfrm>
          <a:prstGeom prst="rect">
            <a:avLst/>
          </a:prstGeom>
        </p:spPr>
      </p:pic>
    </p:spTree>
    <p:extLst>
      <p:ext uri="{BB962C8B-B14F-4D97-AF65-F5344CB8AC3E}">
        <p14:creationId xmlns:p14="http://schemas.microsoft.com/office/powerpoint/2010/main" val="23512070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3EF3C-4099-EE50-4F28-3483C9AB462E}"/>
              </a:ext>
            </a:extLst>
          </p:cNvPr>
          <p:cNvPicPr>
            <a:picLocks noChangeAspect="1"/>
          </p:cNvPicPr>
          <p:nvPr/>
        </p:nvPicPr>
        <p:blipFill rotWithShape="1">
          <a:blip r:embed="rId3"/>
          <a:srcRect l="1209"/>
          <a:stretch/>
        </p:blipFill>
        <p:spPr>
          <a:xfrm>
            <a:off x="1505884" y="313014"/>
            <a:ext cx="10538767" cy="6231972"/>
          </a:xfrm>
          <a:prstGeom prst="rect">
            <a:avLst/>
          </a:prstGeom>
        </p:spPr>
      </p:pic>
      <p:sp>
        <p:nvSpPr>
          <p:cNvPr id="4" name="Rectangle: Rounded Corners 3">
            <a:extLst>
              <a:ext uri="{FF2B5EF4-FFF2-40B4-BE49-F238E27FC236}">
                <a16:creationId xmlns:a16="http://schemas.microsoft.com/office/drawing/2014/main" id="{E1149427-7022-AFE1-68C5-CFC83C8DF7D3}"/>
              </a:ext>
            </a:extLst>
          </p:cNvPr>
          <p:cNvSpPr/>
          <p:nvPr/>
        </p:nvSpPr>
        <p:spPr>
          <a:xfrm>
            <a:off x="2907080" y="2876204"/>
            <a:ext cx="2743200" cy="552796"/>
          </a:xfrm>
          <a:prstGeom prst="roundRect">
            <a:avLst/>
          </a:prstGeom>
          <a:solidFill>
            <a:srgbClr val="76B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rPr>
              <a:t>Điều</a:t>
            </a:r>
            <a:r>
              <a:rPr lang="en-US" sz="3200" b="1" dirty="0">
                <a:latin typeface="Cambria" panose="02040503050406030204" pitchFamily="18" charset="0"/>
              </a:rPr>
              <a:t> </a:t>
            </a:r>
            <a:r>
              <a:rPr lang="en-US" sz="3200" b="1" dirty="0" err="1">
                <a:latin typeface="Cambria" panose="02040503050406030204" pitchFamily="18" charset="0"/>
              </a:rPr>
              <a:t>kì</a:t>
            </a:r>
            <a:r>
              <a:rPr lang="en-US" sz="3200" b="1" dirty="0">
                <a:latin typeface="Cambria" panose="02040503050406030204" pitchFamily="18" charset="0"/>
              </a:rPr>
              <a:t> </a:t>
            </a:r>
            <a:r>
              <a:rPr lang="en-US" sz="3200" b="1" dirty="0" err="1">
                <a:latin typeface="Cambria" panose="02040503050406030204" pitchFamily="18" charset="0"/>
              </a:rPr>
              <a:t>diệu</a:t>
            </a:r>
            <a:endParaRPr lang="en-US" sz="3200" b="1" dirty="0">
              <a:latin typeface="Cambria" panose="02040503050406030204" pitchFamily="18" charset="0"/>
            </a:endParaRPr>
          </a:p>
        </p:txBody>
      </p:sp>
      <p:sp>
        <p:nvSpPr>
          <p:cNvPr id="5" name="Rectangle: Rounded Corners 4">
            <a:extLst>
              <a:ext uri="{FF2B5EF4-FFF2-40B4-BE49-F238E27FC236}">
                <a16:creationId xmlns:a16="http://schemas.microsoft.com/office/drawing/2014/main" id="{45324603-862F-5C7B-16A2-0CA66894D2DA}"/>
              </a:ext>
            </a:extLst>
          </p:cNvPr>
          <p:cNvSpPr/>
          <p:nvPr/>
        </p:nvSpPr>
        <p:spPr>
          <a:xfrm>
            <a:off x="6007728" y="2876204"/>
            <a:ext cx="1892530" cy="552796"/>
          </a:xfrm>
          <a:prstGeom prst="roundRect">
            <a:avLst/>
          </a:prstGeom>
          <a:solidFill>
            <a:srgbClr val="76B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rPr>
              <a:t>Thi</a:t>
            </a:r>
            <a:r>
              <a:rPr lang="en-US" sz="3200" b="1" dirty="0">
                <a:latin typeface="Cambria" panose="02040503050406030204" pitchFamily="18" charset="0"/>
              </a:rPr>
              <a:t> </a:t>
            </a:r>
            <a:r>
              <a:rPr lang="en-US" sz="3200" b="1" dirty="0" err="1">
                <a:latin typeface="Cambria" panose="02040503050406030204" pitchFamily="18" charset="0"/>
              </a:rPr>
              <a:t>nhạc</a:t>
            </a:r>
            <a:endParaRPr lang="en-US" sz="3200" b="1" dirty="0">
              <a:latin typeface="Cambria" panose="02040503050406030204" pitchFamily="18" charset="0"/>
            </a:endParaRPr>
          </a:p>
        </p:txBody>
      </p:sp>
      <p:sp>
        <p:nvSpPr>
          <p:cNvPr id="6" name="Rectangle: Rounded Corners 5">
            <a:extLst>
              <a:ext uri="{FF2B5EF4-FFF2-40B4-BE49-F238E27FC236}">
                <a16:creationId xmlns:a16="http://schemas.microsoft.com/office/drawing/2014/main" id="{365EFFCE-D53A-16DD-DC96-E78F87348FFB}"/>
              </a:ext>
            </a:extLst>
          </p:cNvPr>
          <p:cNvSpPr/>
          <p:nvPr/>
        </p:nvSpPr>
        <p:spPr>
          <a:xfrm>
            <a:off x="8079924" y="2876203"/>
            <a:ext cx="3139882" cy="814647"/>
          </a:xfrm>
          <a:prstGeom prst="roundRect">
            <a:avLst/>
          </a:prstGeom>
          <a:solidFill>
            <a:srgbClr val="76B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mbria" panose="02040503050406030204" pitchFamily="18" charset="0"/>
              </a:rPr>
              <a:t>Thằn</a:t>
            </a:r>
            <a:r>
              <a:rPr lang="en-US" sz="2800" b="1" dirty="0">
                <a:latin typeface="Cambria" panose="02040503050406030204" pitchFamily="18" charset="0"/>
              </a:rPr>
              <a:t> </a:t>
            </a:r>
            <a:r>
              <a:rPr lang="en-US" sz="2800" b="1" dirty="0" err="1">
                <a:latin typeface="Cambria" panose="02040503050406030204" pitchFamily="18" charset="0"/>
              </a:rPr>
              <a:t>lằn</a:t>
            </a:r>
            <a:r>
              <a:rPr lang="en-US" sz="2800" b="1" dirty="0">
                <a:latin typeface="Cambria" panose="02040503050406030204" pitchFamily="18" charset="0"/>
              </a:rPr>
              <a:t> </a:t>
            </a:r>
            <a:r>
              <a:rPr lang="en-US" sz="2800" b="1" dirty="0" err="1">
                <a:latin typeface="Cambria" panose="02040503050406030204" pitchFamily="18" charset="0"/>
              </a:rPr>
              <a:t>xanh</a:t>
            </a:r>
            <a:r>
              <a:rPr lang="en-US" sz="2800" b="1" dirty="0">
                <a:latin typeface="Cambria" panose="02040503050406030204" pitchFamily="18" charset="0"/>
              </a:rPr>
              <a:t> </a:t>
            </a:r>
            <a:r>
              <a:rPr lang="en-US" sz="2800" b="1" dirty="0" err="1">
                <a:latin typeface="Cambria" panose="02040503050406030204" pitchFamily="18" charset="0"/>
              </a:rPr>
              <a:t>và</a:t>
            </a:r>
            <a:r>
              <a:rPr lang="en-US" sz="2800" b="1" dirty="0">
                <a:latin typeface="Cambria" panose="02040503050406030204" pitchFamily="18" charset="0"/>
              </a:rPr>
              <a:t> </a:t>
            </a:r>
            <a:r>
              <a:rPr lang="en-US" sz="2800" b="1" dirty="0" err="1">
                <a:latin typeface="Cambria" panose="02040503050406030204" pitchFamily="18" charset="0"/>
              </a:rPr>
              <a:t>tắc</a:t>
            </a:r>
            <a:r>
              <a:rPr lang="en-US" sz="2800" b="1" dirty="0">
                <a:latin typeface="Cambria" panose="02040503050406030204" pitchFamily="18" charset="0"/>
              </a:rPr>
              <a:t> </a:t>
            </a:r>
            <a:r>
              <a:rPr lang="en-US" sz="2800" b="1" dirty="0" err="1">
                <a:latin typeface="Cambria" panose="02040503050406030204" pitchFamily="18" charset="0"/>
              </a:rPr>
              <a:t>kè</a:t>
            </a:r>
            <a:endParaRPr lang="en-US" sz="2800" b="1" dirty="0">
              <a:latin typeface="Cambria" panose="02040503050406030204" pitchFamily="18" charset="0"/>
            </a:endParaRPr>
          </a:p>
        </p:txBody>
      </p:sp>
      <p:sp>
        <p:nvSpPr>
          <p:cNvPr id="7" name="Rectangle: Rounded Corners 6">
            <a:extLst>
              <a:ext uri="{FF2B5EF4-FFF2-40B4-BE49-F238E27FC236}">
                <a16:creationId xmlns:a16="http://schemas.microsoft.com/office/drawing/2014/main" id="{B8FA3EF1-9F7C-8D8F-D09C-63F25B892D71}"/>
              </a:ext>
            </a:extLst>
          </p:cNvPr>
          <p:cNvSpPr/>
          <p:nvPr/>
        </p:nvSpPr>
        <p:spPr>
          <a:xfrm>
            <a:off x="3399861" y="5842562"/>
            <a:ext cx="2433298" cy="552796"/>
          </a:xfrm>
          <a:prstGeom prst="roundRect">
            <a:avLst/>
          </a:prstGeom>
          <a:solidFill>
            <a:srgbClr val="76B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Cambria" panose="02040503050406030204" pitchFamily="18" charset="0"/>
              </a:rPr>
              <a:t>Đò</a:t>
            </a:r>
            <a:r>
              <a:rPr lang="en-US" sz="3600" b="1" dirty="0">
                <a:latin typeface="Cambria" panose="02040503050406030204" pitchFamily="18" charset="0"/>
              </a:rPr>
              <a:t> </a:t>
            </a:r>
            <a:r>
              <a:rPr lang="en-US" sz="3600" b="1" dirty="0" err="1">
                <a:latin typeface="Cambria" panose="02040503050406030204" pitchFamily="18" charset="0"/>
              </a:rPr>
              <a:t>ngang</a:t>
            </a:r>
            <a:endParaRPr lang="en-US" sz="3600" b="1" dirty="0">
              <a:latin typeface="Cambria" panose="02040503050406030204" pitchFamily="18" charset="0"/>
            </a:endParaRPr>
          </a:p>
        </p:txBody>
      </p:sp>
      <p:sp>
        <p:nvSpPr>
          <p:cNvPr id="8" name="Rectangle: Rounded Corners 7">
            <a:extLst>
              <a:ext uri="{FF2B5EF4-FFF2-40B4-BE49-F238E27FC236}">
                <a16:creationId xmlns:a16="http://schemas.microsoft.com/office/drawing/2014/main" id="{59FF6A4F-38EA-7635-E6BC-F583E0B379C7}"/>
              </a:ext>
            </a:extLst>
          </p:cNvPr>
          <p:cNvSpPr/>
          <p:nvPr/>
        </p:nvSpPr>
        <p:spPr>
          <a:xfrm>
            <a:off x="6367726" y="5442260"/>
            <a:ext cx="2433298" cy="814647"/>
          </a:xfrm>
          <a:prstGeom prst="roundRect">
            <a:avLst/>
          </a:prstGeom>
          <a:solidFill>
            <a:srgbClr val="76B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rPr>
              <a:t>Nghệ</a:t>
            </a:r>
            <a:r>
              <a:rPr lang="en-US" sz="3200" b="1" dirty="0">
                <a:latin typeface="Cambria" panose="02040503050406030204" pitchFamily="18" charset="0"/>
              </a:rPr>
              <a:t> </a:t>
            </a:r>
            <a:r>
              <a:rPr lang="en-US" sz="3200" b="1" dirty="0" err="1">
                <a:latin typeface="Cambria" panose="02040503050406030204" pitchFamily="18" charset="0"/>
              </a:rPr>
              <a:t>sĩ</a:t>
            </a:r>
            <a:r>
              <a:rPr lang="en-US" sz="3200" b="1" dirty="0">
                <a:latin typeface="Cambria" panose="02040503050406030204" pitchFamily="18" charset="0"/>
              </a:rPr>
              <a:t> </a:t>
            </a:r>
            <a:r>
              <a:rPr lang="en-US" sz="3200" b="1" dirty="0" err="1">
                <a:latin typeface="Cambria" panose="02040503050406030204" pitchFamily="18" charset="0"/>
              </a:rPr>
              <a:t>trống</a:t>
            </a:r>
            <a:endParaRPr lang="en-US" sz="3200" b="1" dirty="0">
              <a:latin typeface="Cambria" panose="02040503050406030204" pitchFamily="18" charset="0"/>
            </a:endParaRPr>
          </a:p>
        </p:txBody>
      </p:sp>
      <p:sp>
        <p:nvSpPr>
          <p:cNvPr id="9" name="Rectangle: Rounded Corners 8">
            <a:extLst>
              <a:ext uri="{FF2B5EF4-FFF2-40B4-BE49-F238E27FC236}">
                <a16:creationId xmlns:a16="http://schemas.microsoft.com/office/drawing/2014/main" id="{C30ADD9A-A8E5-81F9-48E0-CC1812198928}"/>
              </a:ext>
            </a:extLst>
          </p:cNvPr>
          <p:cNvSpPr/>
          <p:nvPr/>
        </p:nvSpPr>
        <p:spPr>
          <a:xfrm>
            <a:off x="9206188" y="5187143"/>
            <a:ext cx="2433298" cy="1044830"/>
          </a:xfrm>
          <a:prstGeom prst="roundRect">
            <a:avLst/>
          </a:prstGeom>
          <a:solidFill>
            <a:srgbClr val="76B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rPr>
              <a:t>Công</a:t>
            </a:r>
            <a:r>
              <a:rPr lang="en-US" sz="2400" b="1" dirty="0">
                <a:latin typeface="Cambria" panose="02040503050406030204" pitchFamily="18" charset="0"/>
              </a:rPr>
              <a:t> </a:t>
            </a:r>
            <a:r>
              <a:rPr lang="en-US" sz="2400" b="1" dirty="0" err="1">
                <a:latin typeface="Cambria" panose="02040503050406030204" pitchFamily="18" charset="0"/>
              </a:rPr>
              <a:t>chúa</a:t>
            </a:r>
            <a:r>
              <a:rPr lang="en-US" sz="2400" b="1" dirty="0">
                <a:latin typeface="Cambria" panose="02040503050406030204" pitchFamily="18" charset="0"/>
              </a:rPr>
              <a:t> </a:t>
            </a:r>
            <a:r>
              <a:rPr lang="en-US" sz="2400" b="1" dirty="0" err="1">
                <a:latin typeface="Cambria" panose="02040503050406030204" pitchFamily="18" charset="0"/>
              </a:rPr>
              <a:t>và</a:t>
            </a:r>
            <a:r>
              <a:rPr lang="en-US" sz="2400" b="1" dirty="0">
                <a:latin typeface="Cambria" panose="02040503050406030204" pitchFamily="18" charset="0"/>
              </a:rPr>
              <a:t> </a:t>
            </a:r>
            <a:r>
              <a:rPr lang="en-US" sz="2400" b="1" dirty="0" err="1">
                <a:latin typeface="Cambria" panose="02040503050406030204" pitchFamily="18" charset="0"/>
              </a:rPr>
              <a:t>người</a:t>
            </a:r>
            <a:r>
              <a:rPr lang="en-US" sz="2400" b="1" dirty="0">
                <a:latin typeface="Cambria" panose="02040503050406030204" pitchFamily="18" charset="0"/>
              </a:rPr>
              <a:t> </a:t>
            </a:r>
            <a:r>
              <a:rPr lang="en-US" sz="2400" b="1" dirty="0" err="1">
                <a:latin typeface="Cambria" panose="02040503050406030204" pitchFamily="18" charset="0"/>
              </a:rPr>
              <a:t>dẫn</a:t>
            </a:r>
            <a:r>
              <a:rPr lang="en-US" sz="2400" b="1" dirty="0">
                <a:latin typeface="Cambria" panose="02040503050406030204" pitchFamily="18" charset="0"/>
              </a:rPr>
              <a:t> </a:t>
            </a:r>
            <a:r>
              <a:rPr lang="en-US" sz="2400" b="1" dirty="0" err="1">
                <a:latin typeface="Cambria" panose="02040503050406030204" pitchFamily="18" charset="0"/>
              </a:rPr>
              <a:t>truyện</a:t>
            </a:r>
            <a:endParaRPr lang="en-US" sz="2400" b="1" dirty="0">
              <a:latin typeface="Cambria" panose="02040503050406030204" pitchFamily="18" charset="0"/>
            </a:endParaRPr>
          </a:p>
        </p:txBody>
      </p:sp>
      <p:pic>
        <p:nvPicPr>
          <p:cNvPr id="12" name="Picture 11">
            <a:extLst>
              <a:ext uri="{FF2B5EF4-FFF2-40B4-BE49-F238E27FC236}">
                <a16:creationId xmlns:a16="http://schemas.microsoft.com/office/drawing/2014/main" id="{BA7E8691-5953-BF02-0F13-411C53F0E5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813"/>
          <a:stretch/>
        </p:blipFill>
        <p:spPr>
          <a:xfrm>
            <a:off x="31148" y="2717569"/>
            <a:ext cx="2543868" cy="3827417"/>
          </a:xfrm>
          <a:prstGeom prst="rect">
            <a:avLst/>
          </a:prstGeom>
        </p:spPr>
      </p:pic>
    </p:spTree>
    <p:extLst>
      <p:ext uri="{BB962C8B-B14F-4D97-AF65-F5344CB8AC3E}">
        <p14:creationId xmlns:p14="http://schemas.microsoft.com/office/powerpoint/2010/main" val="21851797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01.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Dung 01.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Dung 01.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Dung 01.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2" name="Dung 01.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2" name="Dung 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D75F2A-4742-3B9D-D7F1-A66B0AB0821A}"/>
              </a:ext>
            </a:extLst>
          </p:cNvPr>
          <p:cNvSpPr/>
          <p:nvPr/>
        </p:nvSpPr>
        <p:spPr>
          <a:xfrm>
            <a:off x="345571" y="629393"/>
            <a:ext cx="955963" cy="922712"/>
          </a:xfrm>
          <a:prstGeom prst="ellipse">
            <a:avLst/>
          </a:prstGeom>
          <a:solidFill>
            <a:srgbClr val="EDB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rPr>
              <a:t>2</a:t>
            </a:r>
          </a:p>
        </p:txBody>
      </p:sp>
      <p:sp>
        <p:nvSpPr>
          <p:cNvPr id="3" name="TextBox 2">
            <a:extLst>
              <a:ext uri="{FF2B5EF4-FFF2-40B4-BE49-F238E27FC236}">
                <a16:creationId xmlns:a16="http://schemas.microsoft.com/office/drawing/2014/main" id="{579392B1-DEF7-0187-C734-C2EB3159753B}"/>
              </a:ext>
            </a:extLst>
          </p:cNvPr>
          <p:cNvSpPr txBox="1"/>
          <p:nvPr/>
        </p:nvSpPr>
        <p:spPr>
          <a:xfrm>
            <a:off x="1308107" y="767583"/>
            <a:ext cx="10747326" cy="646331"/>
          </a:xfrm>
          <a:prstGeom prst="rect">
            <a:avLst/>
          </a:prstGeom>
          <a:noFill/>
        </p:spPr>
        <p:txBody>
          <a:bodyPr wrap="square" rtlCol="0">
            <a:spAutoFit/>
          </a:bodyPr>
          <a:lstStyle/>
          <a:p>
            <a:pPr algn="just"/>
            <a:r>
              <a:rPr lang="en-US" sz="3600" b="1" dirty="0" err="1">
                <a:latin typeface="Cambria" panose="02040503050406030204" pitchFamily="18" charset="0"/>
              </a:rPr>
              <a:t>Nêu</a:t>
            </a:r>
            <a:r>
              <a:rPr lang="en-US" sz="3600" b="1" dirty="0">
                <a:latin typeface="Cambria" panose="02040503050406030204" pitchFamily="18" charset="0"/>
              </a:rPr>
              <a:t> </a:t>
            </a:r>
            <a:r>
              <a:rPr lang="en-US" sz="3600" b="1" dirty="0" err="1">
                <a:latin typeface="Cambria" panose="02040503050406030204" pitchFamily="18" charset="0"/>
              </a:rPr>
              <a:t>ngắn</a:t>
            </a:r>
            <a:r>
              <a:rPr lang="en-US" sz="3600" b="1" dirty="0">
                <a:latin typeface="Cambria" panose="02040503050406030204" pitchFamily="18" charset="0"/>
              </a:rPr>
              <a:t> </a:t>
            </a:r>
            <a:r>
              <a:rPr lang="en-US" sz="3600" b="1" dirty="0" err="1">
                <a:latin typeface="Cambria" panose="02040503050406030204" pitchFamily="18" charset="0"/>
              </a:rPr>
              <a:t>gọn</a:t>
            </a:r>
            <a:r>
              <a:rPr lang="en-US" sz="3600" b="1" dirty="0">
                <a:latin typeface="Cambria" panose="02040503050406030204" pitchFamily="18" charset="0"/>
              </a:rPr>
              <a:t> </a:t>
            </a:r>
            <a:r>
              <a:rPr lang="en-US" sz="3600" b="1" dirty="0" err="1">
                <a:latin typeface="Cambria" panose="02040503050406030204" pitchFamily="18" charset="0"/>
              </a:rPr>
              <a:t>nội</a:t>
            </a:r>
            <a:r>
              <a:rPr lang="en-US" sz="3600" b="1" dirty="0">
                <a:latin typeface="Cambria" panose="02040503050406030204" pitchFamily="18" charset="0"/>
              </a:rPr>
              <a:t> dung </a:t>
            </a:r>
            <a:r>
              <a:rPr lang="en-US" sz="3600" b="1" dirty="0" err="1">
                <a:latin typeface="Cambria" panose="02040503050406030204" pitchFamily="18" charset="0"/>
              </a:rPr>
              <a:t>của</a:t>
            </a:r>
            <a:r>
              <a:rPr lang="en-US" sz="3600" b="1" dirty="0">
                <a:latin typeface="Cambria" panose="02040503050406030204" pitchFamily="18" charset="0"/>
              </a:rPr>
              <a:t> 1 – 2 </a:t>
            </a:r>
            <a:r>
              <a:rPr lang="en-US" sz="3600" b="1" dirty="0" err="1">
                <a:latin typeface="Cambria" panose="02040503050406030204" pitchFamily="18" charset="0"/>
              </a:rPr>
              <a:t>bài</a:t>
            </a:r>
            <a:r>
              <a:rPr lang="en-US" sz="3600" b="1" dirty="0">
                <a:latin typeface="Cambria" panose="02040503050406030204" pitchFamily="18" charset="0"/>
              </a:rPr>
              <a:t> </a:t>
            </a:r>
            <a:r>
              <a:rPr lang="en-US" sz="3600" b="1" dirty="0" err="1">
                <a:latin typeface="Cambria" panose="02040503050406030204" pitchFamily="18" charset="0"/>
              </a:rPr>
              <a:t>đọc</a:t>
            </a:r>
            <a:r>
              <a:rPr lang="en-US" sz="3600" b="1" dirty="0">
                <a:latin typeface="Cambria" panose="02040503050406030204" pitchFamily="18" charset="0"/>
              </a:rPr>
              <a:t> </a:t>
            </a:r>
            <a:r>
              <a:rPr lang="en-US" sz="3600" b="1" dirty="0" err="1">
                <a:latin typeface="Cambria" panose="02040503050406030204" pitchFamily="18" charset="0"/>
              </a:rPr>
              <a:t>dưới</a:t>
            </a:r>
            <a:r>
              <a:rPr lang="en-US" sz="3600" b="1" dirty="0">
                <a:latin typeface="Cambria" panose="02040503050406030204" pitchFamily="18" charset="0"/>
              </a:rPr>
              <a:t> </a:t>
            </a:r>
            <a:r>
              <a:rPr lang="en-US" sz="3600" b="1" dirty="0" err="1">
                <a:latin typeface="Cambria" panose="02040503050406030204" pitchFamily="18" charset="0"/>
              </a:rPr>
              <a:t>đây</a:t>
            </a:r>
            <a:r>
              <a:rPr lang="en-US" sz="3600" b="1" dirty="0">
                <a:latin typeface="Cambria" panose="02040503050406030204" pitchFamily="18" charset="0"/>
              </a:rPr>
              <a:t>:</a:t>
            </a:r>
          </a:p>
        </p:txBody>
      </p:sp>
      <p:pic>
        <p:nvPicPr>
          <p:cNvPr id="5" name="Picture 4">
            <a:extLst>
              <a:ext uri="{FF2B5EF4-FFF2-40B4-BE49-F238E27FC236}">
                <a16:creationId xmlns:a16="http://schemas.microsoft.com/office/drawing/2014/main" id="{72B18B4B-620A-5BC0-9552-DBA10C63283C}"/>
              </a:ext>
            </a:extLst>
          </p:cNvPr>
          <p:cNvPicPr>
            <a:picLocks noChangeAspect="1"/>
          </p:cNvPicPr>
          <p:nvPr/>
        </p:nvPicPr>
        <p:blipFill>
          <a:blip r:embed="rId2"/>
          <a:stretch>
            <a:fillRect/>
          </a:stretch>
        </p:blipFill>
        <p:spPr>
          <a:xfrm>
            <a:off x="76793" y="2071296"/>
            <a:ext cx="12192000" cy="2480275"/>
          </a:xfrm>
          <a:prstGeom prst="rect">
            <a:avLst/>
          </a:prstGeom>
        </p:spPr>
      </p:pic>
    </p:spTree>
    <p:extLst>
      <p:ext uri="{BB962C8B-B14F-4D97-AF65-F5344CB8AC3E}">
        <p14:creationId xmlns:p14="http://schemas.microsoft.com/office/powerpoint/2010/main" val="18582660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79FC4-B400-DE6B-0F55-47FB23B7A922}"/>
              </a:ext>
            </a:extLst>
          </p:cNvPr>
          <p:cNvSpPr txBox="1"/>
          <p:nvPr/>
        </p:nvSpPr>
        <p:spPr>
          <a:xfrm>
            <a:off x="31897" y="520964"/>
            <a:ext cx="6507126" cy="2308324"/>
          </a:xfrm>
          <a:prstGeom prst="rect">
            <a:avLst/>
          </a:prstGeom>
          <a:solidFill>
            <a:srgbClr val="97DAFC"/>
          </a:solidFill>
        </p:spPr>
        <p:txBody>
          <a:bodyPr wrap="square" rtlCol="0">
            <a:spAutoFit/>
          </a:bodyPr>
          <a:lstStyle/>
          <a:p>
            <a:pPr algn="just"/>
            <a:r>
              <a:rPr lang="en-US" sz="3600" dirty="0" err="1">
                <a:latin typeface="Cambria" panose="02040503050406030204" pitchFamily="18" charset="0"/>
              </a:rPr>
              <a:t>Bài</a:t>
            </a:r>
            <a:r>
              <a:rPr lang="en-US" sz="3600" dirty="0">
                <a:latin typeface="Cambria" panose="02040503050406030204" pitchFamily="18" charset="0"/>
              </a:rPr>
              <a:t> </a:t>
            </a:r>
            <a:r>
              <a:rPr lang="en-US" sz="3600" dirty="0" err="1">
                <a:latin typeface="Cambria" panose="02040503050406030204" pitchFamily="18" charset="0"/>
              </a:rPr>
              <a:t>đọc</a:t>
            </a:r>
            <a:r>
              <a:rPr lang="en-US" sz="3600" dirty="0">
                <a:latin typeface="Cambria" panose="02040503050406030204" pitchFamily="18" charset="0"/>
              </a:rPr>
              <a:t> </a:t>
            </a:r>
            <a:r>
              <a:rPr lang="en-US" sz="3600" dirty="0" err="1">
                <a:latin typeface="Cambria" panose="02040503050406030204" pitchFamily="18" charset="0"/>
              </a:rPr>
              <a:t>cho</a:t>
            </a:r>
            <a:r>
              <a:rPr lang="en-US" sz="3600" dirty="0">
                <a:latin typeface="Cambria" panose="02040503050406030204" pitchFamily="18" charset="0"/>
              </a:rPr>
              <a:t> </a:t>
            </a:r>
            <a:r>
              <a:rPr lang="en-US" sz="3600" dirty="0" err="1">
                <a:latin typeface="Cambria" panose="02040503050406030204" pitchFamily="18" charset="0"/>
              </a:rPr>
              <a:t>biết</a:t>
            </a:r>
            <a:r>
              <a:rPr lang="en-US" sz="3600" dirty="0">
                <a:latin typeface="Cambria" panose="02040503050406030204" pitchFamily="18" charset="0"/>
              </a:rPr>
              <a:t> </a:t>
            </a:r>
            <a:r>
              <a:rPr lang="en-US" sz="3600" dirty="0" err="1">
                <a:latin typeface="Cambria" panose="02040503050406030204" pitchFamily="18" charset="0"/>
              </a:rPr>
              <a:t>một</a:t>
            </a:r>
            <a:r>
              <a:rPr lang="en-US" sz="3600" dirty="0">
                <a:latin typeface="Cambria" panose="02040503050406030204" pitchFamily="18" charset="0"/>
              </a:rPr>
              <a:t> </a:t>
            </a:r>
            <a:r>
              <a:rPr lang="en-US" sz="3600" dirty="0" err="1">
                <a:latin typeface="Cambria" panose="02040503050406030204" pitchFamily="18" charset="0"/>
              </a:rPr>
              <a:t>điều</a:t>
            </a:r>
            <a:r>
              <a:rPr lang="en-US" sz="3600" dirty="0">
                <a:latin typeface="Cambria" panose="02040503050406030204" pitchFamily="18" charset="0"/>
              </a:rPr>
              <a:t> </a:t>
            </a:r>
            <a:r>
              <a:rPr lang="en-US" sz="3600" dirty="0" err="1">
                <a:latin typeface="Cambria" panose="02040503050406030204" pitchFamily="18" charset="0"/>
              </a:rPr>
              <a:t>kì</a:t>
            </a:r>
            <a:r>
              <a:rPr lang="en-US" sz="3600" dirty="0">
                <a:latin typeface="Cambria" panose="02040503050406030204" pitchFamily="18" charset="0"/>
              </a:rPr>
              <a:t> </a:t>
            </a:r>
            <a:r>
              <a:rPr lang="en-US" sz="3600" dirty="0" err="1">
                <a:latin typeface="Cambria" panose="02040503050406030204" pitchFamily="18" charset="0"/>
              </a:rPr>
              <a:t>lạ</a:t>
            </a:r>
            <a:r>
              <a:rPr lang="en-US" sz="3600" dirty="0">
                <a:latin typeface="Cambria" panose="02040503050406030204" pitchFamily="18" charset="0"/>
              </a:rPr>
              <a:t> </a:t>
            </a:r>
            <a:r>
              <a:rPr lang="en-US" sz="3600" dirty="0" err="1">
                <a:latin typeface="Cambria" panose="02040503050406030204" pitchFamily="18" charset="0"/>
              </a:rPr>
              <a:t>của</a:t>
            </a:r>
            <a:r>
              <a:rPr lang="en-US" sz="3600" dirty="0">
                <a:latin typeface="Cambria" panose="02040503050406030204" pitchFamily="18" charset="0"/>
              </a:rPr>
              <a:t> </a:t>
            </a:r>
            <a:r>
              <a:rPr lang="en-US" sz="3600" dirty="0" err="1">
                <a:latin typeface="Cambria" panose="02040503050406030204" pitchFamily="18" charset="0"/>
              </a:rPr>
              <a:t>thế</a:t>
            </a:r>
            <a:r>
              <a:rPr lang="en-US" sz="3600" dirty="0">
                <a:latin typeface="Cambria" panose="02040503050406030204" pitchFamily="18" charset="0"/>
              </a:rPr>
              <a:t> </a:t>
            </a:r>
            <a:r>
              <a:rPr lang="en-US" sz="3600" dirty="0" err="1">
                <a:latin typeface="Cambria" panose="02040503050406030204" pitchFamily="18" charset="0"/>
              </a:rPr>
              <a:t>giới</a:t>
            </a:r>
            <a:r>
              <a:rPr lang="en-US" sz="3600" dirty="0">
                <a:latin typeface="Cambria" panose="02040503050406030204" pitchFamily="18" charset="0"/>
              </a:rPr>
              <a:t> </a:t>
            </a:r>
            <a:r>
              <a:rPr lang="en-US" sz="3600" dirty="0" err="1">
                <a:latin typeface="Cambria" panose="02040503050406030204" pitchFamily="18" charset="0"/>
              </a:rPr>
              <a:t>cỏ</a:t>
            </a:r>
            <a:r>
              <a:rPr lang="en-US" sz="3600" dirty="0">
                <a:latin typeface="Cambria" panose="02040503050406030204" pitchFamily="18" charset="0"/>
              </a:rPr>
              <a:t> </a:t>
            </a:r>
            <a:r>
              <a:rPr lang="en-US" sz="3600" dirty="0" err="1">
                <a:latin typeface="Cambria" panose="02040503050406030204" pitchFamily="18" charset="0"/>
              </a:rPr>
              <a:t>cây</a:t>
            </a:r>
            <a:r>
              <a:rPr lang="en-US" sz="3600" dirty="0">
                <a:latin typeface="Cambria" panose="02040503050406030204" pitchFamily="18" charset="0"/>
              </a:rPr>
              <a:t>, </a:t>
            </a:r>
            <a:r>
              <a:rPr lang="en-US" sz="3600" dirty="0" err="1">
                <a:latin typeface="Cambria" panose="02040503050406030204" pitchFamily="18" charset="0"/>
              </a:rPr>
              <a:t>đó</a:t>
            </a:r>
            <a:r>
              <a:rPr lang="en-US" sz="3600" dirty="0">
                <a:latin typeface="Cambria" panose="02040503050406030204" pitchFamily="18" charset="0"/>
              </a:rPr>
              <a:t> </a:t>
            </a:r>
            <a:r>
              <a:rPr lang="en-US" sz="3600" dirty="0" err="1">
                <a:latin typeface="Cambria" panose="02040503050406030204" pitchFamily="18" charset="0"/>
              </a:rPr>
              <a:t>là</a:t>
            </a:r>
            <a:r>
              <a:rPr lang="en-US" sz="3600" dirty="0">
                <a:latin typeface="Cambria" panose="02040503050406030204" pitchFamily="18" charset="0"/>
              </a:rPr>
              <a:t>: </a:t>
            </a:r>
            <a:r>
              <a:rPr lang="en-US" sz="3600" dirty="0" err="1">
                <a:latin typeface="Cambria" panose="02040503050406030204" pitchFamily="18" charset="0"/>
              </a:rPr>
              <a:t>một</a:t>
            </a:r>
            <a:r>
              <a:rPr lang="en-US" sz="3600" dirty="0">
                <a:latin typeface="Cambria" panose="02040503050406030204" pitchFamily="18" charset="0"/>
              </a:rPr>
              <a:t> </a:t>
            </a:r>
            <a:r>
              <a:rPr lang="en-US" sz="3600" dirty="0" err="1">
                <a:latin typeface="Cambria" panose="02040503050406030204" pitchFamily="18" charset="0"/>
              </a:rPr>
              <a:t>số</a:t>
            </a:r>
            <a:r>
              <a:rPr lang="en-US" sz="3600" dirty="0">
                <a:latin typeface="Cambria" panose="02040503050406030204" pitchFamily="18" charset="0"/>
              </a:rPr>
              <a:t> </a:t>
            </a:r>
            <a:r>
              <a:rPr lang="en-US" sz="3600" dirty="0" err="1">
                <a:latin typeface="Cambria" panose="02040503050406030204" pitchFamily="18" charset="0"/>
              </a:rPr>
              <a:t>loài</a:t>
            </a:r>
            <a:r>
              <a:rPr lang="en-US" sz="3600" dirty="0">
                <a:latin typeface="Cambria" panose="02040503050406030204" pitchFamily="18" charset="0"/>
              </a:rPr>
              <a:t> </a:t>
            </a:r>
            <a:r>
              <a:rPr lang="en-US" sz="3600" dirty="0" err="1">
                <a:latin typeface="Cambria" panose="02040503050406030204" pitchFamily="18" charset="0"/>
              </a:rPr>
              <a:t>cây</a:t>
            </a:r>
            <a:r>
              <a:rPr lang="en-US" sz="3600" dirty="0">
                <a:latin typeface="Cambria" panose="02040503050406030204" pitchFamily="18" charset="0"/>
              </a:rPr>
              <a:t> </a:t>
            </a:r>
            <a:r>
              <a:rPr lang="en-US" sz="3600" dirty="0" err="1">
                <a:latin typeface="Cambria" panose="02040503050406030204" pitchFamily="18" charset="0"/>
              </a:rPr>
              <a:t>khi</a:t>
            </a:r>
            <a:r>
              <a:rPr lang="en-US" sz="3600" dirty="0">
                <a:latin typeface="Cambria" panose="02040503050406030204" pitchFamily="18" charset="0"/>
              </a:rPr>
              <a:t> </a:t>
            </a:r>
            <a:r>
              <a:rPr lang="en-US" sz="3600" dirty="0" err="1">
                <a:latin typeface="Cambria" panose="02040503050406030204" pitchFamily="18" charset="0"/>
              </a:rPr>
              <a:t>mọc</a:t>
            </a:r>
            <a:r>
              <a:rPr lang="en-US" sz="3600" dirty="0">
                <a:latin typeface="Cambria" panose="02040503050406030204" pitchFamily="18" charset="0"/>
              </a:rPr>
              <a:t> </a:t>
            </a:r>
            <a:r>
              <a:rPr lang="en-US" sz="3600" dirty="0" err="1">
                <a:latin typeface="Cambria" panose="02040503050406030204" pitchFamily="18" charset="0"/>
              </a:rPr>
              <a:t>gần</a:t>
            </a:r>
            <a:r>
              <a:rPr lang="en-US" sz="3600" dirty="0">
                <a:latin typeface="Cambria" panose="02040503050406030204" pitchFamily="18" charset="0"/>
              </a:rPr>
              <a:t> </a:t>
            </a:r>
            <a:r>
              <a:rPr lang="en-US" sz="3600" dirty="0" err="1">
                <a:latin typeface="Cambria" panose="02040503050406030204" pitchFamily="18" charset="0"/>
              </a:rPr>
              <a:t>nhau</a:t>
            </a:r>
            <a:r>
              <a:rPr lang="en-US" sz="3600" dirty="0">
                <a:latin typeface="Cambria" panose="02040503050406030204" pitchFamily="18" charset="0"/>
              </a:rPr>
              <a:t> </a:t>
            </a:r>
            <a:r>
              <a:rPr lang="en-US" sz="3600" dirty="0" err="1">
                <a:latin typeface="Cambria" panose="02040503050406030204" pitchFamily="18" charset="0"/>
              </a:rPr>
              <a:t>sẽ</a:t>
            </a:r>
            <a:r>
              <a:rPr lang="en-US" sz="3600" dirty="0">
                <a:latin typeface="Cambria" panose="02040503050406030204" pitchFamily="18" charset="0"/>
              </a:rPr>
              <a:t> </a:t>
            </a:r>
            <a:r>
              <a:rPr lang="en-US" sz="3600" dirty="0" err="1">
                <a:latin typeface="Cambria" panose="02040503050406030204" pitchFamily="18" charset="0"/>
              </a:rPr>
              <a:t>làm</a:t>
            </a:r>
            <a:r>
              <a:rPr lang="en-US" sz="3600" dirty="0">
                <a:latin typeface="Cambria" panose="02040503050406030204" pitchFamily="18" charset="0"/>
              </a:rPr>
              <a:t> </a:t>
            </a:r>
            <a:r>
              <a:rPr lang="en-US" sz="3600" dirty="0" err="1">
                <a:latin typeface="Cambria" panose="02040503050406030204" pitchFamily="18" charset="0"/>
              </a:rPr>
              <a:t>cho</a:t>
            </a:r>
            <a:r>
              <a:rPr lang="en-US" sz="3600" dirty="0">
                <a:latin typeface="Cambria" panose="02040503050406030204" pitchFamily="18" charset="0"/>
              </a:rPr>
              <a:t> </a:t>
            </a:r>
            <a:r>
              <a:rPr lang="en-US" sz="3600" dirty="0" err="1">
                <a:latin typeface="Cambria" panose="02040503050406030204" pitchFamily="18" charset="0"/>
              </a:rPr>
              <a:t>nhau</a:t>
            </a:r>
            <a:r>
              <a:rPr lang="en-US" sz="3600" dirty="0">
                <a:latin typeface="Cambria" panose="02040503050406030204" pitchFamily="18" charset="0"/>
              </a:rPr>
              <a:t> </a:t>
            </a:r>
            <a:r>
              <a:rPr lang="en-US" sz="3600" dirty="0" err="1">
                <a:latin typeface="Cambria" panose="02040503050406030204" pitchFamily="18" charset="0"/>
              </a:rPr>
              <a:t>cùng</a:t>
            </a:r>
            <a:r>
              <a:rPr lang="en-US" sz="3600" dirty="0">
                <a:latin typeface="Cambria" panose="02040503050406030204" pitchFamily="18" charset="0"/>
              </a:rPr>
              <a:t> </a:t>
            </a:r>
            <a:r>
              <a:rPr lang="en-US" sz="3600" dirty="0" err="1">
                <a:latin typeface="Cambria" panose="02040503050406030204" pitchFamily="18" charset="0"/>
              </a:rPr>
              <a:t>tươi</a:t>
            </a:r>
            <a:r>
              <a:rPr lang="en-US" sz="3600" dirty="0">
                <a:latin typeface="Cambria" panose="02040503050406030204" pitchFamily="18" charset="0"/>
              </a:rPr>
              <a:t> </a:t>
            </a:r>
            <a:r>
              <a:rPr lang="en-US" sz="3600" dirty="0" err="1">
                <a:latin typeface="Cambria" panose="02040503050406030204" pitchFamily="18" charset="0"/>
              </a:rPr>
              <a:t>tốt</a:t>
            </a:r>
            <a:r>
              <a:rPr lang="en-US" sz="3600" dirty="0">
                <a:latin typeface="Cambria" panose="02040503050406030204" pitchFamily="18" charset="0"/>
              </a:rPr>
              <a:t> </a:t>
            </a:r>
            <a:r>
              <a:rPr lang="en-US" sz="3600" dirty="0" err="1">
                <a:latin typeface="Cambria" panose="02040503050406030204" pitchFamily="18" charset="0"/>
              </a:rPr>
              <a:t>hơn</a:t>
            </a:r>
            <a:r>
              <a:rPr lang="en-US" sz="3600" dirty="0">
                <a:latin typeface="Cambria" panose="02040503050406030204" pitchFamily="18" charset="0"/>
              </a:rPr>
              <a:t>.</a:t>
            </a:r>
          </a:p>
        </p:txBody>
      </p:sp>
      <p:sp>
        <p:nvSpPr>
          <p:cNvPr id="3" name="TextBox 2">
            <a:extLst>
              <a:ext uri="{FF2B5EF4-FFF2-40B4-BE49-F238E27FC236}">
                <a16:creationId xmlns:a16="http://schemas.microsoft.com/office/drawing/2014/main" id="{968FA35F-270B-C6B6-A60F-4C3F6FD88F0A}"/>
              </a:ext>
            </a:extLst>
          </p:cNvPr>
          <p:cNvSpPr txBox="1"/>
          <p:nvPr/>
        </p:nvSpPr>
        <p:spPr>
          <a:xfrm>
            <a:off x="5427631" y="2920716"/>
            <a:ext cx="6764369" cy="3416320"/>
          </a:xfrm>
          <a:prstGeom prst="rect">
            <a:avLst/>
          </a:prstGeom>
          <a:solidFill>
            <a:schemeClr val="accent6">
              <a:lumMod val="20000"/>
              <a:lumOff val="80000"/>
            </a:schemeClr>
          </a:solidFill>
        </p:spPr>
        <p:txBody>
          <a:bodyPr wrap="square" rtlCol="0">
            <a:spAutoFit/>
          </a:bodyPr>
          <a:lstStyle/>
          <a:p>
            <a:pPr algn="just"/>
            <a:r>
              <a:rPr lang="en-US" sz="3600" dirty="0" err="1">
                <a:latin typeface="Cambria" panose="02040503050406030204" pitchFamily="18" charset="0"/>
              </a:rPr>
              <a:t>Bài</a:t>
            </a:r>
            <a:r>
              <a:rPr lang="en-US" sz="3600" dirty="0">
                <a:latin typeface="Cambria" panose="02040503050406030204" pitchFamily="18" charset="0"/>
              </a:rPr>
              <a:t> </a:t>
            </a:r>
            <a:r>
              <a:rPr lang="en-US" sz="3600" dirty="0" err="1">
                <a:latin typeface="Cambria" panose="02040503050406030204" pitchFamily="18" charset="0"/>
              </a:rPr>
              <a:t>đọc</a:t>
            </a:r>
            <a:r>
              <a:rPr lang="en-US" sz="3600" dirty="0">
                <a:latin typeface="Cambria" panose="02040503050406030204" pitchFamily="18" charset="0"/>
              </a:rPr>
              <a:t> </a:t>
            </a:r>
            <a:r>
              <a:rPr lang="en-US" sz="3600" dirty="0" err="1">
                <a:latin typeface="Cambria" panose="02040503050406030204" pitchFamily="18" charset="0"/>
              </a:rPr>
              <a:t>kể</a:t>
            </a:r>
            <a:r>
              <a:rPr lang="en-US" sz="3600" dirty="0">
                <a:latin typeface="Cambria" panose="02040503050406030204" pitchFamily="18" charset="0"/>
              </a:rPr>
              <a:t> </a:t>
            </a:r>
            <a:r>
              <a:rPr lang="en-US" sz="3600" dirty="0" err="1">
                <a:latin typeface="Cambria" panose="02040503050406030204" pitchFamily="18" charset="0"/>
              </a:rPr>
              <a:t>về</a:t>
            </a:r>
            <a:r>
              <a:rPr lang="en-US" sz="3600" dirty="0">
                <a:latin typeface="Cambria" panose="02040503050406030204" pitchFamily="18" charset="0"/>
              </a:rPr>
              <a:t> </a:t>
            </a:r>
            <a:r>
              <a:rPr lang="en-US" sz="3600" dirty="0" err="1">
                <a:latin typeface="Cambria" panose="02040503050406030204" pitchFamily="18" charset="0"/>
              </a:rPr>
              <a:t>quá</a:t>
            </a:r>
            <a:r>
              <a:rPr lang="en-US" sz="3600" dirty="0">
                <a:latin typeface="Cambria" panose="02040503050406030204" pitchFamily="18" charset="0"/>
              </a:rPr>
              <a:t> </a:t>
            </a:r>
            <a:r>
              <a:rPr lang="en-US" sz="3600" dirty="0" err="1">
                <a:latin typeface="Cambria" panose="02040503050406030204" pitchFamily="18" charset="0"/>
              </a:rPr>
              <a:t>trình</a:t>
            </a:r>
            <a:r>
              <a:rPr lang="en-US" sz="3600" dirty="0">
                <a:latin typeface="Cambria" panose="02040503050406030204" pitchFamily="18" charset="0"/>
              </a:rPr>
              <a:t> </a:t>
            </a:r>
            <a:r>
              <a:rPr lang="en-US" sz="3600" dirty="0" err="1">
                <a:latin typeface="Cambria" panose="02040503050406030204" pitchFamily="18" charset="0"/>
              </a:rPr>
              <a:t>viết</a:t>
            </a:r>
            <a:r>
              <a:rPr lang="en-US" sz="3600" dirty="0">
                <a:latin typeface="Cambria" panose="02040503050406030204" pitchFamily="18" charset="0"/>
              </a:rPr>
              <a:t> </a:t>
            </a:r>
            <a:r>
              <a:rPr lang="en-US" sz="3600" dirty="0" err="1">
                <a:latin typeface="Cambria" panose="02040503050406030204" pitchFamily="18" charset="0"/>
              </a:rPr>
              <a:t>bài</a:t>
            </a:r>
            <a:r>
              <a:rPr lang="en-US" sz="3600" dirty="0">
                <a:latin typeface="Cambria" panose="02040503050406030204" pitchFamily="18" charset="0"/>
              </a:rPr>
              <a:t> </a:t>
            </a:r>
            <a:r>
              <a:rPr lang="en-US" sz="3600" dirty="0" err="1">
                <a:latin typeface="Cambria" panose="02040503050406030204" pitchFamily="18" charset="0"/>
              </a:rPr>
              <a:t>văn</a:t>
            </a:r>
            <a:r>
              <a:rPr lang="en-US" sz="3600" dirty="0">
                <a:latin typeface="Cambria" panose="02040503050406030204" pitchFamily="18" charset="0"/>
              </a:rPr>
              <a:t> </a:t>
            </a:r>
            <a:r>
              <a:rPr lang="en-US" sz="3600" dirty="0" err="1">
                <a:latin typeface="Cambria" panose="02040503050406030204" pitchFamily="18" charset="0"/>
              </a:rPr>
              <a:t>tả</a:t>
            </a:r>
            <a:r>
              <a:rPr lang="en-US" sz="3600" dirty="0">
                <a:latin typeface="Cambria" panose="02040503050406030204" pitchFamily="18" charset="0"/>
              </a:rPr>
              <a:t> </a:t>
            </a:r>
            <a:r>
              <a:rPr lang="en-US" sz="3600" dirty="0" err="1">
                <a:latin typeface="Cambria" panose="02040503050406030204" pitchFamily="18" charset="0"/>
              </a:rPr>
              <a:t>cây</a:t>
            </a:r>
            <a:r>
              <a:rPr lang="en-US" sz="3600" dirty="0">
                <a:latin typeface="Cambria" panose="02040503050406030204" pitchFamily="18" charset="0"/>
              </a:rPr>
              <a:t> </a:t>
            </a:r>
            <a:r>
              <a:rPr lang="en-US" sz="3600" dirty="0" err="1">
                <a:latin typeface="Cambria" panose="02040503050406030204" pitchFamily="18" charset="0"/>
              </a:rPr>
              <a:t>cối</a:t>
            </a:r>
            <a:r>
              <a:rPr lang="en-US" sz="3600" dirty="0">
                <a:latin typeface="Cambria" panose="02040503050406030204" pitchFamily="18" charset="0"/>
              </a:rPr>
              <a:t> </a:t>
            </a:r>
            <a:r>
              <a:rPr lang="en-US" sz="3600" dirty="0" err="1">
                <a:latin typeface="Cambria" panose="02040503050406030204" pitchFamily="18" charset="0"/>
              </a:rPr>
              <a:t>của</a:t>
            </a:r>
            <a:r>
              <a:rPr lang="en-US" sz="3600" dirty="0">
                <a:latin typeface="Cambria" panose="02040503050406030204" pitchFamily="18" charset="0"/>
              </a:rPr>
              <a:t> </a:t>
            </a:r>
            <a:r>
              <a:rPr lang="en-US" sz="3600" dirty="0" err="1">
                <a:latin typeface="Cambria" panose="02040503050406030204" pitchFamily="18" charset="0"/>
              </a:rPr>
              <a:t>bạn</a:t>
            </a:r>
            <a:r>
              <a:rPr lang="en-US" sz="3600" dirty="0">
                <a:latin typeface="Cambria" panose="02040503050406030204" pitchFamily="18" charset="0"/>
              </a:rPr>
              <a:t> </a:t>
            </a:r>
            <a:r>
              <a:rPr lang="en-US" sz="3600" dirty="0" err="1">
                <a:latin typeface="Cambria" panose="02040503050406030204" pitchFamily="18" charset="0"/>
              </a:rPr>
              <a:t>nhỏ</a:t>
            </a:r>
            <a:r>
              <a:rPr lang="en-US" sz="3600" dirty="0">
                <a:latin typeface="Cambria" panose="02040503050406030204" pitchFamily="18" charset="0"/>
              </a:rPr>
              <a:t>. </a:t>
            </a:r>
            <a:r>
              <a:rPr lang="en-US" sz="3600" dirty="0" err="1">
                <a:latin typeface="Cambria" panose="02040503050406030204" pitchFamily="18" charset="0"/>
              </a:rPr>
              <a:t>Bạn</a:t>
            </a:r>
            <a:r>
              <a:rPr lang="en-US" sz="3600" dirty="0">
                <a:latin typeface="Cambria" panose="02040503050406030204" pitchFamily="18" charset="0"/>
              </a:rPr>
              <a:t> </a:t>
            </a:r>
            <a:r>
              <a:rPr lang="en-US" sz="3600" dirty="0" err="1">
                <a:latin typeface="Cambria" panose="02040503050406030204" pitchFamily="18" charset="0"/>
              </a:rPr>
              <a:t>đã</a:t>
            </a:r>
            <a:r>
              <a:rPr lang="en-US" sz="3600" dirty="0">
                <a:latin typeface="Cambria" panose="02040503050406030204" pitchFamily="18" charset="0"/>
              </a:rPr>
              <a:t> </a:t>
            </a:r>
            <a:r>
              <a:rPr lang="en-US" sz="3600" dirty="0" err="1">
                <a:latin typeface="Cambria" panose="02040503050406030204" pitchFamily="18" charset="0"/>
              </a:rPr>
              <a:t>tận</a:t>
            </a:r>
            <a:r>
              <a:rPr lang="en-US" sz="3600" dirty="0">
                <a:latin typeface="Cambria" panose="02040503050406030204" pitchFamily="18" charset="0"/>
              </a:rPr>
              <a:t> </a:t>
            </a:r>
            <a:r>
              <a:rPr lang="en-US" sz="3600" dirty="0" err="1">
                <a:latin typeface="Cambria" panose="02040503050406030204" pitchFamily="18" charset="0"/>
              </a:rPr>
              <a:t>mắt</a:t>
            </a:r>
            <a:r>
              <a:rPr lang="en-US" sz="3600" dirty="0">
                <a:latin typeface="Cambria" panose="02040503050406030204" pitchFamily="18" charset="0"/>
              </a:rPr>
              <a:t> </a:t>
            </a:r>
            <a:r>
              <a:rPr lang="en-US" sz="3600" dirty="0" err="1">
                <a:latin typeface="Cambria" panose="02040503050406030204" pitchFamily="18" charset="0"/>
              </a:rPr>
              <a:t>quan</a:t>
            </a:r>
            <a:r>
              <a:rPr lang="en-US" sz="3600" dirty="0">
                <a:latin typeface="Cambria" panose="02040503050406030204" pitchFamily="18" charset="0"/>
              </a:rPr>
              <a:t> </a:t>
            </a:r>
            <a:r>
              <a:rPr lang="en-US" sz="3600" dirty="0" err="1">
                <a:latin typeface="Cambria" panose="02040503050406030204" pitchFamily="18" charset="0"/>
              </a:rPr>
              <a:t>sát</a:t>
            </a:r>
            <a:r>
              <a:rPr lang="en-US" sz="3600" dirty="0">
                <a:latin typeface="Cambria" panose="02040503050406030204" pitchFamily="18" charset="0"/>
              </a:rPr>
              <a:t> </a:t>
            </a:r>
            <a:r>
              <a:rPr lang="en-US" sz="3600" dirty="0" err="1">
                <a:latin typeface="Cambria" panose="02040503050406030204" pitchFamily="18" charset="0"/>
              </a:rPr>
              <a:t>cây</a:t>
            </a:r>
            <a:r>
              <a:rPr lang="en-US" sz="3600" dirty="0">
                <a:latin typeface="Cambria" panose="02040503050406030204" pitchFamily="18" charset="0"/>
              </a:rPr>
              <a:t>, </a:t>
            </a:r>
            <a:r>
              <a:rPr lang="en-US" sz="3600" dirty="0" err="1">
                <a:latin typeface="Cambria" panose="02040503050406030204" pitchFamily="18" charset="0"/>
              </a:rPr>
              <a:t>trực</a:t>
            </a:r>
            <a:r>
              <a:rPr lang="en-US" sz="3600" dirty="0">
                <a:latin typeface="Cambria" panose="02040503050406030204" pitchFamily="18" charset="0"/>
              </a:rPr>
              <a:t> </a:t>
            </a:r>
            <a:r>
              <a:rPr lang="en-US" sz="3600" dirty="0" err="1">
                <a:latin typeface="Cambria" panose="02040503050406030204" pitchFamily="18" charset="0"/>
              </a:rPr>
              <a:t>tiếp</a:t>
            </a:r>
            <a:r>
              <a:rPr lang="en-US" sz="3600" dirty="0">
                <a:latin typeface="Cambria" panose="02040503050406030204" pitchFamily="18" charset="0"/>
              </a:rPr>
              <a:t> </a:t>
            </a:r>
            <a:r>
              <a:rPr lang="en-US" sz="3600" dirty="0" err="1">
                <a:latin typeface="Cambria" panose="02040503050406030204" pitchFamily="18" charset="0"/>
              </a:rPr>
              <a:t>tưới</a:t>
            </a:r>
            <a:r>
              <a:rPr lang="en-US" sz="3600" dirty="0">
                <a:latin typeface="Cambria" panose="02040503050406030204" pitchFamily="18" charset="0"/>
              </a:rPr>
              <a:t> </a:t>
            </a:r>
            <a:r>
              <a:rPr lang="en-US" sz="3600" dirty="0" err="1">
                <a:latin typeface="Cambria" panose="02040503050406030204" pitchFamily="18" charset="0"/>
              </a:rPr>
              <a:t>cây</a:t>
            </a:r>
            <a:r>
              <a:rPr lang="en-US" sz="3600" dirty="0">
                <a:latin typeface="Cambria" panose="02040503050406030204" pitchFamily="18" charset="0"/>
              </a:rPr>
              <a:t>,...</a:t>
            </a:r>
            <a:r>
              <a:rPr lang="en-US" sz="3600" dirty="0" err="1">
                <a:latin typeface="Cambria" panose="02040503050406030204" pitchFamily="18" charset="0"/>
              </a:rPr>
              <a:t>kết</a:t>
            </a:r>
            <a:r>
              <a:rPr lang="en-US" sz="3600" dirty="0">
                <a:latin typeface="Cambria" panose="02040503050406030204" pitchFamily="18" charset="0"/>
              </a:rPr>
              <a:t> </a:t>
            </a:r>
            <a:r>
              <a:rPr lang="en-US" sz="3600" dirty="0" err="1">
                <a:latin typeface="Cambria" panose="02040503050406030204" pitchFamily="18" charset="0"/>
              </a:rPr>
              <a:t>hợp</a:t>
            </a:r>
            <a:r>
              <a:rPr lang="en-US" sz="3600" dirty="0">
                <a:latin typeface="Cambria" panose="02040503050406030204" pitchFamily="18" charset="0"/>
              </a:rPr>
              <a:t> </a:t>
            </a:r>
            <a:r>
              <a:rPr lang="en-US" sz="3600" dirty="0" err="1">
                <a:latin typeface="Cambria" panose="02040503050406030204" pitchFamily="18" charset="0"/>
              </a:rPr>
              <a:t>với</a:t>
            </a:r>
            <a:r>
              <a:rPr lang="en-US" sz="3600" dirty="0">
                <a:latin typeface="Cambria" panose="02040503050406030204" pitchFamily="18" charset="0"/>
              </a:rPr>
              <a:t> </a:t>
            </a:r>
            <a:r>
              <a:rPr lang="en-US" sz="3600" dirty="0" err="1">
                <a:latin typeface="Cambria" panose="02040503050406030204" pitchFamily="18" charset="0"/>
              </a:rPr>
              <a:t>trí</a:t>
            </a:r>
            <a:r>
              <a:rPr lang="en-US" sz="3600" dirty="0">
                <a:latin typeface="Cambria" panose="02040503050406030204" pitchFamily="18" charset="0"/>
              </a:rPr>
              <a:t> </a:t>
            </a:r>
            <a:r>
              <a:rPr lang="en-US" sz="3600" dirty="0" err="1">
                <a:latin typeface="Cambria" panose="02040503050406030204" pitchFamily="18" charset="0"/>
              </a:rPr>
              <a:t>tưởng</a:t>
            </a:r>
            <a:r>
              <a:rPr lang="en-US" sz="3600" dirty="0">
                <a:latin typeface="Cambria" panose="02040503050406030204" pitchFamily="18" charset="0"/>
              </a:rPr>
              <a:t> </a:t>
            </a:r>
            <a:r>
              <a:rPr lang="en-US" sz="3600" dirty="0" err="1">
                <a:latin typeface="Cambria" panose="02040503050406030204" pitchFamily="18" charset="0"/>
              </a:rPr>
              <a:t>tượng</a:t>
            </a:r>
            <a:r>
              <a:rPr lang="en-US" sz="3600" dirty="0">
                <a:latin typeface="Cambria" panose="02040503050406030204" pitchFamily="18" charset="0"/>
              </a:rPr>
              <a:t> </a:t>
            </a:r>
            <a:r>
              <a:rPr lang="en-US" sz="3600" dirty="0" err="1">
                <a:latin typeface="Cambria" panose="02040503050406030204" pitchFamily="18" charset="0"/>
              </a:rPr>
              <a:t>phong</a:t>
            </a:r>
            <a:r>
              <a:rPr lang="en-US" sz="3600" dirty="0">
                <a:latin typeface="Cambria" panose="02040503050406030204" pitchFamily="18" charset="0"/>
              </a:rPr>
              <a:t> </a:t>
            </a:r>
            <a:r>
              <a:rPr lang="en-US" sz="3600" dirty="0" err="1">
                <a:latin typeface="Cambria" panose="02040503050406030204" pitchFamily="18" charset="0"/>
              </a:rPr>
              <a:t>phú</a:t>
            </a:r>
            <a:r>
              <a:rPr lang="en-US" sz="3600" dirty="0">
                <a:latin typeface="Cambria" panose="02040503050406030204" pitchFamily="18" charset="0"/>
              </a:rPr>
              <a:t> </a:t>
            </a:r>
            <a:r>
              <a:rPr lang="en-US" sz="3600" dirty="0" err="1">
                <a:latin typeface="Cambria" panose="02040503050406030204" pitchFamily="18" charset="0"/>
              </a:rPr>
              <a:t>để</a:t>
            </a:r>
            <a:r>
              <a:rPr lang="en-US" sz="3600" dirty="0">
                <a:latin typeface="Cambria" panose="02040503050406030204" pitchFamily="18" charset="0"/>
              </a:rPr>
              <a:t> </a:t>
            </a:r>
            <a:r>
              <a:rPr lang="en-US" sz="3600" dirty="0" err="1">
                <a:latin typeface="Cambria" panose="02040503050406030204" pitchFamily="18" charset="0"/>
              </a:rPr>
              <a:t>viết</a:t>
            </a:r>
            <a:r>
              <a:rPr lang="en-US" sz="3600" dirty="0">
                <a:latin typeface="Cambria" panose="02040503050406030204" pitchFamily="18" charset="0"/>
              </a:rPr>
              <a:t> </a:t>
            </a:r>
            <a:r>
              <a:rPr lang="en-US" sz="3600" dirty="0" err="1">
                <a:latin typeface="Cambria" panose="02040503050406030204" pitchFamily="18" charset="0"/>
              </a:rPr>
              <a:t>được</a:t>
            </a:r>
            <a:r>
              <a:rPr lang="en-US" sz="3600" dirty="0">
                <a:latin typeface="Cambria" panose="02040503050406030204" pitchFamily="18" charset="0"/>
              </a:rPr>
              <a:t> </a:t>
            </a:r>
            <a:r>
              <a:rPr lang="en-US" sz="3600" dirty="0" err="1">
                <a:latin typeface="Cambria" panose="02040503050406030204" pitchFamily="18" charset="0"/>
              </a:rPr>
              <a:t>bài</a:t>
            </a:r>
            <a:r>
              <a:rPr lang="en-US" sz="3600" dirty="0">
                <a:latin typeface="Cambria" panose="02040503050406030204" pitchFamily="18" charset="0"/>
              </a:rPr>
              <a:t> </a:t>
            </a:r>
            <a:r>
              <a:rPr lang="en-US" sz="3600" dirty="0" err="1">
                <a:latin typeface="Cambria" panose="02040503050406030204" pitchFamily="18" charset="0"/>
              </a:rPr>
              <a:t>văn</a:t>
            </a:r>
            <a:r>
              <a:rPr lang="en-US" sz="3600" dirty="0">
                <a:latin typeface="Cambria" panose="02040503050406030204" pitchFamily="18" charset="0"/>
              </a:rPr>
              <a:t> hay.</a:t>
            </a:r>
          </a:p>
        </p:txBody>
      </p:sp>
      <p:pic>
        <p:nvPicPr>
          <p:cNvPr id="4" name="Picture 3">
            <a:extLst>
              <a:ext uri="{FF2B5EF4-FFF2-40B4-BE49-F238E27FC236}">
                <a16:creationId xmlns:a16="http://schemas.microsoft.com/office/drawing/2014/main" id="{8C9F70F7-5658-D846-F3DA-F3D0C1F0AD15}"/>
              </a:ext>
            </a:extLst>
          </p:cNvPr>
          <p:cNvPicPr>
            <a:picLocks noChangeAspect="1"/>
          </p:cNvPicPr>
          <p:nvPr/>
        </p:nvPicPr>
        <p:blipFill rotWithShape="1">
          <a:blip r:embed="rId2"/>
          <a:srcRect t="-13230" r="81337" b="-1"/>
          <a:stretch/>
        </p:blipFill>
        <p:spPr>
          <a:xfrm>
            <a:off x="6762307" y="0"/>
            <a:ext cx="2275367" cy="2808439"/>
          </a:xfrm>
          <a:prstGeom prst="rect">
            <a:avLst/>
          </a:prstGeom>
        </p:spPr>
      </p:pic>
      <p:pic>
        <p:nvPicPr>
          <p:cNvPr id="7" name="Picture 6">
            <a:extLst>
              <a:ext uri="{FF2B5EF4-FFF2-40B4-BE49-F238E27FC236}">
                <a16:creationId xmlns:a16="http://schemas.microsoft.com/office/drawing/2014/main" id="{05CDC882-9250-CF9A-8B3A-CA13D7E6E3BC}"/>
              </a:ext>
            </a:extLst>
          </p:cNvPr>
          <p:cNvPicPr>
            <a:picLocks noChangeAspect="1"/>
          </p:cNvPicPr>
          <p:nvPr/>
        </p:nvPicPr>
        <p:blipFill rotWithShape="1">
          <a:blip r:embed="rId2"/>
          <a:srcRect l="18401" t="-412" r="64942" b="7346"/>
          <a:stretch/>
        </p:blipFill>
        <p:spPr>
          <a:xfrm>
            <a:off x="2429249" y="3154449"/>
            <a:ext cx="2594344" cy="2948854"/>
          </a:xfrm>
          <a:prstGeom prst="rect">
            <a:avLst/>
          </a:prstGeom>
        </p:spPr>
      </p:pic>
    </p:spTree>
    <p:extLst>
      <p:ext uri="{BB962C8B-B14F-4D97-AF65-F5344CB8AC3E}">
        <p14:creationId xmlns:p14="http://schemas.microsoft.com/office/powerpoint/2010/main" val="199833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4E79C1-6480-654A-C140-DD2FBAE29E23}"/>
              </a:ext>
            </a:extLst>
          </p:cNvPr>
          <p:cNvSpPr txBox="1"/>
          <p:nvPr/>
        </p:nvSpPr>
        <p:spPr>
          <a:xfrm>
            <a:off x="31897" y="584569"/>
            <a:ext cx="7552338" cy="2554545"/>
          </a:xfrm>
          <a:prstGeom prst="rect">
            <a:avLst/>
          </a:prstGeom>
          <a:solidFill>
            <a:srgbClr val="FFDEB5"/>
          </a:solidFill>
        </p:spPr>
        <p:txBody>
          <a:bodyPr wrap="square" rtlCol="0">
            <a:spAutoFit/>
          </a:bodyPr>
          <a:lstStyle/>
          <a:p>
            <a:pPr algn="just"/>
            <a:r>
              <a:rPr lang="en-US" sz="3200" dirty="0" err="1">
                <a:latin typeface="Cambria" panose="02040503050406030204" pitchFamily="18" charset="0"/>
              </a:rPr>
              <a:t>Bài</a:t>
            </a:r>
            <a:r>
              <a:rPr lang="en-US" sz="3200" dirty="0">
                <a:latin typeface="Cambria" panose="02040503050406030204" pitchFamily="18" charset="0"/>
              </a:rPr>
              <a:t> </a:t>
            </a:r>
            <a:r>
              <a:rPr lang="en-US" sz="3200" dirty="0" err="1">
                <a:latin typeface="Cambria" panose="02040503050406030204" pitchFamily="18" charset="0"/>
              </a:rPr>
              <a:t>đọc</a:t>
            </a:r>
            <a:r>
              <a:rPr lang="en-US" sz="3200" dirty="0">
                <a:latin typeface="Cambria" panose="02040503050406030204" pitchFamily="18" charset="0"/>
              </a:rPr>
              <a:t> </a:t>
            </a:r>
            <a:r>
              <a:rPr lang="en-US" sz="3200" dirty="0" err="1">
                <a:latin typeface="Cambria" panose="02040503050406030204" pitchFamily="18" charset="0"/>
              </a:rPr>
              <a:t>kể</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dirty="0" err="1">
                <a:latin typeface="Cambria" panose="02040503050406030204" pitchFamily="18" charset="0"/>
              </a:rPr>
              <a:t>cô</a:t>
            </a:r>
            <a:r>
              <a:rPr lang="en-US" sz="3200" dirty="0">
                <a:latin typeface="Cambria" panose="02040503050406030204" pitchFamily="18" charset="0"/>
              </a:rPr>
              <a:t> </a:t>
            </a:r>
            <a:r>
              <a:rPr lang="en-US" sz="3200" dirty="0" err="1">
                <a:latin typeface="Cambria" panose="02040503050406030204" pitchFamily="18" charset="0"/>
              </a:rPr>
              <a:t>bé</a:t>
            </a:r>
            <a:r>
              <a:rPr lang="en-US" sz="3200" dirty="0">
                <a:latin typeface="Cambria" panose="02040503050406030204" pitchFamily="18" charset="0"/>
              </a:rPr>
              <a:t> Ma- </a:t>
            </a:r>
            <a:r>
              <a:rPr lang="en-US" sz="3200" dirty="0" err="1">
                <a:latin typeface="Cambria" panose="02040503050406030204" pitchFamily="18" charset="0"/>
              </a:rPr>
              <a:t>ri</a:t>
            </a:r>
            <a:r>
              <a:rPr lang="en-US" sz="3200" dirty="0">
                <a:latin typeface="Cambria" panose="02040503050406030204" pitchFamily="18" charset="0"/>
              </a:rPr>
              <a:t>- a </a:t>
            </a:r>
            <a:r>
              <a:rPr lang="en-US" sz="3200" dirty="0" err="1">
                <a:latin typeface="Cambria" panose="02040503050406030204" pitchFamily="18" charset="0"/>
              </a:rPr>
              <a:t>có</a:t>
            </a:r>
            <a:r>
              <a:rPr lang="en-US" sz="3200" dirty="0">
                <a:latin typeface="Cambria" panose="02040503050406030204" pitchFamily="18" charset="0"/>
              </a:rPr>
              <a:t> </a:t>
            </a:r>
            <a:r>
              <a:rPr lang="en-US" sz="3200" dirty="0" err="1">
                <a:latin typeface="Cambria" panose="02040503050406030204" pitchFamily="18" charset="0"/>
              </a:rPr>
              <a:t>những</a:t>
            </a:r>
            <a:r>
              <a:rPr lang="en-US" sz="3200" dirty="0">
                <a:latin typeface="Cambria" panose="02040503050406030204" pitchFamily="18" charset="0"/>
              </a:rPr>
              <a:t> “</a:t>
            </a:r>
            <a:r>
              <a:rPr lang="en-US" sz="3200" dirty="0" err="1">
                <a:latin typeface="Cambria" panose="02040503050406030204" pitchFamily="18" charset="0"/>
              </a:rPr>
              <a:t>phẩm</a:t>
            </a:r>
            <a:r>
              <a:rPr lang="en-US" sz="3200" dirty="0">
                <a:latin typeface="Cambria" panose="02040503050406030204" pitchFamily="18" charset="0"/>
              </a:rPr>
              <a:t> </a:t>
            </a:r>
            <a:r>
              <a:rPr lang="en-US" sz="3200" dirty="0" err="1">
                <a:latin typeface="Cambria" panose="02040503050406030204" pitchFamily="18" charset="0"/>
              </a:rPr>
              <a:t>chất</a:t>
            </a:r>
            <a:r>
              <a:rPr lang="en-US" sz="3200" dirty="0">
                <a:latin typeface="Cambria" panose="02040503050406030204" pitchFamily="18" charset="0"/>
              </a:rPr>
              <a:t>” </a:t>
            </a:r>
            <a:r>
              <a:rPr lang="en-US" sz="3200" dirty="0" err="1">
                <a:latin typeface="Cambria" panose="02040503050406030204" pitchFamily="18" charset="0"/>
              </a:rPr>
              <a:t>của</a:t>
            </a:r>
            <a:r>
              <a:rPr lang="en-US" sz="3200" dirty="0">
                <a:latin typeface="Cambria" panose="02040503050406030204" pitchFamily="18" charset="0"/>
              </a:rPr>
              <a:t> </a:t>
            </a:r>
            <a:r>
              <a:rPr lang="en-US" sz="3200" dirty="0" err="1">
                <a:latin typeface="Cambria" panose="02040503050406030204" pitchFamily="18" charset="0"/>
              </a:rPr>
              <a:t>người</a:t>
            </a:r>
            <a:r>
              <a:rPr lang="en-US" sz="3200" dirty="0">
                <a:latin typeface="Cambria" panose="02040503050406030204" pitchFamily="18" charset="0"/>
              </a:rPr>
              <a:t> </a:t>
            </a:r>
            <a:r>
              <a:rPr lang="en-US" sz="3200" dirty="0" err="1">
                <a:latin typeface="Cambria" panose="02040503050406030204" pitchFamily="18" charset="0"/>
              </a:rPr>
              <a:t>nghiên</a:t>
            </a:r>
            <a:r>
              <a:rPr lang="en-US" sz="3200" dirty="0">
                <a:latin typeface="Cambria" panose="02040503050406030204" pitchFamily="18" charset="0"/>
              </a:rPr>
              <a:t> </a:t>
            </a:r>
            <a:r>
              <a:rPr lang="en-US" sz="3200" dirty="0" err="1">
                <a:latin typeface="Cambria" panose="02040503050406030204" pitchFamily="18" charset="0"/>
              </a:rPr>
              <a:t>cứu</a:t>
            </a:r>
            <a:r>
              <a:rPr lang="en-US" sz="3200" dirty="0">
                <a:latin typeface="Cambria" panose="02040503050406030204" pitchFamily="18" charset="0"/>
              </a:rPr>
              <a:t> khoa </a:t>
            </a:r>
            <a:r>
              <a:rPr lang="en-US" sz="3200" dirty="0" err="1">
                <a:latin typeface="Cambria" panose="02040503050406030204" pitchFamily="18" charset="0"/>
              </a:rPr>
              <a:t>học</a:t>
            </a:r>
            <a:r>
              <a:rPr lang="en-US" sz="3200" dirty="0">
                <a:latin typeface="Cambria" panose="02040503050406030204" pitchFamily="18" charset="0"/>
              </a:rPr>
              <a:t>, </a:t>
            </a:r>
            <a:r>
              <a:rPr lang="en-US" sz="3200" dirty="0" err="1">
                <a:latin typeface="Cambria" panose="02040503050406030204" pitchFamily="18" charset="0"/>
              </a:rPr>
              <a:t>thích</a:t>
            </a:r>
            <a:r>
              <a:rPr lang="en-US" sz="3200" dirty="0">
                <a:latin typeface="Cambria" panose="02040503050406030204" pitchFamily="18" charset="0"/>
              </a:rPr>
              <a:t> </a:t>
            </a:r>
            <a:r>
              <a:rPr lang="en-US" sz="3200" dirty="0" err="1">
                <a:latin typeface="Cambria" panose="02040503050406030204" pitchFamily="18" charset="0"/>
              </a:rPr>
              <a:t>quan</a:t>
            </a:r>
            <a:r>
              <a:rPr lang="en-US" sz="3200" dirty="0">
                <a:latin typeface="Cambria" panose="02040503050406030204" pitchFamily="18" charset="0"/>
              </a:rPr>
              <a:t> </a:t>
            </a:r>
            <a:r>
              <a:rPr lang="en-US" sz="3200" dirty="0" err="1">
                <a:latin typeface="Cambria" panose="02040503050406030204" pitchFamily="18" charset="0"/>
              </a:rPr>
              <a:t>sát</a:t>
            </a:r>
            <a:r>
              <a:rPr lang="en-US" sz="3200" dirty="0">
                <a:latin typeface="Cambria" panose="02040503050406030204" pitchFamily="18" charset="0"/>
              </a:rPr>
              <a:t> </a:t>
            </a:r>
            <a:r>
              <a:rPr lang="en-US" sz="3200" dirty="0" err="1">
                <a:latin typeface="Cambria" panose="02040503050406030204" pitchFamily="18" charset="0"/>
              </a:rPr>
              <a:t>các</a:t>
            </a:r>
            <a:r>
              <a:rPr lang="en-US" sz="3200" dirty="0">
                <a:latin typeface="Cambria" panose="02040503050406030204" pitchFamily="18" charset="0"/>
              </a:rPr>
              <a:t> </a:t>
            </a:r>
            <a:r>
              <a:rPr lang="en-US" sz="3200" dirty="0" err="1">
                <a:latin typeface="Cambria" panose="02040503050406030204" pitchFamily="18" charset="0"/>
              </a:rPr>
              <a:t>sự</a:t>
            </a:r>
            <a:r>
              <a:rPr lang="en-US" sz="3200" dirty="0">
                <a:latin typeface="Cambria" panose="02040503050406030204" pitchFamily="18" charset="0"/>
              </a:rPr>
              <a:t> </a:t>
            </a:r>
            <a:r>
              <a:rPr lang="en-US" sz="3200" dirty="0" err="1">
                <a:latin typeface="Cambria" panose="02040503050406030204" pitchFamily="18" charset="0"/>
              </a:rPr>
              <a:t>vật</a:t>
            </a:r>
            <a:r>
              <a:rPr lang="en-US" sz="3200" dirty="0">
                <a:latin typeface="Cambria" panose="02040503050406030204" pitchFamily="18" charset="0"/>
              </a:rPr>
              <a:t>, </a:t>
            </a:r>
            <a:r>
              <a:rPr lang="en-US" sz="3200" dirty="0" err="1">
                <a:latin typeface="Cambria" panose="02040503050406030204" pitchFamily="18" charset="0"/>
              </a:rPr>
              <a:t>hiện</a:t>
            </a:r>
            <a:r>
              <a:rPr lang="en-US" sz="3200" dirty="0">
                <a:latin typeface="Cambria" panose="02040503050406030204" pitchFamily="18" charset="0"/>
              </a:rPr>
              <a:t> </a:t>
            </a:r>
            <a:r>
              <a:rPr lang="en-US" sz="3200" dirty="0" err="1">
                <a:latin typeface="Cambria" panose="02040503050406030204" pitchFamily="18" charset="0"/>
              </a:rPr>
              <a:t>tượng</a:t>
            </a:r>
            <a:r>
              <a:rPr lang="en-US" sz="3200" dirty="0">
                <a:latin typeface="Cambria" panose="02040503050406030204" pitchFamily="18" charset="0"/>
              </a:rPr>
              <a:t> </a:t>
            </a:r>
            <a:r>
              <a:rPr lang="en-US" sz="3200" dirty="0" err="1">
                <a:latin typeface="Cambria" panose="02040503050406030204" pitchFamily="18" charset="0"/>
              </a:rPr>
              <a:t>diễn</a:t>
            </a:r>
            <a:r>
              <a:rPr lang="en-US" sz="3200" dirty="0">
                <a:latin typeface="Cambria" panose="02040503050406030204" pitchFamily="18" charset="0"/>
              </a:rPr>
              <a:t> </a:t>
            </a:r>
            <a:r>
              <a:rPr lang="en-US" sz="3200" dirty="0" err="1">
                <a:latin typeface="Cambria" panose="02040503050406030204" pitchFamily="18" charset="0"/>
              </a:rPr>
              <a:t>ra</a:t>
            </a:r>
            <a:r>
              <a:rPr lang="en-US" sz="3200" dirty="0">
                <a:latin typeface="Cambria" panose="02040503050406030204" pitchFamily="18" charset="0"/>
              </a:rPr>
              <a:t> </a:t>
            </a:r>
            <a:r>
              <a:rPr lang="en-US" sz="3200" dirty="0" err="1">
                <a:latin typeface="Cambria" panose="02040503050406030204" pitchFamily="18" charset="0"/>
              </a:rPr>
              <a:t>xung</a:t>
            </a:r>
            <a:r>
              <a:rPr lang="en-US" sz="3200" dirty="0">
                <a:latin typeface="Cambria" panose="02040503050406030204" pitchFamily="18" charset="0"/>
              </a:rPr>
              <a:t> </a:t>
            </a:r>
            <a:r>
              <a:rPr lang="en-US" sz="3200" dirty="0" err="1">
                <a:latin typeface="Cambria" panose="02040503050406030204" pitchFamily="18" charset="0"/>
              </a:rPr>
              <a:t>quanh</a:t>
            </a:r>
            <a:r>
              <a:rPr lang="en-US" sz="3200" dirty="0">
                <a:latin typeface="Cambria" panose="02040503050406030204" pitchFamily="18" charset="0"/>
              </a:rPr>
              <a:t> </a:t>
            </a:r>
            <a:r>
              <a:rPr lang="en-US" sz="3200" dirty="0" err="1">
                <a:latin typeface="Cambria" panose="02040503050406030204" pitchFamily="18" charset="0"/>
              </a:rPr>
              <a:t>và</a:t>
            </a:r>
            <a:r>
              <a:rPr lang="en-US" sz="3200" dirty="0">
                <a:latin typeface="Cambria" panose="02040503050406030204" pitchFamily="18" charset="0"/>
              </a:rPr>
              <a:t> </a:t>
            </a:r>
            <a:r>
              <a:rPr lang="en-US" sz="3200" dirty="0" err="1">
                <a:latin typeface="Cambria" panose="02040503050406030204" pitchFamily="18" charset="0"/>
              </a:rPr>
              <a:t>đã</a:t>
            </a:r>
            <a:r>
              <a:rPr lang="en-US" sz="3200" dirty="0">
                <a:latin typeface="Cambria" panose="02040503050406030204" pitchFamily="18" charset="0"/>
              </a:rPr>
              <a:t> </a:t>
            </a:r>
            <a:r>
              <a:rPr lang="en-US" sz="3200" dirty="0" err="1">
                <a:latin typeface="Cambria" panose="02040503050406030204" pitchFamily="18" charset="0"/>
              </a:rPr>
              <a:t>có</a:t>
            </a:r>
            <a:r>
              <a:rPr lang="en-US" sz="3200" dirty="0">
                <a:latin typeface="Cambria" panose="02040503050406030204" pitchFamily="18" charset="0"/>
              </a:rPr>
              <a:t> </a:t>
            </a:r>
            <a:r>
              <a:rPr lang="en-US" sz="3200" dirty="0" err="1">
                <a:latin typeface="Cambria" panose="02040503050406030204" pitchFamily="18" charset="0"/>
              </a:rPr>
              <a:t>những</a:t>
            </a:r>
            <a:r>
              <a:rPr lang="en-US" sz="3200" dirty="0">
                <a:latin typeface="Cambria" panose="02040503050406030204" pitchFamily="18" charset="0"/>
              </a:rPr>
              <a:t> </a:t>
            </a:r>
            <a:r>
              <a:rPr lang="en-US" sz="3200" dirty="0" err="1">
                <a:latin typeface="Cambria" panose="02040503050406030204" pitchFamily="18" charset="0"/>
              </a:rPr>
              <a:t>phát</a:t>
            </a:r>
            <a:r>
              <a:rPr lang="en-US" sz="3200" dirty="0">
                <a:latin typeface="Cambria" panose="02040503050406030204" pitchFamily="18" charset="0"/>
              </a:rPr>
              <a:t> </a:t>
            </a:r>
            <a:r>
              <a:rPr lang="en-US" sz="3200" dirty="0" err="1">
                <a:latin typeface="Cambria" panose="02040503050406030204" pitchFamily="18" charset="0"/>
              </a:rPr>
              <a:t>hiện</a:t>
            </a:r>
            <a:r>
              <a:rPr lang="en-US" sz="3200" dirty="0">
                <a:latin typeface="Cambria" panose="02040503050406030204" pitchFamily="18" charset="0"/>
              </a:rPr>
              <a:t> </a:t>
            </a:r>
            <a:r>
              <a:rPr lang="en-US" sz="3200" dirty="0" err="1">
                <a:latin typeface="Cambria" panose="02040503050406030204" pitchFamily="18" charset="0"/>
              </a:rPr>
              <a:t>thú</a:t>
            </a:r>
            <a:r>
              <a:rPr lang="en-US" sz="3200" dirty="0">
                <a:latin typeface="Cambria" panose="02040503050406030204" pitchFamily="18" charset="0"/>
              </a:rPr>
              <a:t> </a:t>
            </a:r>
            <a:r>
              <a:rPr lang="en-US" sz="3200" dirty="0" err="1">
                <a:latin typeface="Cambria" panose="02040503050406030204" pitchFamily="18" charset="0"/>
              </a:rPr>
              <a:t>vị</a:t>
            </a:r>
            <a:r>
              <a:rPr lang="en-US" sz="3200" dirty="0">
                <a:latin typeface="Cambria" panose="02040503050406030204" pitchFamily="18" charset="0"/>
              </a:rPr>
              <a:t>.</a:t>
            </a:r>
          </a:p>
        </p:txBody>
      </p:sp>
      <p:pic>
        <p:nvPicPr>
          <p:cNvPr id="4" name="Picture 3">
            <a:extLst>
              <a:ext uri="{FF2B5EF4-FFF2-40B4-BE49-F238E27FC236}">
                <a16:creationId xmlns:a16="http://schemas.microsoft.com/office/drawing/2014/main" id="{ABDA8810-E6D0-B74E-C555-35F59DE3D9C7}"/>
              </a:ext>
            </a:extLst>
          </p:cNvPr>
          <p:cNvPicPr>
            <a:picLocks noChangeAspect="1"/>
          </p:cNvPicPr>
          <p:nvPr/>
        </p:nvPicPr>
        <p:blipFill rotWithShape="1">
          <a:blip r:embed="rId2"/>
          <a:srcRect l="35058" t="487" r="48634" b="915"/>
          <a:stretch/>
        </p:blipFill>
        <p:spPr>
          <a:xfrm>
            <a:off x="8157741" y="348606"/>
            <a:ext cx="2268805" cy="2790508"/>
          </a:xfrm>
          <a:prstGeom prst="rect">
            <a:avLst/>
          </a:prstGeom>
        </p:spPr>
      </p:pic>
      <p:pic>
        <p:nvPicPr>
          <p:cNvPr id="5" name="Picture 4">
            <a:extLst>
              <a:ext uri="{FF2B5EF4-FFF2-40B4-BE49-F238E27FC236}">
                <a16:creationId xmlns:a16="http://schemas.microsoft.com/office/drawing/2014/main" id="{ECAF0D7A-3988-FC59-6016-D70A4F10D1C8}"/>
              </a:ext>
            </a:extLst>
          </p:cNvPr>
          <p:cNvPicPr>
            <a:picLocks noChangeAspect="1"/>
          </p:cNvPicPr>
          <p:nvPr/>
        </p:nvPicPr>
        <p:blipFill rotWithShape="1">
          <a:blip r:embed="rId2"/>
          <a:srcRect l="51281" t="-1186" r="33071" b="2588"/>
          <a:stretch/>
        </p:blipFill>
        <p:spPr>
          <a:xfrm>
            <a:off x="1666219" y="3187178"/>
            <a:ext cx="2438400" cy="3125517"/>
          </a:xfrm>
          <a:prstGeom prst="rect">
            <a:avLst/>
          </a:prstGeom>
        </p:spPr>
      </p:pic>
      <p:sp>
        <p:nvSpPr>
          <p:cNvPr id="3" name="TextBox 2">
            <a:extLst>
              <a:ext uri="{FF2B5EF4-FFF2-40B4-BE49-F238E27FC236}">
                <a16:creationId xmlns:a16="http://schemas.microsoft.com/office/drawing/2014/main" id="{CFC2E86F-8A58-F257-087B-D5ACC635D161}"/>
              </a:ext>
            </a:extLst>
          </p:cNvPr>
          <p:cNvSpPr txBox="1"/>
          <p:nvPr/>
        </p:nvSpPr>
        <p:spPr>
          <a:xfrm>
            <a:off x="4496413" y="3226443"/>
            <a:ext cx="7552338" cy="3046988"/>
          </a:xfrm>
          <a:prstGeom prst="rect">
            <a:avLst/>
          </a:prstGeom>
          <a:solidFill>
            <a:srgbClr val="F5A377"/>
          </a:solidFill>
        </p:spPr>
        <p:txBody>
          <a:bodyPr wrap="square" rtlCol="0">
            <a:spAutoFit/>
          </a:bodyPr>
          <a:lstStyle/>
          <a:p>
            <a:pPr algn="just"/>
            <a:r>
              <a:rPr lang="en-US" sz="3200" dirty="0" err="1">
                <a:latin typeface="Cambria" panose="02040503050406030204" pitchFamily="18" charset="0"/>
              </a:rPr>
              <a:t>Câu</a:t>
            </a:r>
            <a:r>
              <a:rPr lang="en-US" sz="3200" dirty="0">
                <a:latin typeface="Cambria" panose="02040503050406030204" pitchFamily="18" charset="0"/>
              </a:rPr>
              <a:t> </a:t>
            </a:r>
            <a:r>
              <a:rPr lang="en-US" sz="3200" dirty="0" err="1">
                <a:latin typeface="Cambria" panose="02040503050406030204" pitchFamily="18" charset="0"/>
              </a:rPr>
              <a:t>chuyện</a:t>
            </a:r>
            <a:r>
              <a:rPr lang="en-US" sz="3200" dirty="0">
                <a:latin typeface="Cambria" panose="02040503050406030204" pitchFamily="18" charset="0"/>
              </a:rPr>
              <a:t> </a:t>
            </a:r>
            <a:r>
              <a:rPr lang="en-US" sz="3200" dirty="0" err="1">
                <a:latin typeface="Cambria" panose="02040503050406030204" pitchFamily="18" charset="0"/>
              </a:rPr>
              <a:t>kể</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dirty="0" err="1">
                <a:latin typeface="Cambria" panose="02040503050406030204" pitchFamily="18" charset="0"/>
              </a:rPr>
              <a:t>quá</a:t>
            </a:r>
            <a:r>
              <a:rPr lang="en-US" sz="3200" dirty="0">
                <a:latin typeface="Cambria" panose="02040503050406030204" pitchFamily="18" charset="0"/>
              </a:rPr>
              <a:t> </a:t>
            </a:r>
            <a:r>
              <a:rPr lang="en-US" sz="3200" dirty="0" err="1">
                <a:latin typeface="Cambria" panose="02040503050406030204" pitchFamily="18" charset="0"/>
              </a:rPr>
              <a:t>trình</a:t>
            </a:r>
            <a:r>
              <a:rPr lang="en-US" sz="3200" dirty="0">
                <a:latin typeface="Cambria" panose="02040503050406030204" pitchFamily="18" charset="0"/>
              </a:rPr>
              <a:t> </a:t>
            </a:r>
            <a:r>
              <a:rPr lang="en-US" sz="3200" dirty="0" err="1">
                <a:latin typeface="Cambria" panose="02040503050406030204" pitchFamily="18" charset="0"/>
              </a:rPr>
              <a:t>làm</a:t>
            </a:r>
            <a:r>
              <a:rPr lang="en-US" sz="3200" dirty="0">
                <a:latin typeface="Cambria" panose="02040503050406030204" pitchFamily="18" charset="0"/>
              </a:rPr>
              <a:t> </a:t>
            </a:r>
            <a:r>
              <a:rPr lang="en-US" sz="3200" dirty="0" err="1">
                <a:latin typeface="Cambria" panose="02040503050406030204" pitchFamily="18" charset="0"/>
              </a:rPr>
              <a:t>bạn</a:t>
            </a:r>
            <a:r>
              <a:rPr lang="en-US" sz="3200" dirty="0">
                <a:latin typeface="Cambria" panose="02040503050406030204" pitchFamily="18" charset="0"/>
              </a:rPr>
              <a:t> </a:t>
            </a:r>
            <a:r>
              <a:rPr lang="en-US" sz="3200" dirty="0" err="1">
                <a:latin typeface="Cambria" panose="02040503050406030204" pitchFamily="18" charset="0"/>
              </a:rPr>
              <a:t>với</a:t>
            </a:r>
            <a:r>
              <a:rPr lang="en-US" sz="3200" dirty="0">
                <a:latin typeface="Cambria" panose="02040503050406030204" pitchFamily="18" charset="0"/>
              </a:rPr>
              <a:t> con </a:t>
            </a:r>
            <a:r>
              <a:rPr lang="en-US" sz="3200" dirty="0" err="1">
                <a:latin typeface="Cambria" panose="02040503050406030204" pitchFamily="18" charset="0"/>
              </a:rPr>
              <a:t>vẹt</a:t>
            </a:r>
            <a:r>
              <a:rPr lang="en-US" sz="3200" dirty="0">
                <a:latin typeface="Cambria" panose="02040503050406030204" pitchFamily="18" charset="0"/>
              </a:rPr>
              <a:t> </a:t>
            </a:r>
            <a:r>
              <a:rPr lang="en-US" sz="3200" dirty="0" err="1">
                <a:latin typeface="Cambria" panose="02040503050406030204" pitchFamily="18" charset="0"/>
              </a:rPr>
              <a:t>xanh</a:t>
            </a:r>
            <a:r>
              <a:rPr lang="en-US" sz="3200" dirty="0">
                <a:latin typeface="Cambria" panose="02040503050406030204" pitchFamily="18" charset="0"/>
              </a:rPr>
              <a:t> </a:t>
            </a:r>
            <a:r>
              <a:rPr lang="en-US" sz="3200" dirty="0" err="1">
                <a:latin typeface="Cambria" panose="02040503050406030204" pitchFamily="18" charset="0"/>
              </a:rPr>
              <a:t>của</a:t>
            </a:r>
            <a:r>
              <a:rPr lang="en-US" sz="3200" dirty="0">
                <a:latin typeface="Cambria" panose="02040503050406030204" pitchFamily="18" charset="0"/>
              </a:rPr>
              <a:t> </a:t>
            </a:r>
            <a:r>
              <a:rPr lang="en-US" sz="3200" dirty="0" err="1">
                <a:latin typeface="Cambria" panose="02040503050406030204" pitchFamily="18" charset="0"/>
              </a:rPr>
              <a:t>một</a:t>
            </a:r>
            <a:r>
              <a:rPr lang="en-US" sz="3200" dirty="0">
                <a:latin typeface="Cambria" panose="02040503050406030204" pitchFamily="18" charset="0"/>
              </a:rPr>
              <a:t> </a:t>
            </a:r>
            <a:r>
              <a:rPr lang="en-US" sz="3200" dirty="0" err="1">
                <a:latin typeface="Cambria" panose="02040503050406030204" pitchFamily="18" charset="0"/>
              </a:rPr>
              <a:t>bạn</a:t>
            </a:r>
            <a:r>
              <a:rPr lang="en-US" sz="3200" dirty="0">
                <a:latin typeface="Cambria" panose="02040503050406030204" pitchFamily="18" charset="0"/>
              </a:rPr>
              <a:t> </a:t>
            </a:r>
            <a:r>
              <a:rPr lang="en-US" sz="3200" dirty="0" err="1">
                <a:latin typeface="Cambria" panose="02040503050406030204" pitchFamily="18" charset="0"/>
              </a:rPr>
              <a:t>nhỏ</a:t>
            </a:r>
            <a:r>
              <a:rPr lang="en-US" sz="3200" dirty="0">
                <a:latin typeface="Cambria" panose="02040503050406030204" pitchFamily="18" charset="0"/>
              </a:rPr>
              <a:t> </a:t>
            </a:r>
            <a:r>
              <a:rPr lang="en-US" sz="3200" dirty="0" err="1">
                <a:latin typeface="Cambria" panose="02040503050406030204" pitchFamily="18" charset="0"/>
              </a:rPr>
              <a:t>tên</a:t>
            </a:r>
            <a:r>
              <a:rPr lang="en-US" sz="3200" dirty="0">
                <a:latin typeface="Cambria" panose="02040503050406030204" pitchFamily="18" charset="0"/>
              </a:rPr>
              <a:t> </a:t>
            </a:r>
            <a:r>
              <a:rPr lang="en-US" sz="3200" dirty="0" err="1">
                <a:latin typeface="Cambria" panose="02040503050406030204" pitchFamily="18" charset="0"/>
              </a:rPr>
              <a:t>là</a:t>
            </a:r>
            <a:r>
              <a:rPr lang="en-US" sz="3200" dirty="0">
                <a:latin typeface="Cambria" panose="02040503050406030204" pitchFamily="18" charset="0"/>
              </a:rPr>
              <a:t> Tú. Khi </a:t>
            </a:r>
            <a:r>
              <a:rPr lang="en-US" sz="3200" dirty="0" err="1">
                <a:latin typeface="Cambria" panose="02040503050406030204" pitchFamily="18" charset="0"/>
              </a:rPr>
              <a:t>nghe</a:t>
            </a:r>
            <a:r>
              <a:rPr lang="en-US" sz="3200" dirty="0">
                <a:latin typeface="Cambria" panose="02040503050406030204" pitchFamily="18" charset="0"/>
              </a:rPr>
              <a:t> </a:t>
            </a:r>
            <a:r>
              <a:rPr lang="en-US" sz="3200" dirty="0" err="1">
                <a:latin typeface="Cambria" panose="02040503050406030204" pitchFamily="18" charset="0"/>
              </a:rPr>
              <a:t>thấy</a:t>
            </a:r>
            <a:r>
              <a:rPr lang="en-US" sz="3200" dirty="0">
                <a:latin typeface="Cambria" panose="02040503050406030204" pitchFamily="18" charset="0"/>
              </a:rPr>
              <a:t> </a:t>
            </a:r>
            <a:r>
              <a:rPr lang="en-US" sz="3200" dirty="0" err="1">
                <a:latin typeface="Cambria" panose="02040503050406030204" pitchFamily="18" charset="0"/>
              </a:rPr>
              <a:t>vẹt</a:t>
            </a:r>
            <a:r>
              <a:rPr lang="en-US" sz="3200" dirty="0">
                <a:latin typeface="Cambria" panose="02040503050406030204" pitchFamily="18" charset="0"/>
              </a:rPr>
              <a:t> </a:t>
            </a:r>
            <a:r>
              <a:rPr lang="en-US" sz="3200" dirty="0" err="1">
                <a:latin typeface="Cambria" panose="02040503050406030204" pitchFamily="18" charset="0"/>
              </a:rPr>
              <a:t>bắt</a:t>
            </a:r>
            <a:r>
              <a:rPr lang="en-US" sz="3200" dirty="0">
                <a:latin typeface="Cambria" panose="02040503050406030204" pitchFamily="18" charset="0"/>
              </a:rPr>
              <a:t> </a:t>
            </a:r>
            <a:r>
              <a:rPr lang="en-US" sz="3200" dirty="0" err="1">
                <a:latin typeface="Cambria" panose="02040503050406030204" pitchFamily="18" charset="0"/>
              </a:rPr>
              <a:t>chước</a:t>
            </a:r>
            <a:r>
              <a:rPr lang="en-US" sz="3200" dirty="0">
                <a:latin typeface="Cambria" panose="02040503050406030204" pitchFamily="18" charset="0"/>
              </a:rPr>
              <a:t> </a:t>
            </a:r>
            <a:r>
              <a:rPr lang="en-US" sz="3200" dirty="0" err="1">
                <a:latin typeface="Cambria" panose="02040503050406030204" pitchFamily="18" charset="0"/>
              </a:rPr>
              <a:t>những</a:t>
            </a:r>
            <a:r>
              <a:rPr lang="en-US" sz="3200" dirty="0">
                <a:latin typeface="Cambria" panose="02040503050406030204" pitchFamily="18" charset="0"/>
              </a:rPr>
              <a:t> </a:t>
            </a:r>
            <a:r>
              <a:rPr lang="en-US" sz="3200" dirty="0" err="1">
                <a:latin typeface="Cambria" panose="02040503050406030204" pitchFamily="18" charset="0"/>
              </a:rPr>
              <a:t>lời</a:t>
            </a:r>
            <a:r>
              <a:rPr lang="en-US" sz="3200" dirty="0">
                <a:latin typeface="Cambria" panose="02040503050406030204" pitchFamily="18" charset="0"/>
              </a:rPr>
              <a:t> </a:t>
            </a:r>
            <a:r>
              <a:rPr lang="en-US" sz="3200" dirty="0" err="1">
                <a:latin typeface="Cambria" panose="02040503050406030204" pitchFamily="18" charset="0"/>
              </a:rPr>
              <a:t>nói</a:t>
            </a:r>
            <a:r>
              <a:rPr lang="en-US" sz="3200" dirty="0">
                <a:latin typeface="Cambria" panose="02040503050406030204" pitchFamily="18" charset="0"/>
              </a:rPr>
              <a:t> </a:t>
            </a:r>
            <a:r>
              <a:rPr lang="en-US" sz="3200" dirty="0" err="1">
                <a:latin typeface="Cambria" panose="02040503050406030204" pitchFamily="18" charset="0"/>
              </a:rPr>
              <a:t>thiếu</a:t>
            </a:r>
            <a:r>
              <a:rPr lang="en-US" sz="3200" dirty="0">
                <a:latin typeface="Cambria" panose="02040503050406030204" pitchFamily="18" charset="0"/>
              </a:rPr>
              <a:t> </a:t>
            </a:r>
            <a:r>
              <a:rPr lang="en-US" sz="3200" dirty="0" err="1">
                <a:latin typeface="Cambria" panose="02040503050406030204" pitchFamily="18" charset="0"/>
              </a:rPr>
              <a:t>lễ</a:t>
            </a:r>
            <a:r>
              <a:rPr lang="en-US" sz="3200" dirty="0">
                <a:latin typeface="Cambria" panose="02040503050406030204" pitchFamily="18" charset="0"/>
              </a:rPr>
              <a:t> </a:t>
            </a:r>
            <a:r>
              <a:rPr lang="en-US" sz="3200" dirty="0" err="1">
                <a:latin typeface="Cambria" panose="02040503050406030204" pitchFamily="18" charset="0"/>
              </a:rPr>
              <a:t>phép</a:t>
            </a:r>
            <a:r>
              <a:rPr lang="en-US" sz="3200" dirty="0">
                <a:latin typeface="Cambria" panose="02040503050406030204" pitchFamily="18" charset="0"/>
              </a:rPr>
              <a:t> </a:t>
            </a:r>
            <a:r>
              <a:rPr lang="en-US" sz="3200" dirty="0" err="1">
                <a:latin typeface="Cambria" panose="02040503050406030204" pitchFamily="18" charset="0"/>
              </a:rPr>
              <a:t>của</a:t>
            </a:r>
            <a:r>
              <a:rPr lang="en-US" sz="3200" dirty="0">
                <a:latin typeface="Cambria" panose="02040503050406030204" pitchFamily="18" charset="0"/>
              </a:rPr>
              <a:t> </a:t>
            </a:r>
            <a:r>
              <a:rPr lang="en-US" sz="3200" dirty="0" err="1">
                <a:latin typeface="Cambria" panose="02040503050406030204" pitchFamily="18" charset="0"/>
              </a:rPr>
              <a:t>mình</a:t>
            </a:r>
            <a:r>
              <a:rPr lang="en-US" sz="3200" dirty="0">
                <a:latin typeface="Cambria" panose="02040503050406030204" pitchFamily="18" charset="0"/>
              </a:rPr>
              <a:t> </a:t>
            </a:r>
            <a:r>
              <a:rPr lang="en-US" sz="3200" dirty="0" err="1">
                <a:latin typeface="Cambria" panose="02040503050406030204" pitchFamily="18" charset="0"/>
              </a:rPr>
              <a:t>với</a:t>
            </a:r>
            <a:r>
              <a:rPr lang="en-US" sz="3200" dirty="0">
                <a:latin typeface="Cambria" panose="02040503050406030204" pitchFamily="18" charset="0"/>
              </a:rPr>
              <a:t> </a:t>
            </a:r>
            <a:r>
              <a:rPr lang="en-US" sz="3200" dirty="0" err="1">
                <a:latin typeface="Cambria" panose="02040503050406030204" pitchFamily="18" charset="0"/>
              </a:rPr>
              <a:t>anh</a:t>
            </a:r>
            <a:r>
              <a:rPr lang="en-US" sz="3200" dirty="0">
                <a:latin typeface="Cambria" panose="02040503050406030204" pitchFamily="18" charset="0"/>
              </a:rPr>
              <a:t> </a:t>
            </a:r>
            <a:r>
              <a:rPr lang="en-US" sz="3200" dirty="0" err="1">
                <a:latin typeface="Cambria" panose="02040503050406030204" pitchFamily="18" charset="0"/>
              </a:rPr>
              <a:t>trai</a:t>
            </a:r>
            <a:r>
              <a:rPr lang="en-US" sz="3200" dirty="0">
                <a:latin typeface="Cambria" panose="02040503050406030204" pitchFamily="18" charset="0"/>
              </a:rPr>
              <a:t>, Tú </a:t>
            </a:r>
            <a:r>
              <a:rPr lang="en-US" sz="3200" dirty="0" err="1">
                <a:latin typeface="Cambria" panose="02040503050406030204" pitchFamily="18" charset="0"/>
              </a:rPr>
              <a:t>đã</a:t>
            </a:r>
            <a:r>
              <a:rPr lang="en-US" sz="3200" dirty="0">
                <a:latin typeface="Cambria" panose="02040503050406030204" pitchFamily="18" charset="0"/>
              </a:rPr>
              <a:t> </a:t>
            </a:r>
            <a:r>
              <a:rPr lang="en-US" sz="3200" dirty="0" err="1">
                <a:latin typeface="Cambria" panose="02040503050406030204" pitchFamily="18" charset="0"/>
              </a:rPr>
              <a:t>hối</a:t>
            </a:r>
            <a:r>
              <a:rPr lang="en-US" sz="3200" dirty="0">
                <a:latin typeface="Cambria" panose="02040503050406030204" pitchFamily="18" charset="0"/>
              </a:rPr>
              <a:t> </a:t>
            </a:r>
            <a:r>
              <a:rPr lang="en-US" sz="3200" dirty="0" err="1">
                <a:latin typeface="Cambria" panose="02040503050406030204" pitchFamily="18" charset="0"/>
              </a:rPr>
              <a:t>hận</a:t>
            </a:r>
            <a:r>
              <a:rPr lang="en-US" sz="3200" dirty="0">
                <a:latin typeface="Cambria" panose="02040503050406030204" pitchFamily="18" charset="0"/>
              </a:rPr>
              <a:t>, </a:t>
            </a:r>
            <a:r>
              <a:rPr lang="en-US" sz="3200" dirty="0" err="1">
                <a:latin typeface="Cambria" panose="02040503050406030204" pitchFamily="18" charset="0"/>
              </a:rPr>
              <a:t>tự</a:t>
            </a:r>
            <a:r>
              <a:rPr lang="en-US" sz="3200" dirty="0">
                <a:latin typeface="Cambria" panose="02040503050406030204" pitchFamily="18" charset="0"/>
              </a:rPr>
              <a:t> </a:t>
            </a:r>
            <a:r>
              <a:rPr lang="en-US" sz="3200" dirty="0" err="1">
                <a:latin typeface="Cambria" panose="02040503050406030204" pitchFamily="18" charset="0"/>
              </a:rPr>
              <a:t>nhận</a:t>
            </a:r>
            <a:r>
              <a:rPr lang="en-US" sz="3200" dirty="0">
                <a:latin typeface="Cambria" panose="02040503050406030204" pitchFamily="18" charset="0"/>
              </a:rPr>
              <a:t> </a:t>
            </a:r>
            <a:r>
              <a:rPr lang="en-US" sz="3200" dirty="0" err="1">
                <a:latin typeface="Cambria" panose="02040503050406030204" pitchFamily="18" charset="0"/>
              </a:rPr>
              <a:t>ra</a:t>
            </a:r>
            <a:r>
              <a:rPr lang="en-US" sz="3200" dirty="0">
                <a:latin typeface="Cambria" panose="02040503050406030204" pitchFamily="18" charset="0"/>
              </a:rPr>
              <a:t> </a:t>
            </a:r>
            <a:r>
              <a:rPr lang="en-US" sz="3200" dirty="0" err="1">
                <a:latin typeface="Cambria" panose="02040503050406030204" pitchFamily="18" charset="0"/>
              </a:rPr>
              <a:t>mình</a:t>
            </a:r>
            <a:r>
              <a:rPr lang="en-US" sz="3200" dirty="0">
                <a:latin typeface="Cambria" panose="02040503050406030204" pitchFamily="18" charset="0"/>
              </a:rPr>
              <a:t> </a:t>
            </a:r>
            <a:r>
              <a:rPr lang="en-US" sz="3200" dirty="0" err="1">
                <a:latin typeface="Cambria" panose="02040503050406030204" pitchFamily="18" charset="0"/>
              </a:rPr>
              <a:t>cần</a:t>
            </a:r>
            <a:r>
              <a:rPr lang="en-US" sz="3200" dirty="0">
                <a:latin typeface="Cambria" panose="02040503050406030204" pitchFamily="18" charset="0"/>
              </a:rPr>
              <a:t> </a:t>
            </a:r>
            <a:r>
              <a:rPr lang="en-US" sz="3200" dirty="0" err="1">
                <a:latin typeface="Cambria" panose="02040503050406030204" pitchFamily="18" charset="0"/>
              </a:rPr>
              <a:t>thay</a:t>
            </a:r>
            <a:r>
              <a:rPr lang="en-US" sz="3200" dirty="0">
                <a:latin typeface="Cambria" panose="02040503050406030204" pitchFamily="18" charset="0"/>
              </a:rPr>
              <a:t> </a:t>
            </a:r>
            <a:r>
              <a:rPr lang="en-US" sz="3200" dirty="0" err="1">
                <a:latin typeface="Cambria" panose="02040503050406030204" pitchFamily="18" charset="0"/>
              </a:rPr>
              <a:t>đổi</a:t>
            </a:r>
            <a:r>
              <a:rPr lang="en-US" sz="3200" dirty="0">
                <a:latin typeface="Cambria" panose="02040503050406030204" pitchFamily="18" charset="0"/>
              </a:rPr>
              <a:t>: </a:t>
            </a:r>
            <a:r>
              <a:rPr lang="en-US" sz="3200" dirty="0" err="1">
                <a:latin typeface="Cambria" panose="02040503050406030204" pitchFamily="18" charset="0"/>
              </a:rPr>
              <a:t>tôn</a:t>
            </a:r>
            <a:r>
              <a:rPr lang="en-US" sz="3200" dirty="0">
                <a:latin typeface="Cambria" panose="02040503050406030204" pitchFamily="18" charset="0"/>
              </a:rPr>
              <a:t> </a:t>
            </a:r>
            <a:r>
              <a:rPr lang="en-US" sz="3200" dirty="0" err="1">
                <a:latin typeface="Cambria" panose="02040503050406030204" pitchFamily="18" charset="0"/>
              </a:rPr>
              <a:t>trọng</a:t>
            </a:r>
            <a:r>
              <a:rPr lang="en-US" sz="3200" dirty="0">
                <a:latin typeface="Cambria" panose="02040503050406030204" pitchFamily="18" charset="0"/>
              </a:rPr>
              <a:t> </a:t>
            </a:r>
            <a:r>
              <a:rPr lang="en-US" sz="3200" dirty="0" err="1">
                <a:latin typeface="Cambria" panose="02040503050406030204" pitchFamily="18" charset="0"/>
              </a:rPr>
              <a:t>và</a:t>
            </a:r>
            <a:r>
              <a:rPr lang="en-US" sz="3200" dirty="0">
                <a:latin typeface="Cambria" panose="02040503050406030204" pitchFamily="18" charset="0"/>
              </a:rPr>
              <a:t> </a:t>
            </a:r>
            <a:r>
              <a:rPr lang="en-US" sz="3200" dirty="0" err="1">
                <a:latin typeface="Cambria" panose="02040503050406030204" pitchFamily="18" charset="0"/>
              </a:rPr>
              <a:t>lễ</a:t>
            </a:r>
            <a:r>
              <a:rPr lang="en-US" sz="3200" dirty="0">
                <a:latin typeface="Cambria" panose="02040503050406030204" pitchFamily="18" charset="0"/>
              </a:rPr>
              <a:t> </a:t>
            </a:r>
            <a:r>
              <a:rPr lang="en-US" sz="3200" dirty="0" err="1">
                <a:latin typeface="Cambria" panose="02040503050406030204" pitchFamily="18" charset="0"/>
              </a:rPr>
              <a:t>phép</a:t>
            </a:r>
            <a:r>
              <a:rPr lang="en-US" sz="3200" dirty="0">
                <a:latin typeface="Cambria" panose="02040503050406030204" pitchFamily="18" charset="0"/>
              </a:rPr>
              <a:t> </a:t>
            </a:r>
            <a:r>
              <a:rPr lang="en-US" sz="3200" dirty="0" err="1">
                <a:latin typeface="Cambria" panose="02040503050406030204" pitchFamily="18" charset="0"/>
              </a:rPr>
              <a:t>với</a:t>
            </a:r>
            <a:r>
              <a:rPr lang="en-US" sz="3200" dirty="0">
                <a:latin typeface="Cambria" panose="02040503050406030204" pitchFamily="18" charset="0"/>
              </a:rPr>
              <a:t> </a:t>
            </a:r>
            <a:r>
              <a:rPr lang="en-US" sz="3200" dirty="0" err="1">
                <a:latin typeface="Cambria" panose="02040503050406030204" pitchFamily="18" charset="0"/>
              </a:rPr>
              <a:t>anh</a:t>
            </a:r>
            <a:r>
              <a:rPr lang="en-US" sz="3200" dirty="0">
                <a:latin typeface="Cambria" panose="02040503050406030204" pitchFamily="18" charset="0"/>
              </a:rPr>
              <a:t> </a:t>
            </a:r>
            <a:r>
              <a:rPr lang="en-US" sz="3200" dirty="0" err="1">
                <a:latin typeface="Cambria" panose="02040503050406030204" pitchFamily="18" charset="0"/>
              </a:rPr>
              <a:t>trai</a:t>
            </a:r>
            <a:r>
              <a:rPr lang="en-US" sz="3200" dirty="0">
                <a:latin typeface="Cambria" panose="02040503050406030204" pitchFamily="18" charset="0"/>
              </a:rPr>
              <a:t>.</a:t>
            </a:r>
          </a:p>
        </p:txBody>
      </p:sp>
    </p:spTree>
    <p:extLst>
      <p:ext uri="{BB962C8B-B14F-4D97-AF65-F5344CB8AC3E}">
        <p14:creationId xmlns:p14="http://schemas.microsoft.com/office/powerpoint/2010/main" val="25269075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5BBE64-A452-04B6-0D70-E08B198F1022}"/>
              </a:ext>
            </a:extLst>
          </p:cNvPr>
          <p:cNvSpPr txBox="1"/>
          <p:nvPr/>
        </p:nvSpPr>
        <p:spPr>
          <a:xfrm>
            <a:off x="144796" y="382012"/>
            <a:ext cx="6992162" cy="3046988"/>
          </a:xfrm>
          <a:prstGeom prst="rect">
            <a:avLst/>
          </a:prstGeom>
          <a:solidFill>
            <a:srgbClr val="C7D3EB"/>
          </a:solidFill>
        </p:spPr>
        <p:txBody>
          <a:bodyPr wrap="square" rtlCol="0">
            <a:spAutoFit/>
          </a:bodyPr>
          <a:lstStyle/>
          <a:p>
            <a:pPr algn="just"/>
            <a:r>
              <a:rPr lang="en-US" sz="3200" dirty="0" err="1">
                <a:latin typeface="Cambria" panose="02040503050406030204" pitchFamily="18" charset="0"/>
              </a:rPr>
              <a:t>Câu</a:t>
            </a:r>
            <a:r>
              <a:rPr lang="en-US" sz="3200" dirty="0">
                <a:latin typeface="Cambria" panose="02040503050406030204" pitchFamily="18" charset="0"/>
              </a:rPr>
              <a:t> </a:t>
            </a:r>
            <a:r>
              <a:rPr lang="en-US" sz="3200" dirty="0" err="1">
                <a:latin typeface="Cambria" panose="02040503050406030204" pitchFamily="18" charset="0"/>
              </a:rPr>
              <a:t>chuyện</a:t>
            </a:r>
            <a:r>
              <a:rPr lang="en-US" sz="3200" dirty="0">
                <a:latin typeface="Cambria" panose="02040503050406030204" pitchFamily="18" charset="0"/>
              </a:rPr>
              <a:t> </a:t>
            </a:r>
            <a:r>
              <a:rPr lang="en-US" sz="3200" dirty="0" err="1">
                <a:latin typeface="Cambria" panose="02040503050406030204" pitchFamily="18" charset="0"/>
              </a:rPr>
              <a:t>kể</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dirty="0" err="1">
                <a:latin typeface="Cambria" panose="02040503050406030204" pitchFamily="18" charset="0"/>
              </a:rPr>
              <a:t>những</a:t>
            </a:r>
            <a:r>
              <a:rPr lang="en-US" sz="3200" dirty="0">
                <a:latin typeface="Cambria" panose="02040503050406030204" pitchFamily="18" charset="0"/>
              </a:rPr>
              <a:t> </a:t>
            </a:r>
            <a:r>
              <a:rPr lang="en-US" sz="3200" dirty="0" err="1">
                <a:latin typeface="Cambria" panose="02040503050406030204" pitchFamily="18" charset="0"/>
              </a:rPr>
              <a:t>khám</a:t>
            </a:r>
            <a:r>
              <a:rPr lang="en-US" sz="3200" dirty="0">
                <a:latin typeface="Cambria" panose="02040503050406030204" pitchFamily="18" charset="0"/>
              </a:rPr>
              <a:t> </a:t>
            </a:r>
            <a:r>
              <a:rPr lang="en-US" sz="3200" dirty="0" err="1">
                <a:latin typeface="Cambria" panose="02040503050406030204" pitchFamily="18" charset="0"/>
              </a:rPr>
              <a:t>phá</a:t>
            </a:r>
            <a:r>
              <a:rPr lang="en-US" sz="3200" dirty="0">
                <a:latin typeface="Cambria" panose="02040503050406030204" pitchFamily="18" charset="0"/>
              </a:rPr>
              <a:t>, </a:t>
            </a:r>
            <a:r>
              <a:rPr lang="en-US" sz="3200" dirty="0" err="1">
                <a:latin typeface="Cambria" panose="02040503050406030204" pitchFamily="18" charset="0"/>
              </a:rPr>
              <a:t>trải</a:t>
            </a:r>
            <a:r>
              <a:rPr lang="en-US" sz="3200" dirty="0">
                <a:latin typeface="Cambria" panose="02040503050406030204" pitchFamily="18" charset="0"/>
              </a:rPr>
              <a:t> </a:t>
            </a:r>
            <a:r>
              <a:rPr lang="en-US" sz="3200" dirty="0" err="1">
                <a:latin typeface="Cambria" panose="02040503050406030204" pitchFamily="18" charset="0"/>
              </a:rPr>
              <a:t>nghiệm</a:t>
            </a:r>
            <a:r>
              <a:rPr lang="en-US" sz="3200" dirty="0">
                <a:latin typeface="Cambria" panose="02040503050406030204" pitchFamily="18" charset="0"/>
              </a:rPr>
              <a:t> </a:t>
            </a:r>
            <a:r>
              <a:rPr lang="en-US" sz="3200" dirty="0" err="1">
                <a:latin typeface="Cambria" panose="02040503050406030204" pitchFamily="18" charset="0"/>
              </a:rPr>
              <a:t>của</a:t>
            </a:r>
            <a:r>
              <a:rPr lang="en-US" sz="3200" dirty="0">
                <a:latin typeface="Cambria" panose="02040503050406030204" pitchFamily="18" charset="0"/>
              </a:rPr>
              <a:t> </a:t>
            </a:r>
            <a:r>
              <a:rPr lang="en-US" sz="3200" dirty="0" err="1">
                <a:latin typeface="Cambria" panose="02040503050406030204" pitchFamily="18" charset="0"/>
              </a:rPr>
              <a:t>một</a:t>
            </a:r>
            <a:r>
              <a:rPr lang="en-US" sz="3200" dirty="0">
                <a:latin typeface="Cambria" panose="02040503050406030204" pitchFamily="18" charset="0"/>
              </a:rPr>
              <a:t> </a:t>
            </a:r>
            <a:r>
              <a:rPr lang="en-US" sz="3200" dirty="0" err="1">
                <a:latin typeface="Cambria" panose="02040503050406030204" pitchFamily="18" charset="0"/>
              </a:rPr>
              <a:t>chú</a:t>
            </a:r>
            <a:r>
              <a:rPr lang="en-US" sz="3200" dirty="0">
                <a:latin typeface="Cambria" panose="02040503050406030204" pitchFamily="18" charset="0"/>
              </a:rPr>
              <a:t> </a:t>
            </a:r>
            <a:r>
              <a:rPr lang="en-US" sz="3200" dirty="0" err="1">
                <a:latin typeface="Cambria" panose="02040503050406030204" pitchFamily="18" charset="0"/>
              </a:rPr>
              <a:t>chó</a:t>
            </a:r>
            <a:r>
              <a:rPr lang="en-US" sz="3200" dirty="0">
                <a:latin typeface="Cambria" panose="02040503050406030204" pitchFamily="18" charset="0"/>
              </a:rPr>
              <a:t> </a:t>
            </a:r>
            <a:r>
              <a:rPr lang="en-US" sz="3200" dirty="0" err="1">
                <a:latin typeface="Cambria" panose="02040503050406030204" pitchFamily="18" charset="0"/>
              </a:rPr>
              <a:t>nhỏ</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dirty="0" err="1">
                <a:latin typeface="Cambria" panose="02040503050406030204" pitchFamily="18" charset="0"/>
              </a:rPr>
              <a:t>thế</a:t>
            </a:r>
            <a:r>
              <a:rPr lang="en-US" sz="3200" dirty="0">
                <a:latin typeface="Cambria" panose="02040503050406030204" pitchFamily="18" charset="0"/>
              </a:rPr>
              <a:t> </a:t>
            </a:r>
            <a:r>
              <a:rPr lang="en-US" sz="3200" dirty="0" err="1" smtClean="0">
                <a:latin typeface="Cambria" panose="02040503050406030204" pitchFamily="18" charset="0"/>
              </a:rPr>
              <a:t>giới</a:t>
            </a:r>
            <a:r>
              <a:rPr lang="en-US" sz="3200" dirty="0" smtClean="0">
                <a:latin typeface="Cambria" panose="02040503050406030204" pitchFamily="18" charset="0"/>
              </a:rPr>
              <a:t> </a:t>
            </a:r>
            <a:r>
              <a:rPr lang="en-US" sz="3200" dirty="0" err="1" smtClean="0">
                <a:latin typeface="Cambria" panose="02040503050406030204" pitchFamily="18" charset="0"/>
              </a:rPr>
              <a:t>bên</a:t>
            </a:r>
            <a:r>
              <a:rPr lang="en-US" sz="3200" dirty="0" smtClean="0">
                <a:latin typeface="Cambria" panose="02040503050406030204" pitchFamily="18" charset="0"/>
              </a:rPr>
              <a:t> </a:t>
            </a:r>
            <a:r>
              <a:rPr lang="en-US" sz="3200" dirty="0" err="1">
                <a:latin typeface="Cambria" panose="02040503050406030204" pitchFamily="18" charset="0"/>
              </a:rPr>
              <a:t>ngoài</a:t>
            </a:r>
            <a:r>
              <a:rPr lang="en-US" sz="3200" dirty="0">
                <a:latin typeface="Cambria" panose="02040503050406030204" pitchFamily="18" charset="0"/>
              </a:rPr>
              <a:t> </a:t>
            </a:r>
            <a:r>
              <a:rPr lang="en-US" sz="3200" dirty="0" err="1">
                <a:latin typeface="Cambria" panose="02040503050406030204" pitchFamily="18" charset="0"/>
              </a:rPr>
              <a:t>cánh</a:t>
            </a:r>
            <a:r>
              <a:rPr lang="en-US" sz="3200" dirty="0">
                <a:latin typeface="Cambria" panose="02040503050406030204" pitchFamily="18" charset="0"/>
              </a:rPr>
              <a:t> </a:t>
            </a:r>
            <a:r>
              <a:rPr lang="en-US" sz="3200" dirty="0" err="1">
                <a:latin typeface="Cambria" panose="02040503050406030204" pitchFamily="18" charset="0"/>
              </a:rPr>
              <a:t>cổng</a:t>
            </a:r>
            <a:r>
              <a:rPr lang="en-US" sz="3200" dirty="0">
                <a:latin typeface="Cambria" panose="02040503050406030204" pitchFamily="18" charset="0"/>
              </a:rPr>
              <a:t>. Qua </a:t>
            </a:r>
            <a:r>
              <a:rPr lang="en-US" sz="3200" dirty="0" err="1">
                <a:latin typeface="Cambria" panose="02040503050406030204" pitchFamily="18" charset="0"/>
              </a:rPr>
              <a:t>câu</a:t>
            </a:r>
            <a:r>
              <a:rPr lang="en-US" sz="3200" dirty="0">
                <a:latin typeface="Cambria" panose="02040503050406030204" pitchFamily="18" charset="0"/>
              </a:rPr>
              <a:t> </a:t>
            </a:r>
            <a:r>
              <a:rPr lang="en-US" sz="3200" dirty="0" err="1">
                <a:latin typeface="Cambria" panose="02040503050406030204" pitchFamily="18" charset="0"/>
              </a:rPr>
              <a:t>chuyện</a:t>
            </a:r>
            <a:r>
              <a:rPr lang="en-US" sz="3200" dirty="0">
                <a:latin typeface="Cambria" panose="02040503050406030204" pitchFamily="18" charset="0"/>
              </a:rPr>
              <a:t>, </a:t>
            </a:r>
            <a:r>
              <a:rPr lang="en-US" sz="3200" dirty="0" err="1">
                <a:latin typeface="Cambria" panose="02040503050406030204" pitchFamily="18" charset="0"/>
              </a:rPr>
              <a:t>tác</a:t>
            </a:r>
            <a:r>
              <a:rPr lang="en-US" sz="3200" dirty="0">
                <a:latin typeface="Cambria" panose="02040503050406030204" pitchFamily="18" charset="0"/>
              </a:rPr>
              <a:t> </a:t>
            </a:r>
            <a:r>
              <a:rPr lang="en-US" sz="3200" dirty="0" err="1">
                <a:latin typeface="Cambria" panose="02040503050406030204" pitchFamily="18" charset="0"/>
              </a:rPr>
              <a:t>giả</a:t>
            </a:r>
            <a:r>
              <a:rPr lang="en-US" sz="3200" dirty="0">
                <a:latin typeface="Cambria" panose="02040503050406030204" pitchFamily="18" charset="0"/>
              </a:rPr>
              <a:t> </a:t>
            </a:r>
            <a:r>
              <a:rPr lang="en-US" sz="3200" dirty="0" err="1">
                <a:latin typeface="Cambria" panose="02040503050406030204" pitchFamily="18" charset="0"/>
              </a:rPr>
              <a:t>muốn</a:t>
            </a:r>
            <a:r>
              <a:rPr lang="en-US" sz="3200" dirty="0">
                <a:latin typeface="Cambria" panose="02040503050406030204" pitchFamily="18" charset="0"/>
              </a:rPr>
              <a:t> </a:t>
            </a:r>
            <a:r>
              <a:rPr lang="en-US" sz="3200" dirty="0" err="1">
                <a:latin typeface="Cambria" panose="02040503050406030204" pitchFamily="18" charset="0"/>
              </a:rPr>
              <a:t>khẳng</a:t>
            </a:r>
            <a:r>
              <a:rPr lang="en-US" sz="3200" dirty="0">
                <a:latin typeface="Cambria" panose="02040503050406030204" pitchFamily="18" charset="0"/>
              </a:rPr>
              <a:t> </a:t>
            </a:r>
            <a:r>
              <a:rPr lang="en-US" sz="3200" dirty="0" err="1">
                <a:latin typeface="Cambria" panose="02040503050406030204" pitchFamily="18" charset="0"/>
              </a:rPr>
              <a:t>định</a:t>
            </a:r>
            <a:r>
              <a:rPr lang="en-US" sz="3200" dirty="0">
                <a:latin typeface="Cambria" panose="02040503050406030204" pitchFamily="18" charset="0"/>
              </a:rPr>
              <a:t> </a:t>
            </a:r>
            <a:r>
              <a:rPr lang="en-US" sz="3200" dirty="0" err="1">
                <a:latin typeface="Cambria" panose="02040503050406030204" pitchFamily="18" charset="0"/>
              </a:rPr>
              <a:t>những</a:t>
            </a:r>
            <a:r>
              <a:rPr lang="en-US" sz="3200" dirty="0">
                <a:latin typeface="Cambria" panose="02040503050406030204" pitchFamily="18" charset="0"/>
              </a:rPr>
              <a:t> </a:t>
            </a:r>
            <a:r>
              <a:rPr lang="en-US" sz="3200" dirty="0" err="1">
                <a:latin typeface="Cambria" panose="02040503050406030204" pitchFamily="18" charset="0"/>
              </a:rPr>
              <a:t>điều</a:t>
            </a:r>
            <a:r>
              <a:rPr lang="en-US" sz="3200" dirty="0">
                <a:latin typeface="Cambria" panose="02040503050406030204" pitchFamily="18" charset="0"/>
              </a:rPr>
              <a:t> </a:t>
            </a:r>
            <a:r>
              <a:rPr lang="en-US" sz="3200" dirty="0" err="1">
                <a:latin typeface="Cambria" panose="02040503050406030204" pitchFamily="18" charset="0"/>
              </a:rPr>
              <a:t>thú</a:t>
            </a:r>
            <a:r>
              <a:rPr lang="en-US" sz="3200" dirty="0">
                <a:latin typeface="Cambria" panose="02040503050406030204" pitchFamily="18" charset="0"/>
              </a:rPr>
              <a:t> </a:t>
            </a:r>
            <a:r>
              <a:rPr lang="en-US" sz="3200" dirty="0" err="1">
                <a:latin typeface="Cambria" panose="02040503050406030204" pitchFamily="18" charset="0"/>
              </a:rPr>
              <a:t>vị</a:t>
            </a:r>
            <a:r>
              <a:rPr lang="en-US" sz="3200" dirty="0">
                <a:latin typeface="Cambria" panose="02040503050406030204" pitchFamily="18" charset="0"/>
              </a:rPr>
              <a:t> </a:t>
            </a:r>
            <a:r>
              <a:rPr lang="en-US" sz="3200" dirty="0" err="1">
                <a:latin typeface="Cambria" panose="02040503050406030204" pitchFamily="18" charset="0"/>
              </a:rPr>
              <a:t>của</a:t>
            </a:r>
            <a:r>
              <a:rPr lang="en-US" sz="3200" dirty="0">
                <a:latin typeface="Cambria" panose="02040503050406030204" pitchFamily="18" charset="0"/>
              </a:rPr>
              <a:t> </a:t>
            </a:r>
            <a:r>
              <a:rPr lang="en-US" sz="3200" dirty="0" err="1">
                <a:latin typeface="Cambria" panose="02040503050406030204" pitchFamily="18" charset="0"/>
              </a:rPr>
              <a:t>hoạt</a:t>
            </a:r>
            <a:r>
              <a:rPr lang="en-US" sz="3200" dirty="0">
                <a:latin typeface="Cambria" panose="02040503050406030204" pitchFamily="18" charset="0"/>
              </a:rPr>
              <a:t> </a:t>
            </a:r>
            <a:r>
              <a:rPr lang="en-US" sz="3200" dirty="0" err="1">
                <a:latin typeface="Cambria" panose="02040503050406030204" pitchFamily="18" charset="0"/>
              </a:rPr>
              <a:t>động</a:t>
            </a:r>
            <a:r>
              <a:rPr lang="en-US" sz="3200" dirty="0">
                <a:latin typeface="Cambria" panose="02040503050406030204" pitchFamily="18" charset="0"/>
              </a:rPr>
              <a:t> </a:t>
            </a:r>
            <a:r>
              <a:rPr lang="en-US" sz="3200" dirty="0" err="1">
                <a:latin typeface="Cambria" panose="02040503050406030204" pitchFamily="18" charset="0"/>
              </a:rPr>
              <a:t>khám</a:t>
            </a:r>
            <a:r>
              <a:rPr lang="en-US" sz="3200" dirty="0">
                <a:latin typeface="Cambria" panose="02040503050406030204" pitchFamily="18" charset="0"/>
              </a:rPr>
              <a:t> </a:t>
            </a:r>
            <a:r>
              <a:rPr lang="en-US" sz="3200" dirty="0" err="1">
                <a:latin typeface="Cambria" panose="02040503050406030204" pitchFamily="18" charset="0"/>
              </a:rPr>
              <a:t>phá</a:t>
            </a:r>
            <a:r>
              <a:rPr lang="en-US" sz="3200" dirty="0">
                <a:latin typeface="Cambria" panose="02040503050406030204" pitchFamily="18" charset="0"/>
              </a:rPr>
              <a:t>, </a:t>
            </a:r>
            <a:r>
              <a:rPr lang="en-US" sz="3200" dirty="0" err="1">
                <a:latin typeface="Cambria" panose="02040503050406030204" pitchFamily="18" charset="0"/>
              </a:rPr>
              <a:t>trải</a:t>
            </a:r>
            <a:r>
              <a:rPr lang="en-US" sz="3200" dirty="0">
                <a:latin typeface="Cambria" panose="02040503050406030204" pitchFamily="18" charset="0"/>
              </a:rPr>
              <a:t> </a:t>
            </a:r>
            <a:r>
              <a:rPr lang="en-US" sz="3200" dirty="0" err="1">
                <a:latin typeface="Cambria" panose="02040503050406030204" pitchFamily="18" charset="0"/>
              </a:rPr>
              <a:t>nghiệm</a:t>
            </a:r>
            <a:r>
              <a:rPr lang="en-US" sz="3200" dirty="0">
                <a:latin typeface="Cambria" panose="02040503050406030204" pitchFamily="18" charset="0"/>
              </a:rPr>
              <a:t>.</a:t>
            </a:r>
          </a:p>
        </p:txBody>
      </p:sp>
      <p:pic>
        <p:nvPicPr>
          <p:cNvPr id="5" name="Picture 4">
            <a:extLst>
              <a:ext uri="{FF2B5EF4-FFF2-40B4-BE49-F238E27FC236}">
                <a16:creationId xmlns:a16="http://schemas.microsoft.com/office/drawing/2014/main" id="{04668266-2E29-3385-E9CA-407D0FAAD362}"/>
              </a:ext>
            </a:extLst>
          </p:cNvPr>
          <p:cNvPicPr>
            <a:picLocks noChangeAspect="1"/>
          </p:cNvPicPr>
          <p:nvPr/>
        </p:nvPicPr>
        <p:blipFill rotWithShape="1">
          <a:blip r:embed="rId2"/>
          <a:srcRect l="67413" t="-1227" r="16540" b="-1"/>
          <a:stretch/>
        </p:blipFill>
        <p:spPr>
          <a:xfrm>
            <a:off x="7753873" y="261151"/>
            <a:ext cx="2374253" cy="3046988"/>
          </a:xfrm>
          <a:prstGeom prst="rect">
            <a:avLst/>
          </a:prstGeom>
        </p:spPr>
      </p:pic>
      <p:sp>
        <p:nvSpPr>
          <p:cNvPr id="3" name="TextBox 2">
            <a:extLst>
              <a:ext uri="{FF2B5EF4-FFF2-40B4-BE49-F238E27FC236}">
                <a16:creationId xmlns:a16="http://schemas.microsoft.com/office/drawing/2014/main" id="{8EA4702F-870F-CA2A-EA2E-4774E534EB3F}"/>
              </a:ext>
            </a:extLst>
          </p:cNvPr>
          <p:cNvSpPr txBox="1"/>
          <p:nvPr/>
        </p:nvSpPr>
        <p:spPr>
          <a:xfrm>
            <a:off x="5029199" y="3429000"/>
            <a:ext cx="6719584" cy="3046988"/>
          </a:xfrm>
          <a:prstGeom prst="rect">
            <a:avLst/>
          </a:prstGeom>
          <a:solidFill>
            <a:srgbClr val="F9C3D3"/>
          </a:solidFill>
        </p:spPr>
        <p:txBody>
          <a:bodyPr wrap="square" rtlCol="0">
            <a:spAutoFit/>
          </a:bodyPr>
          <a:lstStyle/>
          <a:p>
            <a:pPr algn="just"/>
            <a:r>
              <a:rPr lang="en-US" sz="3200" dirty="0" err="1">
                <a:latin typeface="Cambria" panose="02040503050406030204" pitchFamily="18" charset="0"/>
              </a:rPr>
              <a:t>Câu</a:t>
            </a:r>
            <a:r>
              <a:rPr lang="en-US" sz="3200" dirty="0">
                <a:latin typeface="Cambria" panose="02040503050406030204" pitchFamily="18" charset="0"/>
              </a:rPr>
              <a:t> </a:t>
            </a:r>
            <a:r>
              <a:rPr lang="en-US" sz="3200" dirty="0" err="1">
                <a:latin typeface="Cambria" panose="02040503050406030204" pitchFamily="18" charset="0"/>
              </a:rPr>
              <a:t>chuyện</a:t>
            </a:r>
            <a:r>
              <a:rPr lang="en-US" sz="3200" dirty="0">
                <a:latin typeface="Cambria" panose="02040503050406030204" pitchFamily="18" charset="0"/>
              </a:rPr>
              <a:t> </a:t>
            </a:r>
            <a:r>
              <a:rPr lang="en-US" sz="3200" dirty="0" err="1">
                <a:latin typeface="Cambria" panose="02040503050406030204" pitchFamily="18" charset="0"/>
              </a:rPr>
              <a:t>kể</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dirty="0" err="1">
                <a:latin typeface="Cambria" panose="02040503050406030204" pitchFamily="18" charset="0"/>
              </a:rPr>
              <a:t>cuộc</a:t>
            </a:r>
            <a:r>
              <a:rPr lang="en-US" sz="3200" dirty="0">
                <a:latin typeface="Cambria" panose="02040503050406030204" pitchFamily="18" charset="0"/>
              </a:rPr>
              <a:t> chia </a:t>
            </a:r>
            <a:r>
              <a:rPr lang="en-US" sz="3200" dirty="0" err="1">
                <a:latin typeface="Cambria" panose="02040503050406030204" pitchFamily="18" charset="0"/>
              </a:rPr>
              <a:t>tay</a:t>
            </a:r>
            <a:r>
              <a:rPr lang="en-US" sz="3200" dirty="0">
                <a:latin typeface="Cambria" panose="02040503050406030204" pitchFamily="18" charset="0"/>
              </a:rPr>
              <a:t> </a:t>
            </a:r>
            <a:r>
              <a:rPr lang="en-US" sz="3200" dirty="0" err="1">
                <a:latin typeface="Cambria" panose="02040503050406030204" pitchFamily="18" charset="0"/>
              </a:rPr>
              <a:t>đầy</a:t>
            </a:r>
            <a:r>
              <a:rPr lang="en-US" sz="3200" dirty="0">
                <a:latin typeface="Cambria" panose="02040503050406030204" pitchFamily="18" charset="0"/>
              </a:rPr>
              <a:t> </a:t>
            </a:r>
            <a:r>
              <a:rPr lang="en-US" sz="3200" dirty="0" err="1">
                <a:latin typeface="Cambria" panose="02040503050406030204" pitchFamily="18" charset="0"/>
              </a:rPr>
              <a:t>lưu</a:t>
            </a:r>
            <a:r>
              <a:rPr lang="en-US" sz="3200" dirty="0">
                <a:latin typeface="Cambria" panose="02040503050406030204" pitchFamily="18" charset="0"/>
              </a:rPr>
              <a:t> </a:t>
            </a:r>
            <a:r>
              <a:rPr lang="en-US" sz="3200" dirty="0" err="1">
                <a:latin typeface="Cambria" panose="02040503050406030204" pitchFamily="18" charset="0"/>
              </a:rPr>
              <a:t>luyến</a:t>
            </a:r>
            <a:r>
              <a:rPr lang="en-US" sz="3200" dirty="0">
                <a:latin typeface="Cambria" panose="02040503050406030204" pitchFamily="18" charset="0"/>
              </a:rPr>
              <a:t> </a:t>
            </a:r>
            <a:r>
              <a:rPr lang="en-US" sz="3200" dirty="0" err="1">
                <a:latin typeface="Cambria" panose="02040503050406030204" pitchFamily="18" charset="0"/>
              </a:rPr>
              <a:t>của</a:t>
            </a:r>
            <a:r>
              <a:rPr lang="en-US" sz="3200" dirty="0">
                <a:latin typeface="Cambria" panose="02040503050406030204" pitchFamily="18" charset="0"/>
              </a:rPr>
              <a:t> </a:t>
            </a:r>
            <a:r>
              <a:rPr lang="en-US" sz="3200" dirty="0" err="1">
                <a:latin typeface="Cambria" panose="02040503050406030204" pitchFamily="18" charset="0"/>
              </a:rPr>
              <a:t>một</a:t>
            </a:r>
            <a:r>
              <a:rPr lang="en-US" sz="3200" dirty="0">
                <a:latin typeface="Cambria" panose="02040503050406030204" pitchFamily="18" charset="0"/>
              </a:rPr>
              <a:t> </a:t>
            </a:r>
            <a:r>
              <a:rPr lang="en-US" sz="3200" dirty="0" err="1">
                <a:latin typeface="Cambria" panose="02040503050406030204" pitchFamily="18" charset="0"/>
              </a:rPr>
              <a:t>bạn</a:t>
            </a:r>
            <a:r>
              <a:rPr lang="en-US" sz="3200" dirty="0">
                <a:latin typeface="Cambria" panose="02040503050406030204" pitchFamily="18" charset="0"/>
              </a:rPr>
              <a:t> </a:t>
            </a:r>
            <a:r>
              <a:rPr lang="en-US" sz="3200" dirty="0" err="1">
                <a:latin typeface="Cambria" panose="02040503050406030204" pitchFamily="18" charset="0"/>
              </a:rPr>
              <a:t>nhỏ</a:t>
            </a:r>
            <a:r>
              <a:rPr lang="en-US" sz="3200" dirty="0">
                <a:latin typeface="Cambria" panose="02040503050406030204" pitchFamily="18" charset="0"/>
              </a:rPr>
              <a:t> </a:t>
            </a:r>
            <a:r>
              <a:rPr lang="en-US" sz="3200" dirty="0" err="1">
                <a:latin typeface="Cambria" panose="02040503050406030204" pitchFamily="18" charset="0"/>
              </a:rPr>
              <a:t>với</a:t>
            </a:r>
            <a:r>
              <a:rPr lang="en-US" sz="3200" dirty="0">
                <a:latin typeface="Cambria" panose="02040503050406030204" pitchFamily="18" charset="0"/>
              </a:rPr>
              <a:t> </a:t>
            </a:r>
            <a:r>
              <a:rPr lang="en-US" sz="3200" dirty="0" err="1">
                <a:latin typeface="Cambria" panose="02040503050406030204" pitchFamily="18" charset="0"/>
              </a:rPr>
              <a:t>thầy</a:t>
            </a:r>
            <a:r>
              <a:rPr lang="en-US" sz="3200" dirty="0">
                <a:latin typeface="Cambria" panose="02040503050406030204" pitchFamily="18" charset="0"/>
              </a:rPr>
              <a:t> </a:t>
            </a:r>
            <a:r>
              <a:rPr lang="en-US" sz="3200" dirty="0" err="1">
                <a:latin typeface="Cambria" panose="02040503050406030204" pitchFamily="18" charset="0"/>
              </a:rPr>
              <a:t>giáo</a:t>
            </a:r>
            <a:r>
              <a:rPr lang="en-US" sz="3200" dirty="0">
                <a:latin typeface="Cambria" panose="02040503050406030204" pitchFamily="18" charset="0"/>
              </a:rPr>
              <a:t> </a:t>
            </a:r>
            <a:r>
              <a:rPr lang="en-US" sz="3200" dirty="0" err="1">
                <a:latin typeface="Cambria" panose="02040503050406030204" pitchFamily="18" charset="0"/>
              </a:rPr>
              <a:t>và</a:t>
            </a:r>
            <a:r>
              <a:rPr lang="en-US" sz="3200" dirty="0">
                <a:latin typeface="Cambria" panose="02040503050406030204" pitchFamily="18" charset="0"/>
              </a:rPr>
              <a:t> </a:t>
            </a:r>
            <a:r>
              <a:rPr lang="en-US" sz="3200" dirty="0" err="1">
                <a:latin typeface="Cambria" panose="02040503050406030204" pitchFamily="18" charset="0"/>
              </a:rPr>
              <a:t>những</a:t>
            </a:r>
            <a:r>
              <a:rPr lang="en-US" sz="3200" dirty="0">
                <a:latin typeface="Cambria" panose="02040503050406030204" pitchFamily="18" charset="0"/>
              </a:rPr>
              <a:t> </a:t>
            </a:r>
            <a:r>
              <a:rPr lang="en-US" sz="3200" dirty="0" err="1">
                <a:latin typeface="Cambria" panose="02040503050406030204" pitchFamily="18" charset="0"/>
              </a:rPr>
              <a:t>người</a:t>
            </a:r>
            <a:r>
              <a:rPr lang="en-US" sz="3200" dirty="0">
                <a:latin typeface="Cambria" panose="02040503050406030204" pitchFamily="18" charset="0"/>
              </a:rPr>
              <a:t> </a:t>
            </a:r>
            <a:r>
              <a:rPr lang="en-US" sz="3200" dirty="0" err="1">
                <a:latin typeface="Cambria" panose="02040503050406030204" pitchFamily="18" charset="0"/>
              </a:rPr>
              <a:t>bạn</a:t>
            </a:r>
            <a:r>
              <a:rPr lang="en-US" sz="3200" dirty="0">
                <a:latin typeface="Cambria" panose="02040503050406030204" pitchFamily="18" charset="0"/>
              </a:rPr>
              <a:t>. </a:t>
            </a:r>
            <a:r>
              <a:rPr lang="en-US" sz="3200" dirty="0" err="1">
                <a:latin typeface="Cambria" panose="02040503050406030204" pitchFamily="18" charset="0"/>
              </a:rPr>
              <a:t>Đó</a:t>
            </a:r>
            <a:r>
              <a:rPr lang="en-US" sz="3200" dirty="0">
                <a:latin typeface="Cambria" panose="02040503050406030204" pitchFamily="18" charset="0"/>
              </a:rPr>
              <a:t> </a:t>
            </a:r>
            <a:r>
              <a:rPr lang="en-US" sz="3200" dirty="0" err="1">
                <a:latin typeface="Cambria" panose="02040503050406030204" pitchFamily="18" charset="0"/>
              </a:rPr>
              <a:t>là</a:t>
            </a:r>
            <a:r>
              <a:rPr lang="en-US" sz="3200" dirty="0">
                <a:latin typeface="Cambria" panose="02040503050406030204" pitchFamily="18" charset="0"/>
              </a:rPr>
              <a:t> </a:t>
            </a:r>
            <a:r>
              <a:rPr lang="en-US" sz="3200" dirty="0" err="1">
                <a:latin typeface="Cambria" panose="02040503050406030204" pitchFamily="18" charset="0"/>
              </a:rPr>
              <a:t>những</a:t>
            </a:r>
            <a:r>
              <a:rPr lang="en-US" sz="3200" dirty="0">
                <a:latin typeface="Cambria" panose="02040503050406030204" pitchFamily="18" charset="0"/>
              </a:rPr>
              <a:t> </a:t>
            </a:r>
            <a:r>
              <a:rPr lang="en-US" sz="3200" dirty="0" err="1">
                <a:latin typeface="Cambria" panose="02040503050406030204" pitchFamily="18" charset="0"/>
              </a:rPr>
              <a:t>trải</a:t>
            </a:r>
            <a:r>
              <a:rPr lang="en-US" sz="3200" dirty="0">
                <a:latin typeface="Cambria" panose="02040503050406030204" pitchFamily="18" charset="0"/>
              </a:rPr>
              <a:t> </a:t>
            </a:r>
            <a:r>
              <a:rPr lang="en-US" sz="3200" dirty="0" err="1">
                <a:latin typeface="Cambria" panose="02040503050406030204" pitchFamily="18" charset="0"/>
              </a:rPr>
              <a:t>nghiệm</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dirty="0" err="1">
                <a:latin typeface="Cambria" panose="02040503050406030204" pitchFamily="18" charset="0"/>
              </a:rPr>
              <a:t>tình</a:t>
            </a:r>
            <a:r>
              <a:rPr lang="en-US" sz="3200" dirty="0">
                <a:latin typeface="Cambria" panose="02040503050406030204" pitchFamily="18" charset="0"/>
              </a:rPr>
              <a:t> </a:t>
            </a:r>
            <a:r>
              <a:rPr lang="en-US" sz="3200" dirty="0" err="1">
                <a:latin typeface="Cambria" panose="02040503050406030204" pitchFamily="18" charset="0"/>
              </a:rPr>
              <a:t>cảm</a:t>
            </a:r>
            <a:r>
              <a:rPr lang="en-US" sz="3200" dirty="0">
                <a:latin typeface="Cambria" panose="02040503050406030204" pitchFamily="18" charset="0"/>
              </a:rPr>
              <a:t>, </a:t>
            </a:r>
            <a:r>
              <a:rPr lang="en-US" sz="3200" dirty="0" err="1">
                <a:latin typeface="Cambria" panose="02040503050406030204" pitchFamily="18" charset="0"/>
              </a:rPr>
              <a:t>cảm</a:t>
            </a:r>
            <a:r>
              <a:rPr lang="en-US" sz="3200" dirty="0">
                <a:latin typeface="Cambria" panose="02040503050406030204" pitchFamily="18" charset="0"/>
              </a:rPr>
              <a:t> </a:t>
            </a:r>
            <a:r>
              <a:rPr lang="en-US" sz="3200" dirty="0" err="1">
                <a:latin typeface="Cambria" panose="02040503050406030204" pitchFamily="18" charset="0"/>
              </a:rPr>
              <a:t>xúc</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dirty="0" err="1">
                <a:latin typeface="Cambria" panose="02040503050406030204" pitchFamily="18" charset="0"/>
              </a:rPr>
              <a:t>tình</a:t>
            </a:r>
            <a:r>
              <a:rPr lang="en-US" sz="3200" dirty="0">
                <a:latin typeface="Cambria" panose="02040503050406030204" pitchFamily="18" charset="0"/>
              </a:rPr>
              <a:t> </a:t>
            </a:r>
            <a:r>
              <a:rPr lang="en-US" sz="3200" dirty="0" err="1">
                <a:latin typeface="Cambria" panose="02040503050406030204" pitchFamily="18" charset="0"/>
              </a:rPr>
              <a:t>yêu</a:t>
            </a:r>
            <a:r>
              <a:rPr lang="en-US" sz="3200" dirty="0">
                <a:latin typeface="Cambria" panose="02040503050406030204" pitchFamily="18" charset="0"/>
              </a:rPr>
              <a:t> </a:t>
            </a:r>
            <a:r>
              <a:rPr lang="en-US" sz="3200" dirty="0" err="1">
                <a:latin typeface="Cambria" panose="02040503050406030204" pitchFamily="18" charset="0"/>
              </a:rPr>
              <a:t>đối</a:t>
            </a:r>
            <a:r>
              <a:rPr lang="en-US" sz="3200" dirty="0">
                <a:latin typeface="Cambria" panose="02040503050406030204" pitchFamily="18" charset="0"/>
              </a:rPr>
              <a:t> </a:t>
            </a:r>
            <a:r>
              <a:rPr lang="en-US" sz="3200" dirty="0" err="1">
                <a:latin typeface="Cambria" panose="02040503050406030204" pitchFamily="18" charset="0"/>
              </a:rPr>
              <a:t>với</a:t>
            </a:r>
            <a:r>
              <a:rPr lang="en-US" sz="3200" dirty="0">
                <a:latin typeface="Cambria" panose="02040503050406030204" pitchFamily="18" charset="0"/>
              </a:rPr>
              <a:t> </a:t>
            </a:r>
            <a:r>
              <a:rPr lang="en-US" sz="3200" dirty="0" err="1">
                <a:latin typeface="Cambria" panose="02040503050406030204" pitchFamily="18" charset="0"/>
              </a:rPr>
              <a:t>quê</a:t>
            </a:r>
            <a:r>
              <a:rPr lang="en-US" sz="3200" dirty="0">
                <a:latin typeface="Cambria" panose="02040503050406030204" pitchFamily="18" charset="0"/>
              </a:rPr>
              <a:t> </a:t>
            </a:r>
            <a:r>
              <a:rPr lang="en-US" sz="3200" dirty="0" err="1">
                <a:latin typeface="Cambria" panose="02040503050406030204" pitchFamily="18" charset="0"/>
              </a:rPr>
              <a:t>hương</a:t>
            </a:r>
            <a:r>
              <a:rPr lang="en-US" sz="3200" dirty="0">
                <a:latin typeface="Cambria" panose="02040503050406030204" pitchFamily="18" charset="0"/>
              </a:rPr>
              <a:t> </a:t>
            </a:r>
            <a:r>
              <a:rPr lang="en-US" sz="3200" dirty="0" err="1">
                <a:latin typeface="Cambria" panose="02040503050406030204" pitchFamily="18" charset="0"/>
              </a:rPr>
              <a:t>và</a:t>
            </a:r>
            <a:r>
              <a:rPr lang="en-US" sz="3200" dirty="0">
                <a:latin typeface="Cambria" panose="02040503050406030204" pitchFamily="18" charset="0"/>
              </a:rPr>
              <a:t> </a:t>
            </a:r>
            <a:r>
              <a:rPr lang="en-US" sz="3200" dirty="0" err="1">
                <a:latin typeface="Cambria" panose="02040503050406030204" pitchFamily="18" charset="0"/>
              </a:rPr>
              <a:t>những</a:t>
            </a:r>
            <a:r>
              <a:rPr lang="en-US" sz="3200" dirty="0">
                <a:latin typeface="Cambria" panose="02040503050406030204" pitchFamily="18" charset="0"/>
              </a:rPr>
              <a:t> </a:t>
            </a:r>
            <a:r>
              <a:rPr lang="en-US" sz="3200" dirty="0" err="1">
                <a:latin typeface="Cambria" panose="02040503050406030204" pitchFamily="18" charset="0"/>
              </a:rPr>
              <a:t>người</a:t>
            </a:r>
            <a:r>
              <a:rPr lang="en-US" sz="3200" dirty="0">
                <a:latin typeface="Cambria" panose="02040503050406030204" pitchFamily="18" charset="0"/>
              </a:rPr>
              <a:t> </a:t>
            </a:r>
            <a:r>
              <a:rPr lang="en-US" sz="3200" dirty="0" err="1">
                <a:latin typeface="Cambria" panose="02040503050406030204" pitchFamily="18" charset="0"/>
              </a:rPr>
              <a:t>thân</a:t>
            </a:r>
            <a:r>
              <a:rPr lang="en-US" sz="3200" dirty="0">
                <a:latin typeface="Cambria" panose="02040503050406030204" pitchFamily="18" charset="0"/>
              </a:rPr>
              <a:t> </a:t>
            </a:r>
            <a:r>
              <a:rPr lang="en-US" sz="3200" dirty="0" err="1">
                <a:latin typeface="Cambria" panose="02040503050406030204" pitchFamily="18" charset="0"/>
              </a:rPr>
              <a:t>thương</a:t>
            </a:r>
            <a:r>
              <a:rPr lang="en-US" sz="3200" dirty="0">
                <a:latin typeface="Cambria" panose="02040503050406030204" pitchFamily="18" charset="0"/>
              </a:rPr>
              <a:t>.</a:t>
            </a:r>
          </a:p>
        </p:txBody>
      </p:sp>
      <p:pic>
        <p:nvPicPr>
          <p:cNvPr id="7" name="Picture 6">
            <a:extLst>
              <a:ext uri="{FF2B5EF4-FFF2-40B4-BE49-F238E27FC236}">
                <a16:creationId xmlns:a16="http://schemas.microsoft.com/office/drawing/2014/main" id="{CDB10015-FC93-6A0C-DB30-3AEA4DA0457D}"/>
              </a:ext>
            </a:extLst>
          </p:cNvPr>
          <p:cNvPicPr>
            <a:picLocks noChangeAspect="1"/>
          </p:cNvPicPr>
          <p:nvPr/>
        </p:nvPicPr>
        <p:blipFill rotWithShape="1">
          <a:blip r:embed="rId2"/>
          <a:srcRect l="83721"/>
          <a:stretch/>
        </p:blipFill>
        <p:spPr>
          <a:xfrm>
            <a:off x="1907124" y="3508955"/>
            <a:ext cx="2374253" cy="2967033"/>
          </a:xfrm>
          <a:prstGeom prst="rect">
            <a:avLst/>
          </a:prstGeom>
        </p:spPr>
      </p:pic>
    </p:spTree>
    <p:extLst>
      <p:ext uri="{BB962C8B-B14F-4D97-AF65-F5344CB8AC3E}">
        <p14:creationId xmlns:p14="http://schemas.microsoft.com/office/powerpoint/2010/main" val="7639774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Widescreen</PresentationFormat>
  <Paragraphs>86</Paragraphs>
  <Slides>17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宋体</vt:lpstr>
      <vt:lpstr>Arial</vt:lpstr>
      <vt:lpstr>Calibri</vt:lpstr>
      <vt:lpstr>Calibri Light</vt:lpstr>
      <vt:lpstr>Cambria</vt:lpstr>
      <vt:lpstr>等线</vt:lpstr>
      <vt:lpstr>SVN-Ready</vt:lpstr>
      <vt:lpstr>Vogue-ExtraBold</vt:lpstr>
      <vt:lpstr>思源宋体 CN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Techsi.vn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1</cp:revision>
  <dcterms:created xsi:type="dcterms:W3CDTF">2023-11-07T08:02:03Z</dcterms:created>
  <dcterms:modified xsi:type="dcterms:W3CDTF">2023-11-07T08:02:27Z</dcterms:modified>
</cp:coreProperties>
</file>