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6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làm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các bạn trong nhóm hoặc bài được thầy cô khen, ghi lại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em muốn học tập.</a:t>
            </a:r>
            <a:endParaRPr lang="en-US" sz="3600" b="1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5" y="1606731"/>
            <a:ext cx="10737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ưu, nhược điểm trong bài văn kể mình đã làm.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chỉnh sửa viết lại một đoạn cho hay hơn.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giải quyết vấn đề sáng tạo.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smtClean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  <a:endParaRPr lang="en-US" sz="3200" b="1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196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#9Slide05 Dear Saturday</vt:lpstr>
      <vt:lpstr>#9Slide07 HoneyCream</vt:lpstr>
      <vt:lpstr>Arial</vt:lpstr>
      <vt:lpstr>Calibri</vt:lpstr>
      <vt:lpstr>Cambria</vt:lpstr>
      <vt:lpstr>SVN-Newton</vt:lpstr>
      <vt:lpstr>Times New Roman</vt:lpstr>
      <vt:lpstr>UTM Seagull</vt:lpstr>
      <vt:lpstr>思源黑体 CN Normal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14</cp:revision>
  <dcterms:created xsi:type="dcterms:W3CDTF">2023-09-15T17:44:47Z</dcterms:created>
  <dcterms:modified xsi:type="dcterms:W3CDTF">2023-09-15T19:05:14Z</dcterms:modified>
</cp:coreProperties>
</file>