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1" d="100"/>
          <a:sy n="61"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8/10/2023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5.wmf"/><Relationship Id="rId2" Type="http://schemas.openxmlformats.org/officeDocument/2006/relationships/slideLayout" Target="../slideLayouts/slideLayout6.xml"/><Relationship Id="rId1" Type="http://schemas.openxmlformats.org/officeDocument/2006/relationships/control" Target="../activeX/activeX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
        <p:nvSpPr>
          <p:cNvPr id="14" name="TextBox 13">
            <a:extLst>
              <a:ext uri="{FF2B5EF4-FFF2-40B4-BE49-F238E27FC236}">
                <a16:creationId xmlns:a16="http://schemas.microsoft.com/office/drawing/2014/main" id="{EFDFA3B8-93C7-FB39-E641-427227E934CA}"/>
              </a:ext>
            </a:extLst>
          </p:cNvPr>
          <p:cNvSpPr txBox="1"/>
          <p:nvPr/>
        </p:nvSpPr>
        <p:spPr>
          <a:xfrm>
            <a:off x="3219451" y="5153025"/>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2446</Words>
  <Application>Microsoft Office PowerPoint</Application>
  <PresentationFormat>Widescreen</PresentationFormat>
  <Paragraphs>131</Paragraphs>
  <Slides>36</Slides>
  <Notes>21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#9Slide02 Noi dung dai</vt:lpstr>
      <vt:lpstr>Cambay</vt:lpstr>
      <vt:lpstr>Chango</vt:lpstr>
      <vt:lpstr>等线</vt:lpstr>
      <vt:lpstr>Paprika</vt:lpstr>
      <vt:lpstr>UVN Bach Dang Nang</vt:lpstr>
      <vt:lpstr>#9Slide03 Arima Madurai Black</vt:lpstr>
      <vt:lpstr>Arial</vt:lpstr>
      <vt:lpstr>Calibri</vt:lpstr>
      <vt:lpstr>Calibri Light</vt:lpstr>
      <vt:lpstr>Montserrat</vt:lpstr>
      <vt:lpstr>Segoe UI Historic</vt:lpstr>
      <vt:lpstr>SVN-Poky's</vt:lpstr>
      <vt:lpstr>Times New Roman</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53</cp:revision>
  <dcterms:created xsi:type="dcterms:W3CDTF">2023-08-06T03:04:44Z</dcterms:created>
  <dcterms:modified xsi:type="dcterms:W3CDTF">2023-08-10T08:51:57Z</dcterms:modified>
</cp:coreProperties>
</file>