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4" r:id="rId3"/>
    <p:sldMasterId id="2147483725" r:id="rId4"/>
    <p:sldMasterId id="2147483756" r:id="rId5"/>
    <p:sldMasterId id="2147483787" r:id="rId6"/>
    <p:sldMasterId id="2147483818" r:id="rId7"/>
  </p:sldMasterIdLst>
  <p:notesMasterIdLst>
    <p:notesMasterId r:id="rId29"/>
  </p:notesMasterIdLst>
  <p:sldIdLst>
    <p:sldId id="311" r:id="rId8"/>
    <p:sldId id="278" r:id="rId9"/>
    <p:sldId id="3185" r:id="rId10"/>
    <p:sldId id="3191" r:id="rId11"/>
    <p:sldId id="3192" r:id="rId12"/>
    <p:sldId id="3193" r:id="rId13"/>
    <p:sldId id="3194" r:id="rId14"/>
    <p:sldId id="3195" r:id="rId15"/>
    <p:sldId id="313" r:id="rId16"/>
    <p:sldId id="3183" r:id="rId17"/>
    <p:sldId id="304" r:id="rId18"/>
    <p:sldId id="312" r:id="rId19"/>
    <p:sldId id="3184" r:id="rId20"/>
    <p:sldId id="314" r:id="rId21"/>
    <p:sldId id="3187" r:id="rId22"/>
    <p:sldId id="277" r:id="rId23"/>
    <p:sldId id="3188" r:id="rId24"/>
    <p:sldId id="305" r:id="rId25"/>
    <p:sldId id="288" r:id="rId26"/>
    <p:sldId id="315" r:id="rId27"/>
    <p:sldId id="3190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270" autoAdjust="0"/>
  </p:normalViewPr>
  <p:slideViewPr>
    <p:cSldViewPr snapToGrid="0">
      <p:cViewPr varScale="1">
        <p:scale>
          <a:sx n="67" d="100"/>
          <a:sy n="67" d="100"/>
        </p:scale>
        <p:origin x="930" y="66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 smtClean="0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9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39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650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896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23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93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50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5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05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83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10/10/2023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11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image" Target="../media/image10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6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slide" Target="slide7.xml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29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33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149 697 876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Đọc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bảy triệu ba trăm ba mươi tám nghìn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bảy mươi ba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 năm trăm 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ba nghìn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3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045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302  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3 000 000 + 40 000 + 5 000 + 300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</a:t>
            </a:r>
            <a:r>
              <a:rPr lang="vi-VN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4587</TotalTime>
  <Words>547</Words>
  <Application>Microsoft Office PowerPoint</Application>
  <PresentationFormat>Widescreen</PresentationFormat>
  <Paragraphs>108</Paragraphs>
  <Slides>21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55" baseType="lpstr">
      <vt:lpstr>宋体</vt:lpstr>
      <vt:lpstr>#9Slide05 Aphrodite Pro</vt:lpstr>
      <vt:lpstr>#9Slide05 Bodega Script</vt:lpstr>
      <vt:lpstr>#9Slide07 HoneyCream</vt:lpstr>
      <vt:lpstr>Alef</vt:lpstr>
      <vt:lpstr>Arial</vt:lpstr>
      <vt:lpstr>Bowlby One SC</vt:lpstr>
      <vt:lpstr>Calibri</vt:lpstr>
      <vt:lpstr>Californian FB</vt:lpstr>
      <vt:lpstr>Cambria</vt:lpstr>
      <vt:lpstr>Chango</vt:lpstr>
      <vt:lpstr>Comfortaa Medium</vt:lpstr>
      <vt:lpstr>Dosis</vt:lpstr>
      <vt:lpstr>Lora</vt:lpstr>
      <vt:lpstr>Manjari</vt:lpstr>
      <vt:lpstr>Open Sans</vt:lpstr>
      <vt:lpstr>Pacifico</vt:lpstr>
      <vt:lpstr>Patrick Hand</vt:lpstr>
      <vt:lpstr>Quicksand Medium</vt:lpstr>
      <vt:lpstr>SVN-Newton</vt:lpstr>
      <vt:lpstr>Times New Roman</vt:lpstr>
      <vt:lpstr>印品囧囧体（非商用）</vt:lpstr>
      <vt:lpstr>字体管家棉花糖</vt:lpstr>
      <vt:lpstr>字魂162号-元气酪酪体</vt:lpstr>
      <vt:lpstr>思源黑体 CN Bold</vt:lpstr>
      <vt:lpstr>思源黑体 CN Medium</vt:lpstr>
      <vt:lpstr>思源黑体 CN Normal</vt:lpstr>
      <vt:lpstr>Office 主题</vt:lpstr>
      <vt:lpstr>Office Theme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Techsi.vn</cp:lastModifiedBy>
  <cp:revision>570</cp:revision>
  <dcterms:created xsi:type="dcterms:W3CDTF">2016-07-17T01:36:55Z</dcterms:created>
  <dcterms:modified xsi:type="dcterms:W3CDTF">2023-10-10T07:44:51Z</dcterms:modified>
</cp:coreProperties>
</file>