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53" r:id="rId3"/>
    <p:sldId id="290" r:id="rId4"/>
    <p:sldId id="796" r:id="rId5"/>
    <p:sldId id="321" r:id="rId6"/>
    <p:sldId id="331" r:id="rId7"/>
    <p:sldId id="328" r:id="rId8"/>
    <p:sldId id="792" r:id="rId9"/>
    <p:sldId id="797" r:id="rId10"/>
    <p:sldId id="291" r:id="rId11"/>
    <p:sldId id="798" r:id="rId12"/>
    <p:sldId id="794" r:id="rId13"/>
    <p:sldId id="795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75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794B-7513-4E80-97C4-8C48D83AA37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30B7-DBFB-45D1-8875-2CA483D7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5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7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5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BF2AD5-B65A-4009-BD9D-7467BEADD9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13" y="228599"/>
            <a:ext cx="1128622" cy="11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5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White Xmas PERSONAL USE" pitchFamily="50" charset="0"/>
                  <a:cs typeface="Times New Roman" panose="02020603050405020304" pitchFamily="18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White Xmas PERSONAL USE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2015" y="566906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93" y="2682260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656066" y="2091919"/>
              <a:ext cx="2682319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77F01-0B87-48E0-91D0-B63405D7C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033" y="2109571"/>
            <a:ext cx="59136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185</Words>
  <Application>Microsoft Office PowerPoint</Application>
  <PresentationFormat>Widescreen</PresentationFormat>
  <Paragraphs>22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Calibri</vt:lpstr>
      <vt:lpstr>等线</vt:lpstr>
      <vt:lpstr>Times New Roman</vt:lpstr>
      <vt:lpstr>UVN Gia Dinh</vt:lpstr>
      <vt:lpstr>White Xmas PERSONAL USE</vt:lpstr>
      <vt:lpstr>字魂105号-简雅黑</vt:lpstr>
      <vt:lpstr>字魂115号-刀刀体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51</cp:revision>
  <dcterms:created xsi:type="dcterms:W3CDTF">2022-04-10T06:32:45Z</dcterms:created>
  <dcterms:modified xsi:type="dcterms:W3CDTF">2024-09-17T02:56:12Z</dcterms:modified>
</cp:coreProperties>
</file>