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9"/>
  </p:notesMasterIdLst>
  <p:sldIdLst>
    <p:sldId id="324" r:id="rId3"/>
    <p:sldId id="2656" r:id="rId4"/>
    <p:sldId id="326" r:id="rId5"/>
    <p:sldId id="2632" r:id="rId6"/>
    <p:sldId id="2631" r:id="rId7"/>
    <p:sldId id="2658" r:id="rId8"/>
    <p:sldId id="2659" r:id="rId9"/>
    <p:sldId id="2633" r:id="rId10"/>
    <p:sldId id="2657" r:id="rId11"/>
    <p:sldId id="2635" r:id="rId12"/>
    <p:sldId id="2636" r:id="rId13"/>
    <p:sldId id="2660" r:id="rId14"/>
    <p:sldId id="2661" r:id="rId15"/>
    <p:sldId id="2638" r:id="rId16"/>
    <p:sldId id="2662" r:id="rId17"/>
    <p:sldId id="2663" r:id="rId18"/>
    <p:sldId id="2639" r:id="rId19"/>
    <p:sldId id="2664" r:id="rId20"/>
    <p:sldId id="2665" r:id="rId21"/>
    <p:sldId id="2640" r:id="rId22"/>
    <p:sldId id="2641" r:id="rId23"/>
    <p:sldId id="2642" r:id="rId24"/>
    <p:sldId id="2669" r:id="rId25"/>
    <p:sldId id="2670" r:id="rId26"/>
    <p:sldId id="2671" r:id="rId27"/>
    <p:sldId id="2643" r:id="rId28"/>
    <p:sldId id="2644" r:id="rId29"/>
    <p:sldId id="2645" r:id="rId30"/>
    <p:sldId id="2646" r:id="rId31"/>
    <p:sldId id="2647" r:id="rId32"/>
    <p:sldId id="2666" r:id="rId33"/>
    <p:sldId id="2649" r:id="rId34"/>
    <p:sldId id="2650" r:id="rId35"/>
    <p:sldId id="2651" r:id="rId36"/>
    <p:sldId id="2654" r:id="rId37"/>
    <p:sldId id="265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9/17/2024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2024/9/17</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2024/9/17</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3.png"/><Relationship Id="rId2" Type="http://schemas.openxmlformats.org/officeDocument/2006/relationships/image" Target="../media/image50.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0.pn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7.png"/><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5.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6.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7.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68.png"/><Relationship Id="rId1" Type="http://schemas.openxmlformats.org/officeDocument/2006/relationships/slideLayout" Target="../slideLayouts/slideLayout18.xml"/><Relationship Id="rId6" Type="http://schemas.openxmlformats.org/officeDocument/2006/relationships/image" Target="../media/image47.png"/><Relationship Id="rId5" Type="http://schemas.microsoft.com/office/2007/relationships/hdphoto" Target="../media/hdphoto5.wdp"/><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69.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Cậu đứng ngây ra nhìn biển.</a:t>
            </a:r>
            <a:r>
              <a:rPr kumimoji="0" 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36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119841" y="179418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385956"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052168"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3" y="2769326"/>
            <a:ext cx="1661686" cy="5265"/>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0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theo</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nhóm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302885" y="1832045"/>
            <a:ext cx="522759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593134" y="2295503"/>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toàn</a:t>
                </a: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bài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lớp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hoạch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ngoại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sẽ</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góp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ý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hay ở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Vì</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sao</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phố</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thuộc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Bình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Mũi</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Én</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Ghềnh</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Ráng</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cảnh</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đẹp</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vùng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Quy</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Còng</a:t>
              </a:r>
              <a:r>
                <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gió</a:t>
              </a:r>
              <a:endParaRPr kumimoji="0" lang="en-US" sz="28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cua</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kern="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2800"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783580" y="3877253"/>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Quy</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Nhơn</a:t>
            </a:r>
            <a:r>
              <a:rPr kumimoji="0" lang="en-US" sz="44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baseline="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Thành</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phố</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ven</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thuộc</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tỉnh</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Bình</a:t>
            </a:r>
            <a:r>
              <a:rPr kumimoji="0" lang="en-US" sz="4400" b="0" i="0" u="none" strike="noStrike" kern="1200" cap="none" spc="0" normalizeH="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0" i="0" u="none" strike="noStrike" kern="1200" cap="none" spc="0" normalizeH="0" noProof="0" dirty="0" err="1">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Định</a:t>
            </a:r>
            <a:endParaRPr kumimoji="0" lang="en-US" sz="4400" b="0" i="0" u="none" strike="noStrike" kern="1200" cap="none" spc="0" normalizeH="0" baseline="0" noProof="0" dirty="0">
              <a:ln>
                <a:noFill/>
              </a:ln>
              <a:solidFill>
                <a:schemeClr val="tx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latin typeface="Times New Roman" panose="02020603050405020304" pitchFamily="18" charset="0"/>
                <a:cs typeface="Times New Roman" panose="02020603050405020304" pitchFamily="18" charset="0"/>
              </a:endParaRPr>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 y="3067026"/>
            <a:ext cx="4029074"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Mũi</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Én</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Ghềnh</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Ráng</a:t>
            </a:r>
            <a:r>
              <a:rPr lang="en-US" sz="32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cảnh</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đẹp</a:t>
            </a:r>
            <a:r>
              <a:rPr lang="en-US" sz="3200" dirty="0">
                <a:latin typeface="Times New Roman" panose="02020603050405020304" pitchFamily="18" charset="0"/>
                <a:ea typeface="Arial-Rounded" panose="020B0500000000000000" pitchFamily="34" charset="0"/>
                <a:cs typeface="Times New Roman" panose="02020603050405020304" pitchFamily="18" charset="0"/>
              </a:rPr>
              <a:t> ở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vùng</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Quy</a:t>
            </a:r>
            <a:r>
              <a:rPr lang="en-US" sz="3200"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dirty="0" err="1">
                <a:latin typeface="Times New Roman" panose="02020603050405020304" pitchFamily="18" charset="0"/>
                <a:ea typeface="Arial-Rounded" panose="020B0500000000000000" pitchFamily="34" charset="0"/>
                <a:cs typeface="Times New Roman" panose="02020603050405020304" pitchFamily="18" charset="0"/>
              </a:rPr>
              <a:t>Nhơn</a:t>
            </a:r>
            <a:endParaRPr kumimoji="0" lang="en-US" sz="3200" b="0" i="0" u="none" strike="noStrike" cap="none" spc="0" normalizeH="0" baseline="0" noProof="0" dirty="0">
              <a:ln>
                <a:noFill/>
              </a:ln>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Còng</a:t>
            </a:r>
            <a:r>
              <a:rPr lang="en-US" sz="4000" b="1"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gió</a:t>
            </a:r>
            <a:r>
              <a:rPr lang="en-US" sz="4000" b="1" dirty="0">
                <a:solidFill>
                  <a:srgbClr val="FFC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Loài</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vật</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sống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ở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biển</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giống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cua</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nhưng</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hơn</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chạy</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rất</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nhanh</a:t>
            </a:r>
            <a:r>
              <a:rPr lang="en-US" sz="4000"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cap="none" spc="0" normalizeH="0" baseline="0" noProof="0" dirty="0">
              <a:ln>
                <a:noFill/>
              </a:ln>
              <a:solidFill>
                <a:schemeClr val="bg1"/>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Tìm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câu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thể</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hiện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cảm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xúc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của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khi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lần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đầu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thấy</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r>
            <a:br>
              <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br>
            <a:endParaRPr kumimoji="0" lang="en-US" sz="2800" b="1"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ý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Đóng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Times New Roman" panose="02020603050405020304" pitchFamily="18" charset="0"/>
                <a:ea typeface="Arial-Rounded" panose="020B0500000000000000" pitchFamily="34" charset="0"/>
                <a:cs typeface="Times New Roman" panose="02020603050405020304" pitchFamily="18" charset="0"/>
              </a:rPr>
              <a:t>Theo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cuộc</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gỡ</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giữa</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hứa</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hẹn</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400" b="1"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400" b="1" dirty="0">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1815882"/>
            </a:xfrm>
            <a:prstGeom prst="rect">
              <a:avLst/>
            </a:prstGeom>
            <a:noFill/>
            <a:ln w="57150">
              <a:noFill/>
            </a:ln>
          </p:spPr>
          <p:txBody>
            <a:bodyPr wrap="square">
              <a:spAutoFit/>
            </a:bodyPr>
            <a:lstStyle/>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 câu thể hiện cảm xúc của Thắng khi lần đầu tiên thấy biển là:</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Thắng reo toáng lên, vượt qua bố và anh Thái chạy ào ra bãi cát.</a:t>
              </a: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9183658" cy="646331"/>
          </a:xfrm>
          <a:prstGeom prst="rect">
            <a:avLst/>
          </a:prstGeom>
          <a:noFill/>
        </p:spPr>
        <p:txBody>
          <a:bodyPr wrap="square" rtlCol="0">
            <a:spAutoFit/>
          </a:bodyPr>
          <a:lstStyle/>
          <a:p>
            <a:pPr lvl="0"/>
            <a:r>
              <a:rPr lang="vi-VN" sz="3600" b="1" dirty="0">
                <a:latin typeface="Times New Roman" panose="02020603050405020304" pitchFamily="18" charset="0"/>
                <a:ea typeface="Arial-Rounded" panose="020B0500000000000000" pitchFamily="34" charset="0"/>
                <a:cs typeface="Times New Roman" panose="02020603050405020304" pitchFamily="18" charset="0"/>
              </a:rPr>
              <a:t>Biển hiện ra như thế nào trước mắt Thắng?</a:t>
            </a:r>
            <a:endParaRPr lang="en-US" sz="36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416490"/>
            <a:chOff x="515318" y="978946"/>
            <a:chExt cx="11829082" cy="5300573"/>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5300573"/>
              <a:chOff x="362918" y="1369539"/>
              <a:chExt cx="11829082" cy="5300573"/>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40101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endPar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t>
                </a:r>
                <a: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t/>
                </a:r>
                <a:br>
                  <a:rPr kumimoji="0" lang="vi-VN"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rPr>
                </a:br>
                <a:endParaRPr kumimoji="0" lang="en-US" sz="3100" b="0" i="0" u="none" strike="noStrike" kern="1200" cap="none" spc="0" normalizeH="0" baseline="0" noProof="0" dirty="0">
                  <a:ln>
                    <a:noFill/>
                  </a:ln>
                  <a:solidFill>
                    <a:srgbClr val="000000"/>
                  </a:solidFill>
                  <a:effectLst/>
                  <a:uLnTx/>
                  <a:uFillTx/>
                  <a:latin typeface="Times New Roman" panose="02020603050405020304" pitchFamily="18" charset="0"/>
                  <a:ea typeface="微软雅黑"/>
                  <a:cs typeface="Times New Roman" panose="02020603050405020304" pitchFamily="18"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kĩ</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2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chú</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ý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đến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vật</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bãi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biển</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chú</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ý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đến</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còng</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gió</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0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biển</a:t>
              </a:r>
              <a:r>
                <a:rPr lang="en-US" sz="40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kĩ</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thứ</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hai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cuộc</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nói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chuyện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giữa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3560757" y="2718126"/>
            <a:ext cx="50704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Bài</a:t>
            </a:r>
            <a:r>
              <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rPr>
              <a:t> 4 – </a:t>
            </a:r>
            <a:r>
              <a:rPr kumimoji="0" lang="en-US" sz="6000" b="1" i="0" u="none" strike="noStrike" kern="1200" cap="none" spc="0" normalizeH="0" baseline="0" noProof="0" dirty="0" err="1">
                <a:ln>
                  <a:noFill/>
                </a:ln>
                <a:solidFill>
                  <a:srgbClr val="FFFF00"/>
                </a:solidFill>
                <a:effectLst/>
                <a:uLnTx/>
                <a:uFillTx/>
                <a:latin typeface="Times New Roman" panose="02020603050405020304" pitchFamily="18" charset="0"/>
                <a:ea typeface="微软雅黑"/>
                <a:cs typeface="Times New Roman" panose="02020603050405020304" pitchFamily="18" charset="0"/>
              </a:rPr>
              <a:t>Đọc</a:t>
            </a:r>
            <a:endParaRPr kumimoji="0" lang="en-US" sz="6000" b="1" i="0" u="none" strike="noStrike" kern="1200" cap="none" spc="0" normalizeH="0" baseline="0" noProof="0" dirty="0">
              <a:ln>
                <a:noFill/>
              </a:ln>
              <a:solidFill>
                <a:srgbClr val="FFFF00"/>
              </a:solidFill>
              <a:effectLst/>
              <a:uLnTx/>
              <a:uFillTx/>
              <a:latin typeface="Times New Roman" panose="02020603050405020304" pitchFamily="18" charset="0"/>
              <a:ea typeface="微软雅黑"/>
              <a:cs typeface="Times New Roman" panose="02020603050405020304" pitchFamily="18" charset="0"/>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Đóng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vai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giới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thiệu</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3200" b="1" dirty="0">
                <a:latin typeface="Times New Roman" panose="02020603050405020304" pitchFamily="18" charset="0"/>
                <a:ea typeface="Arial-Rounded" panose="020B0500000000000000" pitchFamily="34" charset="0"/>
                <a:cs typeface="Times New Roman" panose="02020603050405020304" pitchFamily="18" charset="0"/>
              </a:rPr>
              <a:t>.</a:t>
            </a:r>
            <a:endParaRPr lang="en-US" sz="32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 tham khảo</a:t>
            </a:r>
            <a:r>
              <a:rPr lang="en-US" sz="28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Times New Roman" panose="02020603050405020304" pitchFamily="18" charset="0"/>
                  <a:ea typeface="字魂59号-创粗黑" panose="00000500000000000000" charset="-122"/>
                  <a:cs typeface="Times New Roman" panose="02020603050405020304" pitchFamily="18" charset="0"/>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Times New Roman" panose="02020603050405020304" pitchFamily="18" charset="0"/>
                <a:ea typeface="Arial-Rounded" panose="020B0500000000000000" pitchFamily="34" charset="0"/>
                <a:cs typeface="Times New Roman" panose="02020603050405020304" pitchFamily="18" charset="0"/>
              </a:rPr>
              <a:t>Theo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em</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cuộc</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gặp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gỡ</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giữa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và</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Hải</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hứa</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hẹn</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những</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điều</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gì</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thú</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vị</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tiếp</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b="1" dirty="0" err="1">
                <a:latin typeface="Times New Roman" panose="02020603050405020304" pitchFamily="18" charset="0"/>
                <a:ea typeface="Arial-Rounded" panose="020B0500000000000000" pitchFamily="34" charset="0"/>
                <a:cs typeface="Times New Roman" panose="02020603050405020304" pitchFamily="18" charset="0"/>
              </a:rPr>
              <a:t>theo</a:t>
            </a:r>
            <a:r>
              <a:rPr lang="en-US" sz="2800" b="1" dirty="0">
                <a:latin typeface="Times New Roman" panose="02020603050405020304" pitchFamily="18" charset="0"/>
                <a:ea typeface="Arial-Rounded" panose="020B0500000000000000" pitchFamily="34" charset="0"/>
                <a:cs typeface="Times New Roman" panose="02020603050405020304" pitchFamily="18" charset="0"/>
              </a:rPr>
              <a:t>?</a:t>
            </a:r>
            <a:endParaRPr lang="en-US" sz="2800" b="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dựa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đoạn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suy</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điều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gì</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sẽ</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diễn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ra.</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3200" b="1" i="0" u="none" strike="noStrike" kern="120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xmln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Miêu tả</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cảm</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tiên</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chơi</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được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tiếp</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xúc</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với</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người</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4800" b="1" i="0" u="none" strike="noStrike" kern="0" cap="none" spc="0" normalizeH="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0" cap="none" spc="0" normalizeH="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mới</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thêm</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hiểu</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biết</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về</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thiên</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nhiên</a:t>
            </a:r>
            <a:r>
              <a:rPr lang="en-US" sz="4800" b="1" kern="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ker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con </a:t>
            </a:r>
            <a:r>
              <a:rPr lang="en-US" sz="4800" b="1" kern="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người.</a:t>
            </a: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Times New Roman" panose="02020603050405020304" pitchFamily="18" charset="0"/>
                <a:ea typeface="微软雅黑"/>
                <a:cs typeface="Times New Roman" panose="02020603050405020304" pitchFamily="18" charset="0"/>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L</a:t>
              </a:r>
              <a:r>
                <a:rPr kumimoji="0" lang="en-US" sz="66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iên</a:t>
              </a:r>
              <a:r>
                <a:rPr kumimoji="0" lang="en-US" sz="66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hệ</a:t>
              </a:r>
              <a:r>
                <a:rPr kumimoji="0" lang="en-US" sz="66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bản</a:t>
              </a:r>
              <a:r>
                <a:rPr kumimoji="0" lang="en-US" sz="66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0" cap="none" spc="0" normalizeH="0" baseline="0" noProof="0" dirty="0" err="1">
                  <a:ln>
                    <a:noFill/>
                  </a:ln>
                  <a:solidFill>
                    <a:srgbClr val="00B050"/>
                  </a:solidFill>
                  <a:effectLst/>
                  <a:uLnTx/>
                  <a:uFillTx/>
                  <a:latin typeface="Times New Roman" panose="02020603050405020304" pitchFamily="18" charset="0"/>
                  <a:ea typeface="微软雅黑"/>
                  <a:cs typeface="Times New Roman" panose="02020603050405020304" pitchFamily="18" charset="0"/>
                </a:rPr>
                <a:t>thân</a:t>
              </a:r>
              <a:endParaRPr kumimoji="0" lang="en-US" sz="6600" b="1" i="0" u="none" strike="noStrike" kern="0" cap="none" spc="0" normalizeH="0" baseline="0" noProof="0" dirty="0">
                <a:ln>
                  <a:noFill/>
                </a:ln>
                <a:solidFill>
                  <a:srgbClr val="00B050"/>
                </a:solidFill>
                <a:effectLst/>
                <a:uLnTx/>
                <a:uFillTx/>
                <a:latin typeface="Times New Roman" panose="02020603050405020304" pitchFamily="18" charset="0"/>
                <a:ea typeface="微软雅黑"/>
                <a:cs typeface="Times New Roman" panose="02020603050405020304" pitchFamily="18"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Yêu quý thiên nhiên, </a:t>
            </a:r>
            <a:r>
              <a:rPr kumimoji="0" lang="en-US" sz="6600" b="1" i="0" u="none" strike="noStrike" kern="1200" cap="none" spc="0" normalizeH="0" baseline="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cảnh</a:t>
            </a:r>
            <a:r>
              <a:rPr kumimoji="0" lang="en-US" sz="6600" b="1" i="0" u="none" strike="noStrike" kern="1200" cap="none" spc="0" normalizeH="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1200" cap="none" spc="0" normalizeH="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vật</a:t>
            </a:r>
            <a:r>
              <a:rPr kumimoji="0" lang="en-US" sz="6600" b="1" i="0" u="none" strike="noStrike" kern="1200" cap="none" spc="0" normalizeH="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1200" cap="none" spc="0" normalizeH="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tươi</a:t>
            </a:r>
            <a:r>
              <a:rPr kumimoji="0" lang="en-US" sz="6600" b="1" i="0" u="none" strike="noStrike" kern="1200" cap="none" spc="0" normalizeH="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1200" cap="none" spc="0" normalizeH="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đẹp</a:t>
            </a:r>
            <a:r>
              <a:rPr kumimoji="0" lang="en-US" sz="6600" b="1" i="0" u="none" strike="noStrike" kern="1200" cap="none" spc="0" normalizeH="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1200" cap="none" spc="0" normalizeH="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xung</a:t>
            </a:r>
            <a:r>
              <a:rPr kumimoji="0" lang="en-US" sz="6600" b="1" i="0" u="none" strike="noStrike" kern="1200" cap="none" spc="0" normalizeH="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a:t>
            </a:r>
            <a:r>
              <a:rPr kumimoji="0" lang="en-US" sz="6600" b="1" i="0" u="none" strike="noStrike" kern="1200" cap="none" spc="0" normalizeH="0" noProof="0" dirty="0" err="1">
                <a:ln>
                  <a:noFill/>
                </a:ln>
                <a:solidFill>
                  <a:srgbClr val="7030A0"/>
                </a:solidFill>
                <a:effectLst/>
                <a:uLnTx/>
                <a:uFillTx/>
                <a:latin typeface="Times New Roman" panose="02020603050405020304" pitchFamily="18" charset="0"/>
                <a:ea typeface="微软雅黑"/>
                <a:cs typeface="Times New Roman" panose="02020603050405020304" pitchFamily="18" charset="0"/>
              </a:rPr>
              <a:t>quanh</a:t>
            </a:r>
            <a:r>
              <a:rPr kumimoji="0" lang="en-US" sz="6600" b="1" i="0" u="none" strike="noStrike" kern="1200" cap="none" spc="0" normalizeH="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rPr>
              <a:t> ta.</a:t>
            </a:r>
            <a:endParaRPr kumimoji="0" lang="en-US" sz="6600" b="1" i="0" u="none" strike="noStrike" kern="1200" cap="none" spc="0" normalizeH="0" baseline="0" noProof="0" dirty="0">
              <a:ln>
                <a:noFill/>
              </a:ln>
              <a:solidFill>
                <a:srgbClr val="7030A0"/>
              </a:solidFill>
              <a:effectLst/>
              <a:uLnTx/>
              <a:uFillTx/>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Luyện</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đọc</a:t>
            </a:r>
            <a:r>
              <a:rPr kumimoji="0" lang="en-US" altLang="zh-CN"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toàn</a:t>
            </a:r>
            <a:r>
              <a:rPr kumimoji="0" lang="en-US" altLang="zh-CN" sz="3600" b="1" i="0" u="none" strike="noStrike" kern="1200" cap="none" spc="0" normalizeH="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altLang="zh-CN" sz="3600" b="1" i="0" u="none" strike="noStrike" kern="1200" cap="none" spc="0" normalizeH="0" noProof="0" dirty="0" err="1">
                <a:ln>
                  <a:noFill/>
                </a:ln>
                <a:solidFill>
                  <a:prstClr val="white"/>
                </a:solidFill>
                <a:effectLst/>
                <a:uLnTx/>
                <a:uFillTx/>
                <a:latin typeface="Times New Roman" panose="02020603050405020304" pitchFamily="18" charset="0"/>
                <a:cs typeface="Times New Roman" panose="02020603050405020304" pitchFamily="18" charset="0"/>
              </a:rPr>
              <a:t>bài</a:t>
            </a:r>
            <a:endParaRPr kumimoji="0" lang="zh-CN" altLang="en-US" sz="36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7193" cy="2398295"/>
            <a:chOff x="4038" y="1734"/>
            <a:chExt cx="10428" cy="4469"/>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6740" y="1734"/>
              <a:ext cx="4959" cy="1003"/>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3127" cy="1200"/>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8"/>
              <a:ext cx="5741" cy="1122"/>
              <a:chOff x="1717199" y="4363552"/>
              <a:chExt cx="3645680" cy="712585"/>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2035586" cy="71258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3"/>
              <a:ext cx="7176" cy="1200"/>
              <a:chOff x="1717199" y="5199333"/>
              <a:chExt cx="4556628" cy="761902"/>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804274" cy="761902"/>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Tất</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cả</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thành</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viên</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đều</a:t>
              </a:r>
              <a:r>
                <a:rPr kumimoji="0" lang="zh-CN" altLang="en-US" sz="44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mn-ea"/>
                </a:rPr>
                <a:t> </a:t>
              </a:r>
              <a:r>
                <a:rPr kumimoji="0" lang="en-US" altLang="zh-CN" sz="44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sym typeface="+mn-ea"/>
                </a:rPr>
                <a:t>đọc</a:t>
              </a:r>
              <a:endParaRPr kumimoji="0" lang="en-US" sz="1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mẫu</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492241" y="3391787"/>
            <a:ext cx="5699760" cy="3365076"/>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 Biển! Biển đây rồi. Thích quá!</a:t>
            </a:r>
          </a:p>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Ôi! Biển rộng quá, xanh quá, chẳng nhìn thấy bờ biển kia đâu.</a:t>
            </a:r>
          </a:p>
          <a:p>
            <a:pPr algn="just"/>
            <a:r>
              <a:rPr lang="en-US"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8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Lần</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đầu</a:t>
            </a:r>
            <a:r>
              <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ra </a:t>
            </a:r>
            <a:r>
              <a:rPr kumimoji="0" lang="en-US" sz="3600" b="1" i="0" u="none" strike="noStrike" kern="1200" cap="none" spc="0" normalizeH="0" baseline="0" noProof="0" dirty="0" err="1">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biển</a:t>
            </a:r>
            <a:endParaRPr kumimoji="0" lang="en-US" sz="3600" b="1" i="0" u="none" strike="noStrike" kern="1200" cap="none" spc="0" normalizeH="0" baseline="0" noProof="0" dirty="0">
              <a:ln>
                <a:noFill/>
              </a:ln>
              <a:solidFill>
                <a:srgbClr val="00206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Chia </a:t>
                </a:r>
                <a:r>
                  <a:rPr lang="en-US" sz="3600" b="1"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đoạn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72950" y="2430342"/>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563231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Hải dẫn Thắng đi dọc bờ biển, chỉ cho bạn Mũi Én, Ghềnh Ráng,… Lúc tạm biệt, hai đứa hẹn chiều mai lại </a:t>
            </a:r>
            <a:r>
              <a:rPr kumimoji="0" lang="vi-VN" sz="2400" b="0" i="0" u="none" strike="noStrike" kern="1200" cap="none" spc="0" normalizeH="0" baseline="0" noProof="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gặp </a:t>
            </a:r>
            <a:r>
              <a:rPr kumimoji="0" lang="vi-VN" sz="2400" b="0" i="0" u="none" strike="noStrike" kern="1200" cap="none" spc="0" normalizeH="0" baseline="0" noProof="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nhau. </a:t>
            </a:r>
            <a:endParaRPr kumimoji="0" 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smtClean="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398844"/>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639828"/>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123</TotalTime>
  <Words>2247</Words>
  <Application>Microsoft Office PowerPoint</Application>
  <PresentationFormat>Widescreen</PresentationFormat>
  <Paragraphs>174</Paragraphs>
  <Slides>36</Slides>
  <Notes>6</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36</vt:i4>
      </vt:variant>
    </vt:vector>
  </HeadingPairs>
  <TitlesOfParts>
    <vt:vector size="54" baseType="lpstr">
      <vt:lpstr>微软雅黑</vt:lpstr>
      <vt:lpstr>宋体</vt:lpstr>
      <vt:lpstr>Arial</vt:lpstr>
      <vt:lpstr>Arial-Rounded</vt:lpstr>
      <vt:lpstr>Calibri</vt:lpstr>
      <vt:lpstr>Coiny</vt:lpstr>
      <vt:lpstr>等线</vt:lpstr>
      <vt:lpstr>DFGothic-EB</vt:lpstr>
      <vt:lpstr>inpin heiti</vt:lpstr>
      <vt:lpstr>SVN-Cookies</vt:lpstr>
      <vt:lpstr>Times New Roman</vt:lpstr>
      <vt:lpstr>UVN Chim Bien Nang</vt:lpstr>
      <vt:lpstr>华康少女文字W5</vt:lpstr>
      <vt:lpstr>字魂100号-方方先锋体</vt:lpstr>
      <vt:lpstr>字魂35号-经典雅黑</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39</cp:revision>
  <dcterms:created xsi:type="dcterms:W3CDTF">2022-06-07T14:39:20Z</dcterms:created>
  <dcterms:modified xsi:type="dcterms:W3CDTF">2024-09-17T03:13:51Z</dcterms:modified>
</cp:coreProperties>
</file>