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20"/>
  </p:notesMasterIdLst>
  <p:sldIdLst>
    <p:sldId id="329" r:id="rId3"/>
    <p:sldId id="300" r:id="rId4"/>
    <p:sldId id="333" r:id="rId5"/>
    <p:sldId id="323" r:id="rId6"/>
    <p:sldId id="2633" r:id="rId7"/>
    <p:sldId id="2642" r:id="rId8"/>
    <p:sldId id="2643" r:id="rId9"/>
    <p:sldId id="342" r:id="rId10"/>
    <p:sldId id="2644" r:id="rId11"/>
    <p:sldId id="2645" r:id="rId12"/>
    <p:sldId id="2646" r:id="rId13"/>
    <p:sldId id="2647" r:id="rId14"/>
    <p:sldId id="2648" r:id="rId15"/>
    <p:sldId id="347" r:id="rId16"/>
    <p:sldId id="294" r:id="rId17"/>
    <p:sldId id="2651" r:id="rId18"/>
    <p:sldId id="263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85"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6C93C-4AD5-47E8-92E8-EE8628D01723}"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4B920-E9EA-4D1C-9E80-7A63716CE96E}" type="slidenum">
              <a:rPr lang="en-US" smtClean="0"/>
              <a:t>‹#›</a:t>
            </a:fld>
            <a:endParaRPr lang="en-US"/>
          </a:p>
        </p:txBody>
      </p:sp>
    </p:spTree>
    <p:extLst>
      <p:ext uri="{BB962C8B-B14F-4D97-AF65-F5344CB8AC3E}">
        <p14:creationId xmlns:p14="http://schemas.microsoft.com/office/powerpoint/2010/main" val="296052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19940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68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59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9499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09480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056819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3959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353653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7548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1838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75162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3600584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41430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610A-7B24-4CCD-B298-FC0537E0728B}"/>
              </a:ext>
            </a:extLst>
          </p:cNvPr>
          <p:cNvSpPr>
            <a:spLocks noGrp="1"/>
          </p:cNvSpPr>
          <p:nvPr>
            <p:ph type="dt" sz="half" idx="10"/>
          </p:nvPr>
        </p:nvSpPr>
        <p:spPr/>
        <p:txBody>
          <a:bodyPr/>
          <a:lstStyle/>
          <a:p>
            <a:fld id="{B61BEF0D-F0BB-DE4B-95CE-6DB70DBA9567}" type="datetimeFigureOut">
              <a:rPr lang="en-US" smtClean="0"/>
              <a:pPr/>
              <a:t>9/17/2024</a:t>
            </a:fld>
            <a:endParaRPr lang="en-US" dirty="0"/>
          </a:p>
        </p:txBody>
      </p:sp>
      <p:sp>
        <p:nvSpPr>
          <p:cNvPr id="3" name="Footer Placeholder 2">
            <a:extLst>
              <a:ext uri="{FF2B5EF4-FFF2-40B4-BE49-F238E27FC236}">
                <a16:creationId xmlns:a16="http://schemas.microsoft.com/office/drawing/2014/main" id="{D6F93823-6F41-4658-87F3-1860ECFCF8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9B5A1-411C-4696-A143-DB0D7ED7D7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9787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17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7291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337267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7382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927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297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44244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0207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1538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5317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8970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6701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8551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10363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70626047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427068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58753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21106125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2678011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74385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8000"/>
          </a:schemeClr>
        </a:solidFill>
        <a:effectLst/>
      </p:bgPr>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id="{E2D0FA1A-F1DE-4B76-A187-87FAE0EB2F9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9" name="图片 8">
            <a:extLst>
              <a:ext uri="{FF2B5EF4-FFF2-40B4-BE49-F238E27FC236}">
                <a16:creationId xmlns:a16="http://schemas.microsoft.com/office/drawing/2014/main" id="{1FB5A6D8-3C74-470E-9DC4-B9597BBE882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41966"/>
            <a:ext cx="12192000" cy="6774068"/>
          </a:xfrm>
          <a:prstGeom prst="rect">
            <a:avLst/>
          </a:prstGeom>
        </p:spPr>
      </p:pic>
      <p:sp>
        <p:nvSpPr>
          <p:cNvPr id="12" name="矩形 11">
            <a:extLst>
              <a:ext uri="{FF2B5EF4-FFF2-40B4-BE49-F238E27FC236}">
                <a16:creationId xmlns:a16="http://schemas.microsoft.com/office/drawing/2014/main" id="{36C88D9D-7F3B-452D-BAE8-1AD927EA905D}"/>
              </a:ext>
            </a:extLst>
          </p:cNvPr>
          <p:cNvSpPr/>
          <p:nvPr userDrawn="1"/>
        </p:nvSpPr>
        <p:spPr>
          <a:xfrm>
            <a:off x="902072" y="492853"/>
            <a:ext cx="10371909" cy="5954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B046E66A-FB51-4E8D-AF6D-E18CD13F5AF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228933">
            <a:off x="918880" y="2094455"/>
            <a:ext cx="3564042" cy="4477570"/>
          </a:xfrm>
          <a:prstGeom prst="rect">
            <a:avLst/>
          </a:prstGeom>
        </p:spPr>
      </p:pic>
      <p:pic>
        <p:nvPicPr>
          <p:cNvPr id="30" name="图片 29">
            <a:extLst>
              <a:ext uri="{FF2B5EF4-FFF2-40B4-BE49-F238E27FC236}">
                <a16:creationId xmlns:a16="http://schemas.microsoft.com/office/drawing/2014/main" id="{2F33301D-2FC4-4F81-B60D-2727A8C87E8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1057440">
            <a:off x="7760922" y="3174672"/>
            <a:ext cx="3564042" cy="4748152"/>
          </a:xfrm>
          <a:prstGeom prst="rect">
            <a:avLst/>
          </a:prstGeom>
        </p:spPr>
      </p:pic>
      <p:pic>
        <p:nvPicPr>
          <p:cNvPr id="16" name="图片 15">
            <a:extLst>
              <a:ext uri="{FF2B5EF4-FFF2-40B4-BE49-F238E27FC236}">
                <a16:creationId xmlns:a16="http://schemas.microsoft.com/office/drawing/2014/main" id="{A8F11643-BD7B-43C2-B6D0-F106693E4AA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9385200">
            <a:off x="146682" y="232196"/>
            <a:ext cx="1666061" cy="3759441"/>
          </a:xfrm>
          <a:prstGeom prst="rect">
            <a:avLst/>
          </a:prstGeom>
        </p:spPr>
      </p:pic>
      <p:pic>
        <p:nvPicPr>
          <p:cNvPr id="31" name="图片 30">
            <a:extLst>
              <a:ext uri="{FF2B5EF4-FFF2-40B4-BE49-F238E27FC236}">
                <a16:creationId xmlns:a16="http://schemas.microsoft.com/office/drawing/2014/main" id="{F80EF2E7-E39A-4486-8489-98D81C52EC4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4099330">
            <a:off x="8655946" y="4231438"/>
            <a:ext cx="1644215" cy="4033923"/>
          </a:xfrm>
          <a:prstGeom prst="rect">
            <a:avLst/>
          </a:prstGeom>
        </p:spPr>
      </p:pic>
      <p:pic>
        <p:nvPicPr>
          <p:cNvPr id="18" name="图片 17">
            <a:extLst>
              <a:ext uri="{FF2B5EF4-FFF2-40B4-BE49-F238E27FC236}">
                <a16:creationId xmlns:a16="http://schemas.microsoft.com/office/drawing/2014/main" id="{DD8298D2-3B50-4E8F-8012-5C6F0E26914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1730399">
            <a:off x="952432" y="5625139"/>
            <a:ext cx="4004285" cy="1562695"/>
          </a:xfrm>
          <a:prstGeom prst="rect">
            <a:avLst/>
          </a:prstGeom>
        </p:spPr>
      </p:pic>
      <p:pic>
        <p:nvPicPr>
          <p:cNvPr id="32" name="图片 31">
            <a:extLst>
              <a:ext uri="{FF2B5EF4-FFF2-40B4-BE49-F238E27FC236}">
                <a16:creationId xmlns:a16="http://schemas.microsoft.com/office/drawing/2014/main" id="{DA3AEA3E-A4AA-4D19-A051-0309290961BE}"/>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4866607">
            <a:off x="5282650" y="4475706"/>
            <a:ext cx="1606365" cy="3649026"/>
          </a:xfrm>
          <a:prstGeom prst="rect">
            <a:avLst/>
          </a:prstGeom>
        </p:spPr>
      </p:pic>
      <p:pic>
        <p:nvPicPr>
          <p:cNvPr id="33" name="图片 32">
            <a:extLst>
              <a:ext uri="{FF2B5EF4-FFF2-40B4-BE49-F238E27FC236}">
                <a16:creationId xmlns:a16="http://schemas.microsoft.com/office/drawing/2014/main" id="{6C222FFF-2B74-47E9-AC55-372AFDB07900}"/>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930528">
            <a:off x="450430" y="-297582"/>
            <a:ext cx="4004285" cy="1562695"/>
          </a:xfrm>
          <a:prstGeom prst="rect">
            <a:avLst/>
          </a:prstGeom>
        </p:spPr>
      </p:pic>
      <p:pic>
        <p:nvPicPr>
          <p:cNvPr id="34" name="图片 33">
            <a:extLst>
              <a:ext uri="{FF2B5EF4-FFF2-40B4-BE49-F238E27FC236}">
                <a16:creationId xmlns:a16="http://schemas.microsoft.com/office/drawing/2014/main" id="{D90C35F5-8B52-452E-BC4C-56E207932AC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4121838">
            <a:off x="5082843" y="-1191889"/>
            <a:ext cx="1606365" cy="3649026"/>
          </a:xfrm>
          <a:prstGeom prst="rect">
            <a:avLst/>
          </a:prstGeom>
        </p:spPr>
      </p:pic>
      <p:pic>
        <p:nvPicPr>
          <p:cNvPr id="35" name="图片 34">
            <a:extLst>
              <a:ext uri="{FF2B5EF4-FFF2-40B4-BE49-F238E27FC236}">
                <a16:creationId xmlns:a16="http://schemas.microsoft.com/office/drawing/2014/main" id="{182F4F53-87E4-4BB5-82BC-E784DB9756D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4881772">
            <a:off x="8234583" y="-1345983"/>
            <a:ext cx="1644215" cy="4033923"/>
          </a:xfrm>
          <a:prstGeom prst="rect">
            <a:avLst/>
          </a:prstGeom>
        </p:spPr>
      </p:pic>
      <p:pic>
        <p:nvPicPr>
          <p:cNvPr id="36" name="图片 35">
            <a:extLst>
              <a:ext uri="{FF2B5EF4-FFF2-40B4-BE49-F238E27FC236}">
                <a16:creationId xmlns:a16="http://schemas.microsoft.com/office/drawing/2014/main" id="{EBB4149E-AD24-4E83-B8E3-FAFB078CD9D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6260903">
            <a:off x="9587156" y="1045682"/>
            <a:ext cx="3360200" cy="1311337"/>
          </a:xfrm>
          <a:prstGeom prst="rect">
            <a:avLst/>
          </a:prstGeom>
        </p:spPr>
      </p:pic>
      <p:pic>
        <p:nvPicPr>
          <p:cNvPr id="38" name="Picture 37">
            <a:extLst>
              <a:ext uri="{FF2B5EF4-FFF2-40B4-BE49-F238E27FC236}">
                <a16:creationId xmlns:a16="http://schemas.microsoft.com/office/drawing/2014/main" id="{EA916557-5F38-4D4B-880F-A2E5AD06CF1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48503553" y="-3828984"/>
            <a:ext cx="2550698" cy="2550698"/>
          </a:xfrm>
          <a:prstGeom prst="ellipse">
            <a:avLst/>
          </a:prstGeom>
          <a:ln>
            <a:noFill/>
          </a:ln>
          <a:effectLst>
            <a:softEdge rad="112500"/>
          </a:effectLst>
        </p:spPr>
      </p:pic>
      <p:pic>
        <p:nvPicPr>
          <p:cNvPr id="39" name="Picture 38">
            <a:extLst>
              <a:ext uri="{FF2B5EF4-FFF2-40B4-BE49-F238E27FC236}">
                <a16:creationId xmlns:a16="http://schemas.microsoft.com/office/drawing/2014/main" id="{A559E05E-2F65-4509-AE5E-676167B429F7}"/>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2798830" y="-28924184"/>
            <a:ext cx="2550698" cy="2550698"/>
          </a:xfrm>
          <a:prstGeom prst="ellipse">
            <a:avLst/>
          </a:prstGeom>
          <a:ln>
            <a:noFill/>
          </a:ln>
          <a:effectLst>
            <a:softEdge rad="112500"/>
          </a:effectLst>
        </p:spPr>
      </p:pic>
      <p:pic>
        <p:nvPicPr>
          <p:cNvPr id="40" name="Picture 39">
            <a:extLst>
              <a:ext uri="{FF2B5EF4-FFF2-40B4-BE49-F238E27FC236}">
                <a16:creationId xmlns:a16="http://schemas.microsoft.com/office/drawing/2014/main" id="{5258088B-141F-4FAB-B669-8BEC4BB42D3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4420984" y="20403789"/>
            <a:ext cx="2550698" cy="2550698"/>
          </a:xfrm>
          <a:prstGeom prst="ellipse">
            <a:avLst/>
          </a:prstGeom>
          <a:ln>
            <a:noFill/>
          </a:ln>
          <a:effectLst>
            <a:softEdge rad="112500"/>
          </a:effectLst>
        </p:spPr>
      </p:pic>
      <p:pic>
        <p:nvPicPr>
          <p:cNvPr id="41" name="Picture 40">
            <a:extLst>
              <a:ext uri="{FF2B5EF4-FFF2-40B4-BE49-F238E27FC236}">
                <a16:creationId xmlns:a16="http://schemas.microsoft.com/office/drawing/2014/main" id="{0FCFB948-D9D8-493C-930F-5471DE588F8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53506946" y="-5477311"/>
            <a:ext cx="2550698" cy="2550698"/>
          </a:xfrm>
          <a:prstGeom prst="ellipse">
            <a:avLst/>
          </a:prstGeom>
          <a:ln>
            <a:noFill/>
          </a:ln>
          <a:effectLst>
            <a:softEdge rad="112500"/>
          </a:effectLst>
        </p:spPr>
      </p:pic>
      <p:pic>
        <p:nvPicPr>
          <p:cNvPr id="10" name="Picture 9" descr="Shape&#10;&#10;Description automatically generated with medium confidence">
            <a:extLst>
              <a:ext uri="{FF2B5EF4-FFF2-40B4-BE49-F238E27FC236}">
                <a16:creationId xmlns:a16="http://schemas.microsoft.com/office/drawing/2014/main" id="{27B6F860-6A5B-400A-90FA-5DA1357E9EBA}"/>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660678" y="140794"/>
            <a:ext cx="1271819" cy="1271819"/>
          </a:xfrm>
          <a:prstGeom prst="rect">
            <a:avLst/>
          </a:prstGeom>
        </p:spPr>
      </p:pic>
    </p:spTree>
    <p:extLst>
      <p:ext uri="{BB962C8B-B14F-4D97-AF65-F5344CB8AC3E}">
        <p14:creationId xmlns:p14="http://schemas.microsoft.com/office/powerpoint/2010/main" val="106323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00FA24E0-F229-4B60-BD4E-20B78D078B9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60678" y="140794"/>
            <a:ext cx="1271819" cy="1271819"/>
          </a:xfrm>
          <a:prstGeom prst="rect">
            <a:avLst/>
          </a:prstGeom>
        </p:spPr>
      </p:pic>
    </p:spTree>
    <p:extLst>
      <p:ext uri="{BB962C8B-B14F-4D97-AF65-F5344CB8AC3E}">
        <p14:creationId xmlns:p14="http://schemas.microsoft.com/office/powerpoint/2010/main" val="2305133255"/>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 Id="rId1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4F7508-525A-4D48-839D-1E0B5751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2000" cy="6774068"/>
          </a:xfrm>
          <a:prstGeom prst="rect">
            <a:avLst/>
          </a:prstGeom>
        </p:spPr>
      </p:pic>
      <p:pic>
        <p:nvPicPr>
          <p:cNvPr id="7" name="图片 6">
            <a:extLst>
              <a:ext uri="{FF2B5EF4-FFF2-40B4-BE49-F238E27FC236}">
                <a16:creationId xmlns:a16="http://schemas.microsoft.com/office/drawing/2014/main" id="{F8207F9D-6954-424A-A4F0-9D0363CB1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139" y="4431650"/>
            <a:ext cx="2567967" cy="2151540"/>
          </a:xfrm>
          <a:prstGeom prst="rect">
            <a:avLst/>
          </a:prstGeom>
        </p:spPr>
      </p:pic>
      <p:sp>
        <p:nvSpPr>
          <p:cNvPr id="10" name="任意多边形 70">
            <a:extLst>
              <a:ext uri="{FF2B5EF4-FFF2-40B4-BE49-F238E27FC236}">
                <a16:creationId xmlns:a16="http://schemas.microsoft.com/office/drawing/2014/main" id="{F5814427-19AC-4496-860A-28C57A834931}"/>
              </a:ext>
            </a:extLst>
          </p:cNvPr>
          <p:cNvSpPr/>
          <p:nvPr/>
        </p:nvSpPr>
        <p:spPr>
          <a:xfrm rot="10800000">
            <a:off x="1064712" y="825167"/>
            <a:ext cx="10456394"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1" name="TextBox 40">
            <a:extLst>
              <a:ext uri="{FF2B5EF4-FFF2-40B4-BE49-F238E27FC236}">
                <a16:creationId xmlns:a16="http://schemas.microsoft.com/office/drawing/2014/main" id="{CF0294A8-451A-4D5D-B134-880AF1AD5A7B}"/>
              </a:ext>
            </a:extLst>
          </p:cNvPr>
          <p:cNvSpPr txBox="1"/>
          <p:nvPr/>
        </p:nvSpPr>
        <p:spPr>
          <a:xfrm>
            <a:off x="5512049" y="1185978"/>
            <a:ext cx="4557327" cy="264342"/>
          </a:xfrm>
          <a:prstGeom prst="rect">
            <a:avLst/>
          </a:prstGeom>
          <a:noFill/>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Công</a:t>
            </a:r>
            <a:r>
              <a:rPr kumimoji="0" lang="en-US" altLang="zh-CN" sz="3200" b="1" i="0" u="sng" strike="noStrike" kern="1200" cap="none" spc="0" normalizeH="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 </a:t>
            </a:r>
            <a:r>
              <a:rPr kumimoji="0" lang="en-US" altLang="zh-CN" sz="3200" b="1" i="0" u="sng" strike="noStrike" kern="1200" cap="none" spc="0" normalizeH="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nghệ</a:t>
            </a:r>
            <a:endParaRPr kumimoji="0" lang="zh-CN" altLang="en-US" sz="3200" b="1" i="0" u="sng" strike="noStrike" kern="1200" cap="none" spc="0" normalizeH="0" baseline="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endParaRPr>
          </a:p>
        </p:txBody>
      </p:sp>
      <p:pic>
        <p:nvPicPr>
          <p:cNvPr id="9" name="Picture 8">
            <a:extLst>
              <a:ext uri="{FF2B5EF4-FFF2-40B4-BE49-F238E27FC236}">
                <a16:creationId xmlns:a16="http://schemas.microsoft.com/office/drawing/2014/main" id="{6B6DEFD0-F9F6-4468-8A9E-B2D3B16D5A9B}"/>
              </a:ext>
            </a:extLst>
          </p:cNvPr>
          <p:cNvPicPr>
            <a:picLocks noChangeAspect="1"/>
          </p:cNvPicPr>
          <p:nvPr/>
        </p:nvPicPr>
        <p:blipFill>
          <a:blip r:embed="rId4"/>
          <a:stretch>
            <a:fillRect/>
          </a:stretch>
        </p:blipFill>
        <p:spPr>
          <a:xfrm>
            <a:off x="3129344" y="1759172"/>
            <a:ext cx="7486537" cy="755970"/>
          </a:xfrm>
          <a:prstGeom prst="rect">
            <a:avLst/>
          </a:prstGeom>
        </p:spPr>
      </p:pic>
      <p:pic>
        <p:nvPicPr>
          <p:cNvPr id="13" name="Picture 12">
            <a:extLst>
              <a:ext uri="{FF2B5EF4-FFF2-40B4-BE49-F238E27FC236}">
                <a16:creationId xmlns:a16="http://schemas.microsoft.com/office/drawing/2014/main" id="{09216C08-2372-45EA-BFA3-4FC0CC986FE6}"/>
              </a:ext>
            </a:extLst>
          </p:cNvPr>
          <p:cNvPicPr>
            <a:picLocks noChangeAspect="1"/>
          </p:cNvPicPr>
          <p:nvPr/>
        </p:nvPicPr>
        <p:blipFill>
          <a:blip r:embed="rId5"/>
          <a:stretch>
            <a:fillRect/>
          </a:stretch>
        </p:blipFill>
        <p:spPr>
          <a:xfrm>
            <a:off x="1524063" y="2504186"/>
            <a:ext cx="10095851" cy="1889924"/>
          </a:xfrm>
          <a:prstGeom prst="rect">
            <a:avLst/>
          </a:prstGeom>
        </p:spPr>
      </p:pic>
      <p:pic>
        <p:nvPicPr>
          <p:cNvPr id="12" name="Picture 11" descr="Diagram, icon&#10;&#10;Description automatically generated">
            <a:extLst>
              <a:ext uri="{FF2B5EF4-FFF2-40B4-BE49-F238E27FC236}">
                <a16:creationId xmlns:a16="http://schemas.microsoft.com/office/drawing/2014/main" id="{06F9C50F-A1A2-44E4-9E70-BE6352669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33476"/>
            <a:ext cx="5295456" cy="2340592"/>
          </a:xfrm>
          <a:prstGeom prst="rect">
            <a:avLst/>
          </a:prstGeom>
        </p:spPr>
      </p:pic>
    </p:spTree>
    <p:extLst>
      <p:ext uri="{BB962C8B-B14F-4D97-AF65-F5344CB8AC3E}">
        <p14:creationId xmlns:p14="http://schemas.microsoft.com/office/powerpoint/2010/main" val="69764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5"/>
            <a:ext cx="10395415" cy="2910049"/>
          </a:xfrm>
          <a:custGeom>
            <a:avLst/>
            <a:gdLst>
              <a:gd name="connsiteX0" fmla="*/ 0 w 10395415"/>
              <a:gd name="connsiteY0" fmla="*/ 485018 h 2910049"/>
              <a:gd name="connsiteX1" fmla="*/ 485018 w 10395415"/>
              <a:gd name="connsiteY1" fmla="*/ 0 h 2910049"/>
              <a:gd name="connsiteX2" fmla="*/ 885597 w 10395415"/>
              <a:gd name="connsiteY2" fmla="*/ 0 h 2910049"/>
              <a:gd name="connsiteX3" fmla="*/ 1286175 w 10395415"/>
              <a:gd name="connsiteY3" fmla="*/ 0 h 2910049"/>
              <a:gd name="connsiteX4" fmla="*/ 1781008 w 10395415"/>
              <a:gd name="connsiteY4" fmla="*/ 0 h 2910049"/>
              <a:gd name="connsiteX5" fmla="*/ 2181586 w 10395415"/>
              <a:gd name="connsiteY5" fmla="*/ 0 h 2910049"/>
              <a:gd name="connsiteX6" fmla="*/ 2770672 w 10395415"/>
              <a:gd name="connsiteY6" fmla="*/ 0 h 2910049"/>
              <a:gd name="connsiteX7" fmla="*/ 3171251 w 10395415"/>
              <a:gd name="connsiteY7" fmla="*/ 0 h 2910049"/>
              <a:gd name="connsiteX8" fmla="*/ 3666083 w 10395415"/>
              <a:gd name="connsiteY8" fmla="*/ 0 h 2910049"/>
              <a:gd name="connsiteX9" fmla="*/ 4255170 w 10395415"/>
              <a:gd name="connsiteY9" fmla="*/ 0 h 2910049"/>
              <a:gd name="connsiteX10" fmla="*/ 4844256 w 10395415"/>
              <a:gd name="connsiteY10" fmla="*/ 0 h 2910049"/>
              <a:gd name="connsiteX11" fmla="*/ 5621850 w 10395415"/>
              <a:gd name="connsiteY11" fmla="*/ 0 h 2910049"/>
              <a:gd name="connsiteX12" fmla="*/ 6305190 w 10395415"/>
              <a:gd name="connsiteY12" fmla="*/ 0 h 2910049"/>
              <a:gd name="connsiteX13" fmla="*/ 6611514 w 10395415"/>
              <a:gd name="connsiteY13" fmla="*/ 0 h 2910049"/>
              <a:gd name="connsiteX14" fmla="*/ 7389108 w 10395415"/>
              <a:gd name="connsiteY14" fmla="*/ 0 h 2910049"/>
              <a:gd name="connsiteX15" fmla="*/ 8166702 w 10395415"/>
              <a:gd name="connsiteY15" fmla="*/ 0 h 2910049"/>
              <a:gd name="connsiteX16" fmla="*/ 8567280 w 10395415"/>
              <a:gd name="connsiteY16" fmla="*/ 0 h 2910049"/>
              <a:gd name="connsiteX17" fmla="*/ 9344874 w 10395415"/>
              <a:gd name="connsiteY17" fmla="*/ 0 h 2910049"/>
              <a:gd name="connsiteX18" fmla="*/ 9910397 w 10395415"/>
              <a:gd name="connsiteY18" fmla="*/ 0 h 2910049"/>
              <a:gd name="connsiteX19" fmla="*/ 10395415 w 10395415"/>
              <a:gd name="connsiteY19" fmla="*/ 485018 h 2910049"/>
              <a:gd name="connsiteX20" fmla="*/ 10395415 w 10395415"/>
              <a:gd name="connsiteY20" fmla="*/ 931221 h 2910049"/>
              <a:gd name="connsiteX21" fmla="*/ 10395415 w 10395415"/>
              <a:gd name="connsiteY21" fmla="*/ 1435624 h 2910049"/>
              <a:gd name="connsiteX22" fmla="*/ 10395415 w 10395415"/>
              <a:gd name="connsiteY22" fmla="*/ 1959428 h 2910049"/>
              <a:gd name="connsiteX23" fmla="*/ 10395415 w 10395415"/>
              <a:gd name="connsiteY23" fmla="*/ 2425031 h 2910049"/>
              <a:gd name="connsiteX24" fmla="*/ 9910397 w 10395415"/>
              <a:gd name="connsiteY24" fmla="*/ 2910049 h 2910049"/>
              <a:gd name="connsiteX25" fmla="*/ 9132803 w 10395415"/>
              <a:gd name="connsiteY25" fmla="*/ 2910049 h 2910049"/>
              <a:gd name="connsiteX26" fmla="*/ 8826478 w 10395415"/>
              <a:gd name="connsiteY26" fmla="*/ 2910049 h 2910049"/>
              <a:gd name="connsiteX27" fmla="*/ 8425900 w 10395415"/>
              <a:gd name="connsiteY27" fmla="*/ 2910049 h 2910049"/>
              <a:gd name="connsiteX28" fmla="*/ 8025321 w 10395415"/>
              <a:gd name="connsiteY28" fmla="*/ 2910049 h 2910049"/>
              <a:gd name="connsiteX29" fmla="*/ 7624743 w 10395415"/>
              <a:gd name="connsiteY29" fmla="*/ 2910049 h 2910049"/>
              <a:gd name="connsiteX30" fmla="*/ 6847149 w 10395415"/>
              <a:gd name="connsiteY30" fmla="*/ 2910049 h 2910049"/>
              <a:gd name="connsiteX31" fmla="*/ 6163809 w 10395415"/>
              <a:gd name="connsiteY31" fmla="*/ 2910049 h 2910049"/>
              <a:gd name="connsiteX32" fmla="*/ 5668976 w 10395415"/>
              <a:gd name="connsiteY32" fmla="*/ 2910049 h 2910049"/>
              <a:gd name="connsiteX33" fmla="*/ 5174144 w 10395415"/>
              <a:gd name="connsiteY33" fmla="*/ 2910049 h 2910049"/>
              <a:gd name="connsiteX34" fmla="*/ 4867819 w 10395415"/>
              <a:gd name="connsiteY34" fmla="*/ 2910049 h 2910049"/>
              <a:gd name="connsiteX35" fmla="*/ 4184479 w 10395415"/>
              <a:gd name="connsiteY35" fmla="*/ 2910049 h 2910049"/>
              <a:gd name="connsiteX36" fmla="*/ 3501139 w 10395415"/>
              <a:gd name="connsiteY36" fmla="*/ 2910049 h 2910049"/>
              <a:gd name="connsiteX37" fmla="*/ 2817799 w 10395415"/>
              <a:gd name="connsiteY37" fmla="*/ 2910049 h 2910049"/>
              <a:gd name="connsiteX38" fmla="*/ 2134459 w 10395415"/>
              <a:gd name="connsiteY38" fmla="*/ 2910049 h 2910049"/>
              <a:gd name="connsiteX39" fmla="*/ 1451119 w 10395415"/>
              <a:gd name="connsiteY39" fmla="*/ 2910049 h 2910049"/>
              <a:gd name="connsiteX40" fmla="*/ 485018 w 10395415"/>
              <a:gd name="connsiteY40" fmla="*/ 2910049 h 2910049"/>
              <a:gd name="connsiteX41" fmla="*/ 0 w 10395415"/>
              <a:gd name="connsiteY41" fmla="*/ 2425031 h 2910049"/>
              <a:gd name="connsiteX42" fmla="*/ 0 w 10395415"/>
              <a:gd name="connsiteY42" fmla="*/ 1920628 h 2910049"/>
              <a:gd name="connsiteX43" fmla="*/ 0 w 10395415"/>
              <a:gd name="connsiteY43" fmla="*/ 1416224 h 2910049"/>
              <a:gd name="connsiteX44" fmla="*/ 0 w 10395415"/>
              <a:gd name="connsiteY44" fmla="*/ 485018 h 29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910049" fill="none" extrusionOk="0">
                <a:moveTo>
                  <a:pt x="0" y="485018"/>
                </a:moveTo>
                <a:cubicBezTo>
                  <a:pt x="-61589" y="190821"/>
                  <a:pt x="266124" y="-57648"/>
                  <a:pt x="485018" y="0"/>
                </a:cubicBezTo>
                <a:cubicBezTo>
                  <a:pt x="627801" y="-47342"/>
                  <a:pt x="760361" y="23222"/>
                  <a:pt x="885597" y="0"/>
                </a:cubicBezTo>
                <a:cubicBezTo>
                  <a:pt x="1010833" y="-23222"/>
                  <a:pt x="1086866" y="41450"/>
                  <a:pt x="1286175" y="0"/>
                </a:cubicBezTo>
                <a:cubicBezTo>
                  <a:pt x="1485484" y="-41450"/>
                  <a:pt x="1672415" y="31614"/>
                  <a:pt x="1781008" y="0"/>
                </a:cubicBezTo>
                <a:cubicBezTo>
                  <a:pt x="1889601" y="-31614"/>
                  <a:pt x="2035359" y="34566"/>
                  <a:pt x="2181586" y="0"/>
                </a:cubicBezTo>
                <a:cubicBezTo>
                  <a:pt x="2327813" y="-34566"/>
                  <a:pt x="2494136" y="174"/>
                  <a:pt x="2770672" y="0"/>
                </a:cubicBezTo>
                <a:cubicBezTo>
                  <a:pt x="3047208" y="-174"/>
                  <a:pt x="3017581" y="30121"/>
                  <a:pt x="3171251" y="0"/>
                </a:cubicBezTo>
                <a:cubicBezTo>
                  <a:pt x="3324921" y="-30121"/>
                  <a:pt x="3450747" y="34452"/>
                  <a:pt x="3666083" y="0"/>
                </a:cubicBezTo>
                <a:cubicBezTo>
                  <a:pt x="3881419" y="-34452"/>
                  <a:pt x="4097412" y="46629"/>
                  <a:pt x="4255170" y="0"/>
                </a:cubicBezTo>
                <a:cubicBezTo>
                  <a:pt x="4412928" y="-46629"/>
                  <a:pt x="4556699" y="27803"/>
                  <a:pt x="4844256" y="0"/>
                </a:cubicBezTo>
                <a:cubicBezTo>
                  <a:pt x="5131813" y="-27803"/>
                  <a:pt x="5237928" y="6752"/>
                  <a:pt x="5621850" y="0"/>
                </a:cubicBezTo>
                <a:cubicBezTo>
                  <a:pt x="6005772" y="-6752"/>
                  <a:pt x="6143383" y="208"/>
                  <a:pt x="6305190" y="0"/>
                </a:cubicBezTo>
                <a:cubicBezTo>
                  <a:pt x="6466997" y="-208"/>
                  <a:pt x="6527590" y="29631"/>
                  <a:pt x="6611514" y="0"/>
                </a:cubicBezTo>
                <a:cubicBezTo>
                  <a:pt x="6695438" y="-29631"/>
                  <a:pt x="7132557" y="4104"/>
                  <a:pt x="7389108" y="0"/>
                </a:cubicBezTo>
                <a:cubicBezTo>
                  <a:pt x="7645659" y="-4104"/>
                  <a:pt x="8005376" y="46996"/>
                  <a:pt x="8166702" y="0"/>
                </a:cubicBezTo>
                <a:cubicBezTo>
                  <a:pt x="8328028" y="-46996"/>
                  <a:pt x="8465727" y="41146"/>
                  <a:pt x="8567280" y="0"/>
                </a:cubicBezTo>
                <a:cubicBezTo>
                  <a:pt x="8668833" y="-41146"/>
                  <a:pt x="9126976" y="30559"/>
                  <a:pt x="9344874" y="0"/>
                </a:cubicBezTo>
                <a:cubicBezTo>
                  <a:pt x="9562772" y="-30559"/>
                  <a:pt x="9727455" y="28038"/>
                  <a:pt x="9910397" y="0"/>
                </a:cubicBezTo>
                <a:cubicBezTo>
                  <a:pt x="10162448" y="42532"/>
                  <a:pt x="10321763" y="193663"/>
                  <a:pt x="10395415" y="485018"/>
                </a:cubicBezTo>
                <a:cubicBezTo>
                  <a:pt x="10430488" y="599230"/>
                  <a:pt x="10361417" y="756562"/>
                  <a:pt x="10395415" y="931221"/>
                </a:cubicBezTo>
                <a:cubicBezTo>
                  <a:pt x="10429413" y="1105880"/>
                  <a:pt x="10380347" y="1224329"/>
                  <a:pt x="10395415" y="1435624"/>
                </a:cubicBezTo>
                <a:cubicBezTo>
                  <a:pt x="10410483" y="1646919"/>
                  <a:pt x="10339656" y="1749681"/>
                  <a:pt x="10395415" y="1959428"/>
                </a:cubicBezTo>
                <a:cubicBezTo>
                  <a:pt x="10451174" y="2169175"/>
                  <a:pt x="10360041" y="2203790"/>
                  <a:pt x="10395415" y="2425031"/>
                </a:cubicBezTo>
                <a:cubicBezTo>
                  <a:pt x="10392077" y="2654945"/>
                  <a:pt x="10185339" y="2911575"/>
                  <a:pt x="9910397" y="2910049"/>
                </a:cubicBezTo>
                <a:cubicBezTo>
                  <a:pt x="9618892" y="2940398"/>
                  <a:pt x="9349101" y="2861066"/>
                  <a:pt x="9132803" y="2910049"/>
                </a:cubicBezTo>
                <a:cubicBezTo>
                  <a:pt x="8916505" y="2959032"/>
                  <a:pt x="8934066" y="2873810"/>
                  <a:pt x="8826478" y="2910049"/>
                </a:cubicBezTo>
                <a:cubicBezTo>
                  <a:pt x="8718891" y="2946288"/>
                  <a:pt x="8604888" y="2868751"/>
                  <a:pt x="8425900" y="2910049"/>
                </a:cubicBezTo>
                <a:cubicBezTo>
                  <a:pt x="8246912" y="2951347"/>
                  <a:pt x="8213578" y="2909743"/>
                  <a:pt x="8025321" y="2910049"/>
                </a:cubicBezTo>
                <a:cubicBezTo>
                  <a:pt x="7837064" y="2910355"/>
                  <a:pt x="7723901" y="2890155"/>
                  <a:pt x="7624743" y="2910049"/>
                </a:cubicBezTo>
                <a:cubicBezTo>
                  <a:pt x="7525585" y="2929943"/>
                  <a:pt x="7126522" y="2832601"/>
                  <a:pt x="6847149" y="2910049"/>
                </a:cubicBezTo>
                <a:cubicBezTo>
                  <a:pt x="6567776" y="2987497"/>
                  <a:pt x="6410643" y="2894203"/>
                  <a:pt x="6163809" y="2910049"/>
                </a:cubicBezTo>
                <a:cubicBezTo>
                  <a:pt x="5916975" y="2925895"/>
                  <a:pt x="5787582" y="2884537"/>
                  <a:pt x="5668976" y="2910049"/>
                </a:cubicBezTo>
                <a:cubicBezTo>
                  <a:pt x="5550370" y="2935561"/>
                  <a:pt x="5307196" y="2907803"/>
                  <a:pt x="5174144" y="2910049"/>
                </a:cubicBezTo>
                <a:cubicBezTo>
                  <a:pt x="5041092" y="2912295"/>
                  <a:pt x="4970066" y="2875782"/>
                  <a:pt x="4867819" y="2910049"/>
                </a:cubicBezTo>
                <a:cubicBezTo>
                  <a:pt x="4765572" y="2944316"/>
                  <a:pt x="4451019" y="2891074"/>
                  <a:pt x="4184479" y="2910049"/>
                </a:cubicBezTo>
                <a:cubicBezTo>
                  <a:pt x="3917939" y="2929024"/>
                  <a:pt x="3694646" y="2865946"/>
                  <a:pt x="3501139" y="2910049"/>
                </a:cubicBezTo>
                <a:cubicBezTo>
                  <a:pt x="3307632" y="2954152"/>
                  <a:pt x="3030809" y="2881812"/>
                  <a:pt x="2817799" y="2910049"/>
                </a:cubicBezTo>
                <a:cubicBezTo>
                  <a:pt x="2604789" y="2938286"/>
                  <a:pt x="2393912" y="2879759"/>
                  <a:pt x="2134459" y="2910049"/>
                </a:cubicBezTo>
                <a:cubicBezTo>
                  <a:pt x="1875006" y="2940339"/>
                  <a:pt x="1618686" y="2905725"/>
                  <a:pt x="1451119" y="2910049"/>
                </a:cubicBezTo>
                <a:cubicBezTo>
                  <a:pt x="1283552" y="2914373"/>
                  <a:pt x="909079" y="2838746"/>
                  <a:pt x="485018" y="2910049"/>
                </a:cubicBezTo>
                <a:cubicBezTo>
                  <a:pt x="181540" y="2882316"/>
                  <a:pt x="24346" y="2724719"/>
                  <a:pt x="0" y="2425031"/>
                </a:cubicBezTo>
                <a:cubicBezTo>
                  <a:pt x="-40191" y="2244931"/>
                  <a:pt x="43002" y="2070296"/>
                  <a:pt x="0" y="1920628"/>
                </a:cubicBezTo>
                <a:cubicBezTo>
                  <a:pt x="-43002" y="1770960"/>
                  <a:pt x="6807" y="1653009"/>
                  <a:pt x="0" y="1416224"/>
                </a:cubicBezTo>
                <a:cubicBezTo>
                  <a:pt x="-6807" y="1179439"/>
                  <a:pt x="88400" y="854505"/>
                  <a:pt x="0" y="485018"/>
                </a:cubicBezTo>
                <a:close/>
              </a:path>
              <a:path w="10395415" h="2910049" stroke="0" extrusionOk="0">
                <a:moveTo>
                  <a:pt x="0" y="485018"/>
                </a:moveTo>
                <a:cubicBezTo>
                  <a:pt x="-36465" y="206377"/>
                  <a:pt x="251134" y="25872"/>
                  <a:pt x="485018" y="0"/>
                </a:cubicBezTo>
                <a:cubicBezTo>
                  <a:pt x="725330" y="-60708"/>
                  <a:pt x="959146" y="37562"/>
                  <a:pt x="1168358" y="0"/>
                </a:cubicBezTo>
                <a:cubicBezTo>
                  <a:pt x="1377570" y="-37562"/>
                  <a:pt x="1515567" y="46684"/>
                  <a:pt x="1851698" y="0"/>
                </a:cubicBezTo>
                <a:cubicBezTo>
                  <a:pt x="2187829" y="-46684"/>
                  <a:pt x="2303135" y="36059"/>
                  <a:pt x="2535038" y="0"/>
                </a:cubicBezTo>
                <a:cubicBezTo>
                  <a:pt x="2766941" y="-36059"/>
                  <a:pt x="2998854" y="44982"/>
                  <a:pt x="3312632" y="0"/>
                </a:cubicBezTo>
                <a:cubicBezTo>
                  <a:pt x="3626410" y="-44982"/>
                  <a:pt x="3567719" y="1162"/>
                  <a:pt x="3713210" y="0"/>
                </a:cubicBezTo>
                <a:cubicBezTo>
                  <a:pt x="3858701" y="-1162"/>
                  <a:pt x="4034733" y="16567"/>
                  <a:pt x="4302296" y="0"/>
                </a:cubicBezTo>
                <a:cubicBezTo>
                  <a:pt x="4569859" y="-16567"/>
                  <a:pt x="4678279" y="50955"/>
                  <a:pt x="4797129" y="0"/>
                </a:cubicBezTo>
                <a:cubicBezTo>
                  <a:pt x="4915979" y="-50955"/>
                  <a:pt x="5080912" y="27236"/>
                  <a:pt x="5197707" y="0"/>
                </a:cubicBezTo>
                <a:cubicBezTo>
                  <a:pt x="5314502" y="-27236"/>
                  <a:pt x="5741303" y="18932"/>
                  <a:pt x="5881047" y="0"/>
                </a:cubicBezTo>
                <a:cubicBezTo>
                  <a:pt x="6020791" y="-18932"/>
                  <a:pt x="6121681" y="29055"/>
                  <a:pt x="6187372" y="0"/>
                </a:cubicBezTo>
                <a:cubicBezTo>
                  <a:pt x="6253063" y="-29055"/>
                  <a:pt x="6399145" y="13503"/>
                  <a:pt x="6493697" y="0"/>
                </a:cubicBezTo>
                <a:cubicBezTo>
                  <a:pt x="6588250" y="-13503"/>
                  <a:pt x="6939541" y="81899"/>
                  <a:pt x="7177037" y="0"/>
                </a:cubicBezTo>
                <a:cubicBezTo>
                  <a:pt x="7414533" y="-81899"/>
                  <a:pt x="7497324" y="34047"/>
                  <a:pt x="7577616" y="0"/>
                </a:cubicBezTo>
                <a:cubicBezTo>
                  <a:pt x="7657908" y="-34047"/>
                  <a:pt x="7880414" y="10674"/>
                  <a:pt x="7978194" y="0"/>
                </a:cubicBezTo>
                <a:cubicBezTo>
                  <a:pt x="8075974" y="-10674"/>
                  <a:pt x="8372178" y="14184"/>
                  <a:pt x="8755788" y="0"/>
                </a:cubicBezTo>
                <a:cubicBezTo>
                  <a:pt x="9139398" y="-14184"/>
                  <a:pt x="9676350" y="56750"/>
                  <a:pt x="9910397" y="0"/>
                </a:cubicBezTo>
                <a:cubicBezTo>
                  <a:pt x="10198318" y="41190"/>
                  <a:pt x="10372910" y="201615"/>
                  <a:pt x="10395415" y="485018"/>
                </a:cubicBezTo>
                <a:cubicBezTo>
                  <a:pt x="10408337" y="699182"/>
                  <a:pt x="10371377" y="839802"/>
                  <a:pt x="10395415" y="950621"/>
                </a:cubicBezTo>
                <a:cubicBezTo>
                  <a:pt x="10419453" y="1061440"/>
                  <a:pt x="10367877" y="1332975"/>
                  <a:pt x="10395415" y="1455025"/>
                </a:cubicBezTo>
                <a:cubicBezTo>
                  <a:pt x="10422953" y="1577075"/>
                  <a:pt x="10377494" y="1772656"/>
                  <a:pt x="10395415" y="1901227"/>
                </a:cubicBezTo>
                <a:cubicBezTo>
                  <a:pt x="10413336" y="2029798"/>
                  <a:pt x="10360574" y="2179689"/>
                  <a:pt x="10395415" y="2425031"/>
                </a:cubicBezTo>
                <a:cubicBezTo>
                  <a:pt x="10371242" y="2745371"/>
                  <a:pt x="10131952" y="2889471"/>
                  <a:pt x="9910397" y="2910049"/>
                </a:cubicBezTo>
                <a:cubicBezTo>
                  <a:pt x="9803611" y="2926956"/>
                  <a:pt x="9633254" y="2865175"/>
                  <a:pt x="9509818" y="2910049"/>
                </a:cubicBezTo>
                <a:cubicBezTo>
                  <a:pt x="9386382" y="2954923"/>
                  <a:pt x="9259601" y="2888162"/>
                  <a:pt x="9109240" y="2910049"/>
                </a:cubicBezTo>
                <a:cubicBezTo>
                  <a:pt x="8958879" y="2931936"/>
                  <a:pt x="8866584" y="2888899"/>
                  <a:pt x="8802915" y="2910049"/>
                </a:cubicBezTo>
                <a:cubicBezTo>
                  <a:pt x="8739247" y="2931199"/>
                  <a:pt x="8561595" y="2888715"/>
                  <a:pt x="8402336" y="2910049"/>
                </a:cubicBezTo>
                <a:cubicBezTo>
                  <a:pt x="8243077" y="2931383"/>
                  <a:pt x="8015353" y="2868921"/>
                  <a:pt x="7718996" y="2910049"/>
                </a:cubicBezTo>
                <a:cubicBezTo>
                  <a:pt x="7422639" y="2951177"/>
                  <a:pt x="7479165" y="2895650"/>
                  <a:pt x="7318418" y="2910049"/>
                </a:cubicBezTo>
                <a:cubicBezTo>
                  <a:pt x="7157671" y="2924448"/>
                  <a:pt x="6925883" y="2876102"/>
                  <a:pt x="6729332" y="2910049"/>
                </a:cubicBezTo>
                <a:cubicBezTo>
                  <a:pt x="6532781" y="2943996"/>
                  <a:pt x="6403773" y="2888404"/>
                  <a:pt x="6234499" y="2910049"/>
                </a:cubicBezTo>
                <a:cubicBezTo>
                  <a:pt x="6065225" y="2931694"/>
                  <a:pt x="6006004" y="2897929"/>
                  <a:pt x="5833921" y="2910049"/>
                </a:cubicBezTo>
                <a:cubicBezTo>
                  <a:pt x="5661838" y="2922169"/>
                  <a:pt x="5256668" y="2862003"/>
                  <a:pt x="5056327" y="2910049"/>
                </a:cubicBezTo>
                <a:cubicBezTo>
                  <a:pt x="4855986" y="2958095"/>
                  <a:pt x="4796665" y="2868685"/>
                  <a:pt x="4655748" y="2910049"/>
                </a:cubicBezTo>
                <a:cubicBezTo>
                  <a:pt x="4514831" y="2951413"/>
                  <a:pt x="4149118" y="2845659"/>
                  <a:pt x="3972408" y="2910049"/>
                </a:cubicBezTo>
                <a:cubicBezTo>
                  <a:pt x="3795698" y="2974439"/>
                  <a:pt x="3753143" y="2865335"/>
                  <a:pt x="3571830" y="2910049"/>
                </a:cubicBezTo>
                <a:cubicBezTo>
                  <a:pt x="3390517" y="2954763"/>
                  <a:pt x="3342756" y="2889335"/>
                  <a:pt x="3171251" y="2910049"/>
                </a:cubicBezTo>
                <a:cubicBezTo>
                  <a:pt x="2999746" y="2930763"/>
                  <a:pt x="2769387" y="2909128"/>
                  <a:pt x="2393657" y="2910049"/>
                </a:cubicBezTo>
                <a:cubicBezTo>
                  <a:pt x="2017927" y="2910970"/>
                  <a:pt x="2022054" y="2846761"/>
                  <a:pt x="1710317" y="2910049"/>
                </a:cubicBezTo>
                <a:cubicBezTo>
                  <a:pt x="1398580" y="2973337"/>
                  <a:pt x="1484081" y="2875493"/>
                  <a:pt x="1403992" y="2910049"/>
                </a:cubicBezTo>
                <a:cubicBezTo>
                  <a:pt x="1323904" y="2944605"/>
                  <a:pt x="784634" y="2821924"/>
                  <a:pt x="485018" y="2910049"/>
                </a:cubicBezTo>
                <a:cubicBezTo>
                  <a:pt x="220266" y="2921978"/>
                  <a:pt x="11557" y="2758035"/>
                  <a:pt x="0" y="2425031"/>
                </a:cubicBezTo>
                <a:cubicBezTo>
                  <a:pt x="-13080" y="2241085"/>
                  <a:pt x="38239" y="2061764"/>
                  <a:pt x="0" y="1920628"/>
                </a:cubicBezTo>
                <a:cubicBezTo>
                  <a:pt x="-38239" y="1779492"/>
                  <a:pt x="2503" y="1593866"/>
                  <a:pt x="0" y="1493825"/>
                </a:cubicBezTo>
                <a:cubicBezTo>
                  <a:pt x="-2503" y="1393784"/>
                  <a:pt x="2972" y="1212274"/>
                  <a:pt x="0" y="1067022"/>
                </a:cubicBezTo>
                <a:cubicBezTo>
                  <a:pt x="-2972" y="921770"/>
                  <a:pt x="49014" y="666081"/>
                  <a:pt x="0" y="485018"/>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119252" y="1411750"/>
            <a:ext cx="9565449" cy="2428293"/>
          </a:xfrm>
          <a:prstGeom prst="rect">
            <a:avLst/>
          </a:prstGeom>
          <a:noFill/>
        </p:spPr>
        <p:txBody>
          <a:bodyPr wrap="square" rtlCol="0">
            <a:spAutoFit/>
          </a:bodyPr>
          <a:lstStyle/>
          <a:p>
            <a:pPr lvl="0" algn="just">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 gìn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nghệ</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 cách: không làm đổ, rơi,..</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 lau chùi, bảo quản các sản phẩm đó.</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0351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ight Arrow 15">
            <a:hlinkClick r:id="rId2"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5" name="Picture 24"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485328" y="3331661"/>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 icon&#10;&#10;Description automatically generated">
            <a:extLst>
              <a:ext uri="{FF2B5EF4-FFF2-40B4-BE49-F238E27FC236}">
                <a16:creationId xmlns:a16="http://schemas.microsoft.com/office/drawing/2014/main" id="{D0518B2E-6619-4C84-B905-B5C7211D5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80" y="4306425"/>
            <a:ext cx="4977811" cy="2200193"/>
          </a:xfrm>
          <a:prstGeom prst="rect">
            <a:avLst/>
          </a:prstGeom>
        </p:spPr>
      </p:pic>
      <p:pic>
        <p:nvPicPr>
          <p:cNvPr id="2" name="Picture 1">
            <a:extLst>
              <a:ext uri="{FF2B5EF4-FFF2-40B4-BE49-F238E27FC236}">
                <a16:creationId xmlns:a16="http://schemas.microsoft.com/office/drawing/2014/main" id="{D49B3C39-9709-47B2-ABDC-A4278DCEA833}"/>
              </a:ext>
            </a:extLst>
          </p:cNvPr>
          <p:cNvPicPr>
            <a:picLocks noChangeAspect="1"/>
          </p:cNvPicPr>
          <p:nvPr/>
        </p:nvPicPr>
        <p:blipFill>
          <a:blip r:embed="rId6"/>
          <a:stretch>
            <a:fillRect/>
          </a:stretch>
        </p:blipFill>
        <p:spPr>
          <a:xfrm>
            <a:off x="726510" y="351381"/>
            <a:ext cx="9870509" cy="3481118"/>
          </a:xfrm>
          <a:prstGeom prst="rect">
            <a:avLst/>
          </a:prstGeom>
        </p:spPr>
      </p:pic>
      <p:sp>
        <p:nvSpPr>
          <p:cNvPr id="4" name="TextBox 3">
            <a:extLst>
              <a:ext uri="{FF2B5EF4-FFF2-40B4-BE49-F238E27FC236}">
                <a16:creationId xmlns:a16="http://schemas.microsoft.com/office/drawing/2014/main" id="{312FD45A-35EE-431B-80DC-247516ADF363}"/>
              </a:ext>
            </a:extLst>
          </p:cNvPr>
          <p:cNvSpPr txBox="1"/>
          <p:nvPr/>
        </p:nvSpPr>
        <p:spPr>
          <a:xfrm>
            <a:off x="1465545" y="777116"/>
            <a:ext cx="8542750" cy="2554545"/>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4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3" name="Picture 2">
            <a:extLst>
              <a:ext uri="{FF2B5EF4-FFF2-40B4-BE49-F238E27FC236}">
                <a16:creationId xmlns:a16="http://schemas.microsoft.com/office/drawing/2014/main" id="{073F1969-4B3B-403B-90DE-1F899A8C8366}"/>
              </a:ext>
            </a:extLst>
          </p:cNvPr>
          <p:cNvPicPr>
            <a:picLocks noChangeAspect="1"/>
          </p:cNvPicPr>
          <p:nvPr/>
        </p:nvPicPr>
        <p:blipFill>
          <a:blip r:embed="rId8"/>
          <a:stretch>
            <a:fillRect/>
          </a:stretch>
        </p:blipFill>
        <p:spPr>
          <a:xfrm>
            <a:off x="3806682" y="3010106"/>
            <a:ext cx="5273497" cy="1780186"/>
          </a:xfrm>
          <a:prstGeom prst="rect">
            <a:avLst/>
          </a:prstGeom>
        </p:spPr>
      </p:pic>
    </p:spTree>
    <p:extLst>
      <p:ext uri="{BB962C8B-B14F-4D97-AF65-F5344CB8AC3E}">
        <p14:creationId xmlns:p14="http://schemas.microsoft.com/office/powerpoint/2010/main" val="376906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44944" y="55285"/>
            <a:ext cx="8228338" cy="4301731"/>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085" y="1340192"/>
            <a:ext cx="6938371" cy="1938992"/>
          </a:xfrm>
          <a:prstGeom prst="rect">
            <a:avLst/>
          </a:prstGeom>
          <a:noFill/>
        </p:spPr>
        <p:txBody>
          <a:bodyPr wrap="square" rtlCol="0">
            <a:spAutoFit/>
          </a:bodyPr>
          <a:lstStyle/>
          <a:p>
            <a:pPr lvl="0" algn="ctr"/>
            <a:r>
              <a:rPr lang="en-US" sz="4000" b="1">
                <a:solidFill>
                  <a:srgbClr val="FF0000"/>
                </a:solidFill>
                <a:latin typeface="Times New Roman" panose="02020603050405020304" pitchFamily="18" charset="0"/>
                <a:cs typeface="Times New Roman" panose="02020603050405020304" pitchFamily="18" charset="0"/>
              </a:rPr>
              <a:t>2. Thực hành cách bảo quản, giữ gìn các sản phẩm công nghệ trong gia đình</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Rounded Rectangle 35">
            <a:extLst>
              <a:ext uri="{FF2B5EF4-FFF2-40B4-BE49-F238E27FC236}">
                <a16:creationId xmlns:a16="http://schemas.microsoft.com/office/drawing/2014/main" id="{E87233C6-9AD9-460A-B471-0EF171095E2C}"/>
              </a:ext>
            </a:extLst>
          </p:cNvPr>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07000"/>
              </a:lnSpc>
              <a:spcAft>
                <a:spcPts val="800"/>
              </a:spcAft>
              <a:defRP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907994260"/>
              </p:ext>
            </p:extLst>
          </p:nvPr>
        </p:nvGraphicFramePr>
        <p:xfrm>
          <a:off x="894709" y="2940815"/>
          <a:ext cx="10486050" cy="1654462"/>
        </p:xfrm>
        <a:graphic>
          <a:graphicData uri="http://schemas.openxmlformats.org/drawingml/2006/table">
            <a:tbl>
              <a:tblPr firstRow="1" firstCol="1" bandRow="1">
                <a:tableStyleId>{21E4AEA4-8DFA-4A89-87EB-49C32662AFE0}</a:tableStyleId>
              </a:tblPr>
              <a:tblGrid>
                <a:gridCol w="1331474">
                  <a:extLst>
                    <a:ext uri="{9D8B030D-6E8A-4147-A177-3AD203B41FA5}">
                      <a16:colId xmlns:a16="http://schemas.microsoft.com/office/drawing/2014/main" val="1452136032"/>
                    </a:ext>
                  </a:extLst>
                </a:gridCol>
                <a:gridCol w="4349671">
                  <a:extLst>
                    <a:ext uri="{9D8B030D-6E8A-4147-A177-3AD203B41FA5}">
                      <a16:colId xmlns:a16="http://schemas.microsoft.com/office/drawing/2014/main" val="2103577586"/>
                    </a:ext>
                  </a:extLst>
                </a:gridCol>
                <a:gridCol w="2500259">
                  <a:extLst>
                    <a:ext uri="{9D8B030D-6E8A-4147-A177-3AD203B41FA5}">
                      <a16:colId xmlns:a16="http://schemas.microsoft.com/office/drawing/2014/main" val="3650531617"/>
                    </a:ext>
                  </a:extLst>
                </a:gridCol>
                <a:gridCol w="2304646">
                  <a:extLst>
                    <a:ext uri="{9D8B030D-6E8A-4147-A177-3AD203B41FA5}">
                      <a16:colId xmlns:a16="http://schemas.microsoft.com/office/drawing/2014/main" val="1499967439"/>
                    </a:ext>
                  </a:extLst>
                </a:gridCol>
              </a:tblGrid>
              <a:tr h="829759">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TT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Tên sản phẩm</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Số lượng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Tác dụng</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054007"/>
                  </a:ext>
                </a:extLst>
              </a:tr>
              <a:tr h="824703">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7131602"/>
                  </a:ext>
                </a:extLst>
              </a:tr>
            </a:tbl>
          </a:graphicData>
        </a:graphic>
      </p:graphicFrame>
    </p:spTree>
    <p:extLst>
      <p:ext uri="{BB962C8B-B14F-4D97-AF65-F5344CB8AC3E}">
        <p14:creationId xmlns:p14="http://schemas.microsoft.com/office/powerpoint/2010/main" val="58745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2426354113"/>
              </p:ext>
            </p:extLst>
          </p:nvPr>
        </p:nvGraphicFramePr>
        <p:xfrm>
          <a:off x="669240" y="1324958"/>
          <a:ext cx="10804883" cy="4780877"/>
        </p:xfrm>
        <a:graphic>
          <a:graphicData uri="http://schemas.openxmlformats.org/drawingml/2006/table">
            <a:tbl>
              <a:tblPr firstRow="1" firstCol="1" bandRow="1">
                <a:tableStyleId>{21E4AEA4-8DFA-4A89-87EB-49C32662AFE0}</a:tableStyleId>
              </a:tblPr>
              <a:tblGrid>
                <a:gridCol w="1371958">
                  <a:extLst>
                    <a:ext uri="{9D8B030D-6E8A-4147-A177-3AD203B41FA5}">
                      <a16:colId xmlns:a16="http://schemas.microsoft.com/office/drawing/2014/main" val="1452136032"/>
                    </a:ext>
                  </a:extLst>
                </a:gridCol>
                <a:gridCol w="2649466">
                  <a:extLst>
                    <a:ext uri="{9D8B030D-6E8A-4147-A177-3AD203B41FA5}">
                      <a16:colId xmlns:a16="http://schemas.microsoft.com/office/drawing/2014/main" val="2103577586"/>
                    </a:ext>
                  </a:extLst>
                </a:gridCol>
                <a:gridCol w="2323240">
                  <a:extLst>
                    <a:ext uri="{9D8B030D-6E8A-4147-A177-3AD203B41FA5}">
                      <a16:colId xmlns:a16="http://schemas.microsoft.com/office/drawing/2014/main" val="3650531617"/>
                    </a:ext>
                  </a:extLst>
                </a:gridCol>
                <a:gridCol w="4460219">
                  <a:extLst>
                    <a:ext uri="{9D8B030D-6E8A-4147-A177-3AD203B41FA5}">
                      <a16:colId xmlns:a16="http://schemas.microsoft.com/office/drawing/2014/main" val="1499967439"/>
                    </a:ext>
                  </a:extLst>
                </a:gridCol>
              </a:tblGrid>
              <a:tr h="1616807">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Tên sản phẩm</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Số lượng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Tác dụng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054007"/>
                  </a:ext>
                </a:extLst>
              </a:tr>
              <a:tr h="1077873">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70446909"/>
                  </a:ext>
                </a:extLst>
              </a:tr>
              <a:tr h="769461">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3781573"/>
                  </a:ext>
                </a:extLst>
              </a:tr>
              <a:tr h="636749">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7131602"/>
                  </a:ext>
                </a:extLst>
              </a:tr>
              <a:tr h="636749">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4965850"/>
                  </a:ext>
                </a:extLst>
              </a:tr>
            </a:tbl>
          </a:graphicData>
        </a:graphic>
      </p:graphicFrame>
      <p:sp>
        <p:nvSpPr>
          <p:cNvPr id="4" name="TextBox 3">
            <a:extLst>
              <a:ext uri="{FF2B5EF4-FFF2-40B4-BE49-F238E27FC236}">
                <a16:creationId xmlns:a16="http://schemas.microsoft.com/office/drawing/2014/main" id="{3E182F59-1AA4-490F-9268-7DC77A35E059}"/>
              </a:ext>
            </a:extLst>
          </p:cNvPr>
          <p:cNvSpPr txBox="1"/>
          <p:nvPr/>
        </p:nvSpPr>
        <p:spPr>
          <a:xfrm>
            <a:off x="717876" y="2956142"/>
            <a:ext cx="93181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2D6D570A-C3A2-417C-80B4-7646649F52CB}"/>
              </a:ext>
            </a:extLst>
          </p:cNvPr>
          <p:cNvSpPr txBox="1"/>
          <p:nvPr/>
        </p:nvSpPr>
        <p:spPr>
          <a:xfrm>
            <a:off x="1837734" y="3085826"/>
            <a:ext cx="2755726"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Lò</a:t>
            </a:r>
            <a:r>
              <a:rPr lang="en-US" sz="3200" b="1" dirty="0">
                <a:solidFill>
                  <a:srgbClr val="FF0000"/>
                </a:solidFill>
                <a:latin typeface="Times New Roman" panose="02020603050405020304" pitchFamily="18" charset="0"/>
                <a:cs typeface="Times New Roman" panose="02020603050405020304" pitchFamily="18" charset="0"/>
              </a:rPr>
              <a:t> vi </a:t>
            </a:r>
            <a:r>
              <a:rPr lang="en-US" sz="3200" b="1" dirty="0" err="1">
                <a:solidFill>
                  <a:srgbClr val="FF0000"/>
                </a:solidFill>
                <a:latin typeface="Times New Roman" panose="02020603050405020304" pitchFamily="18" charset="0"/>
                <a:cs typeface="Times New Roman" panose="02020603050405020304" pitchFamily="18" charset="0"/>
              </a:rPr>
              <a:t>sóng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BBBACF8-0835-47A3-AC3A-AB26D6A29F64}"/>
              </a:ext>
            </a:extLst>
          </p:cNvPr>
          <p:cNvSpPr txBox="1"/>
          <p:nvPr/>
        </p:nvSpPr>
        <p:spPr>
          <a:xfrm>
            <a:off x="4288079" y="3079253"/>
            <a:ext cx="2755726"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438FD559-3600-46BC-BA2E-DF50DD9ECB32}"/>
              </a:ext>
            </a:extLst>
          </p:cNvPr>
          <p:cNvSpPr txBox="1"/>
          <p:nvPr/>
        </p:nvSpPr>
        <p:spPr>
          <a:xfrm>
            <a:off x="7111266" y="3017697"/>
            <a:ext cx="3736273"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ABFC5A-5605-4C00-AF41-87380285AB1A}"/>
              </a:ext>
            </a:extLst>
          </p:cNvPr>
          <p:cNvSpPr txBox="1"/>
          <p:nvPr/>
        </p:nvSpPr>
        <p:spPr>
          <a:xfrm>
            <a:off x="717876" y="3897924"/>
            <a:ext cx="93181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9E283A3A-DDD8-45E7-990B-82FA66B147CA}"/>
              </a:ext>
            </a:extLst>
          </p:cNvPr>
          <p:cNvSpPr txBox="1"/>
          <p:nvPr/>
        </p:nvSpPr>
        <p:spPr>
          <a:xfrm>
            <a:off x="1991638" y="3994233"/>
            <a:ext cx="2755726"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Bóng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31FBC1-EAC5-492A-8454-5444372D8D5C}"/>
              </a:ext>
            </a:extLst>
          </p:cNvPr>
          <p:cNvSpPr txBox="1"/>
          <p:nvPr/>
        </p:nvSpPr>
        <p:spPr>
          <a:xfrm>
            <a:off x="4288079" y="4021035"/>
            <a:ext cx="2755726"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4</a:t>
            </a:r>
          </a:p>
        </p:txBody>
      </p:sp>
      <p:sp>
        <p:nvSpPr>
          <p:cNvPr id="15" name="TextBox 14">
            <a:extLst>
              <a:ext uri="{FF2B5EF4-FFF2-40B4-BE49-F238E27FC236}">
                <a16:creationId xmlns:a16="http://schemas.microsoft.com/office/drawing/2014/main" id="{114F1E22-F76A-49BD-BA7E-B8BB37F07E68}"/>
              </a:ext>
            </a:extLst>
          </p:cNvPr>
          <p:cNvSpPr txBox="1"/>
          <p:nvPr/>
        </p:nvSpPr>
        <p:spPr>
          <a:xfrm>
            <a:off x="7111266" y="3959479"/>
            <a:ext cx="4044025"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36CD783-C1B6-4CC4-9FEA-02911D96A6BF}"/>
              </a:ext>
            </a:extLst>
          </p:cNvPr>
          <p:cNvSpPr txBox="1"/>
          <p:nvPr/>
        </p:nvSpPr>
        <p:spPr>
          <a:xfrm>
            <a:off x="752068" y="4744760"/>
            <a:ext cx="93181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9589F55B-DC81-47EA-A5C2-2BDDC577CEA2}"/>
              </a:ext>
            </a:extLst>
          </p:cNvPr>
          <p:cNvSpPr txBox="1"/>
          <p:nvPr/>
        </p:nvSpPr>
        <p:spPr>
          <a:xfrm>
            <a:off x="2045637" y="4759721"/>
            <a:ext cx="2755726"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Ti</a:t>
            </a:r>
            <a:r>
              <a:rPr lang="en-US" sz="3200" b="1" dirty="0">
                <a:solidFill>
                  <a:srgbClr val="FF0000"/>
                </a:solidFill>
                <a:latin typeface="Times New Roman" panose="02020603050405020304" pitchFamily="18" charset="0"/>
                <a:cs typeface="Times New Roman" panose="02020603050405020304" pitchFamily="18" charset="0"/>
              </a:rPr>
              <a:t> vi</a:t>
            </a:r>
          </a:p>
        </p:txBody>
      </p:sp>
      <p:sp>
        <p:nvSpPr>
          <p:cNvPr id="18" name="TextBox 17">
            <a:extLst>
              <a:ext uri="{FF2B5EF4-FFF2-40B4-BE49-F238E27FC236}">
                <a16:creationId xmlns:a16="http://schemas.microsoft.com/office/drawing/2014/main" id="{467990B9-EF56-45F5-86A6-703055148DF1}"/>
              </a:ext>
            </a:extLst>
          </p:cNvPr>
          <p:cNvSpPr txBox="1"/>
          <p:nvPr/>
        </p:nvSpPr>
        <p:spPr>
          <a:xfrm>
            <a:off x="4288079" y="4697231"/>
            <a:ext cx="2755726"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164ECCB6-9F87-400E-AB41-E65B2F3F8BA6}"/>
              </a:ext>
            </a:extLst>
          </p:cNvPr>
          <p:cNvSpPr txBox="1"/>
          <p:nvPr/>
        </p:nvSpPr>
        <p:spPr>
          <a:xfrm>
            <a:off x="7111266" y="4744760"/>
            <a:ext cx="3736273"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trí</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6473F3F-3CE0-4430-A1E3-65EC671ED8E3}"/>
              </a:ext>
            </a:extLst>
          </p:cNvPr>
          <p:cNvSpPr txBox="1"/>
          <p:nvPr/>
        </p:nvSpPr>
        <p:spPr>
          <a:xfrm>
            <a:off x="716394" y="5356698"/>
            <a:ext cx="93181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4</a:t>
            </a:r>
          </a:p>
        </p:txBody>
      </p:sp>
      <p:sp>
        <p:nvSpPr>
          <p:cNvPr id="21" name="TextBox 20">
            <a:extLst>
              <a:ext uri="{FF2B5EF4-FFF2-40B4-BE49-F238E27FC236}">
                <a16:creationId xmlns:a16="http://schemas.microsoft.com/office/drawing/2014/main" id="{39360A92-15E4-442A-9008-D905B9235842}"/>
              </a:ext>
            </a:extLst>
          </p:cNvPr>
          <p:cNvSpPr txBox="1"/>
          <p:nvPr/>
        </p:nvSpPr>
        <p:spPr>
          <a:xfrm>
            <a:off x="1991638" y="5478815"/>
            <a:ext cx="2755726"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71D868-97C0-45D9-B345-CBD48C97D345}"/>
              </a:ext>
            </a:extLst>
          </p:cNvPr>
          <p:cNvSpPr txBox="1"/>
          <p:nvPr/>
        </p:nvSpPr>
        <p:spPr>
          <a:xfrm>
            <a:off x="4307894" y="5434671"/>
            <a:ext cx="2755726"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06D26590-6A50-438D-9280-1238F5DEFF27}"/>
              </a:ext>
            </a:extLst>
          </p:cNvPr>
          <p:cNvSpPr txBox="1"/>
          <p:nvPr/>
        </p:nvSpPr>
        <p:spPr>
          <a:xfrm>
            <a:off x="7111266" y="5405588"/>
            <a:ext cx="3736273"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mát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fade">
                                      <p:cBhvr>
                                        <p:cTn id="58" dur="50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fade">
                                      <p:cBhvr>
                                        <p:cTn id="73" dur="500"/>
                                        <p:tgtEl>
                                          <p:spTgt spid="2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fade">
                                      <p:cBhvr>
                                        <p:cTn id="78" dur="500"/>
                                        <p:tgtEl>
                                          <p:spTgt spid="2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fade">
                                      <p:cBhvr>
                                        <p:cTn id="8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sp>
        <p:nvSpPr>
          <p:cNvPr id="3" name="TextBox 2">
            <a:extLst>
              <a:ext uri="{FF2B5EF4-FFF2-40B4-BE49-F238E27FC236}">
                <a16:creationId xmlns:a16="http://schemas.microsoft.com/office/drawing/2014/main" id="{15055373-24B4-44EC-B377-F2B507A79B83}"/>
              </a:ext>
            </a:extLst>
          </p:cNvPr>
          <p:cNvSpPr txBox="1"/>
          <p:nvPr/>
        </p:nvSpPr>
        <p:spPr>
          <a:xfrm>
            <a:off x="3995916" y="3184011"/>
            <a:ext cx="43969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6804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4" name="Picture 3">
            <a:extLst>
              <a:ext uri="{FF2B5EF4-FFF2-40B4-BE49-F238E27FC236}">
                <a16:creationId xmlns:a16="http://schemas.microsoft.com/office/drawing/2014/main" id="{6A622EEF-70EA-4472-94CC-B201FFB2C6E6}"/>
              </a:ext>
            </a:extLst>
          </p:cNvPr>
          <p:cNvPicPr>
            <a:picLocks noChangeAspect="1"/>
          </p:cNvPicPr>
          <p:nvPr/>
        </p:nvPicPr>
        <p:blipFill>
          <a:blip r:embed="rId8"/>
          <a:stretch>
            <a:fillRect/>
          </a:stretch>
        </p:blipFill>
        <p:spPr>
          <a:xfrm>
            <a:off x="3469046" y="2833583"/>
            <a:ext cx="5736833"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58629" y="218284"/>
            <a:ext cx="8228338" cy="4137583"/>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499" y="1653274"/>
            <a:ext cx="6869830" cy="1323439"/>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1. </a:t>
            </a:r>
            <a:r>
              <a:rPr lang="en-US" sz="4000" b="1" dirty="0" err="1">
                <a:solidFill>
                  <a:srgbClr val="FF0000"/>
                </a:solidFill>
                <a:latin typeface="Arial" panose="020B0604020202020204" pitchFamily="34" charset="0"/>
                <a:cs typeface="Arial" panose="020B0604020202020204" pitchFamily="34" charset="0"/>
              </a:rPr>
              <a:t>Giữ</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gìn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sản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phẩm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công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nghệ</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trong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đình</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55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59150" y="351381"/>
            <a:ext cx="1164593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6" name="Rounded Rectangle 35"/>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just">
              <a:lnSpc>
                <a:spcPct val="107000"/>
              </a:lnSpc>
              <a:spcAft>
                <a:spcPts val="800"/>
              </a:spcAft>
              <a:defRPr/>
            </a:pP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Em</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cùng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bạn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thảo</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luận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về</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hành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động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của</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các</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bạn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nhỏ</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hình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3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và</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4.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Hành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động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nào</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có</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thể</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làm</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hỏng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đồ</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vật</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nhà</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pic>
        <p:nvPicPr>
          <p:cNvPr id="4" name="Picture 3">
            <a:extLst>
              <a:ext uri="{FF2B5EF4-FFF2-40B4-BE49-F238E27FC236}">
                <a16:creationId xmlns:a16="http://schemas.microsoft.com/office/drawing/2014/main" id="{E7244581-743A-418F-8692-FC20AA6A0ADD}"/>
              </a:ext>
            </a:extLst>
          </p:cNvPr>
          <p:cNvPicPr>
            <a:picLocks noChangeAspect="1"/>
          </p:cNvPicPr>
          <p:nvPr/>
        </p:nvPicPr>
        <p:blipFill>
          <a:blip r:embed="rId3"/>
          <a:stretch>
            <a:fillRect/>
          </a:stretch>
        </p:blipFill>
        <p:spPr>
          <a:xfrm>
            <a:off x="1390718" y="2602803"/>
            <a:ext cx="4369432" cy="3249689"/>
          </a:xfrm>
          <a:prstGeom prst="rect">
            <a:avLst/>
          </a:prstGeom>
        </p:spPr>
      </p:pic>
      <p:pic>
        <p:nvPicPr>
          <p:cNvPr id="6" name="Picture 5">
            <a:extLst>
              <a:ext uri="{FF2B5EF4-FFF2-40B4-BE49-F238E27FC236}">
                <a16:creationId xmlns:a16="http://schemas.microsoft.com/office/drawing/2014/main" id="{EB1A9590-04E5-47E8-9812-CCA7E12E7096}"/>
              </a:ext>
            </a:extLst>
          </p:cNvPr>
          <p:cNvPicPr>
            <a:picLocks noChangeAspect="1"/>
          </p:cNvPicPr>
          <p:nvPr/>
        </p:nvPicPr>
        <p:blipFill>
          <a:blip r:embed="rId4"/>
          <a:stretch>
            <a:fillRect/>
          </a:stretch>
        </p:blipFill>
        <p:spPr>
          <a:xfrm>
            <a:off x="6506291" y="2582501"/>
            <a:ext cx="4481708" cy="3269443"/>
          </a:xfrm>
          <a:prstGeom prst="rect">
            <a:avLst/>
          </a:prstGeom>
        </p:spPr>
      </p:pic>
      <p:pic>
        <p:nvPicPr>
          <p:cNvPr id="20" name="Picture 19">
            <a:extLst>
              <a:ext uri="{FF2B5EF4-FFF2-40B4-BE49-F238E27FC236}">
                <a16:creationId xmlns:a16="http://schemas.microsoft.com/office/drawing/2014/main" id="{3FE1CAB3-CEB4-4276-8F76-7862B6B71798}"/>
              </a:ext>
            </a:extLst>
          </p:cNvPr>
          <p:cNvPicPr>
            <a:picLocks noChangeAspect="1"/>
          </p:cNvPicPr>
          <p:nvPr/>
        </p:nvPicPr>
        <p:blipFill>
          <a:blip r:embed="rId5"/>
          <a:stretch>
            <a:fillRect/>
          </a:stretch>
        </p:blipFill>
        <p:spPr>
          <a:xfrm>
            <a:off x="4531434" y="4064567"/>
            <a:ext cx="3129131" cy="2540802"/>
          </a:xfrm>
          <a:prstGeom prst="rect">
            <a:avLst/>
          </a:prstGeom>
        </p:spPr>
      </p:pic>
    </p:spTree>
    <p:extLst>
      <p:ext uri="{BB962C8B-B14F-4D97-AF65-F5344CB8AC3E}">
        <p14:creationId xmlns:p14="http://schemas.microsoft.com/office/powerpoint/2010/main" val="320333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lvl="0" algn="ctr"/>
            <a:r>
              <a:rPr lang="en-US" sz="3600" b="1" kern="0" dirty="0" err="1">
                <a:solidFill>
                  <a:srgbClr val="002060"/>
                </a:solidFill>
                <a:latin typeface="Calibri" panose="020F0502020204030204" pitchFamily="34" charset="0"/>
                <a:cs typeface="Calibri" panose="020F0502020204030204" pitchFamily="34" charset="0"/>
              </a:rPr>
              <a:t>Bạn</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nam</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đá</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bóng</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trong</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nhà</a:t>
            </a:r>
            <a:r>
              <a:rPr lang="en-US" sz="3600" b="1" kern="0" dirty="0">
                <a:solidFill>
                  <a:srgbClr val="002060"/>
                </a:solidFill>
                <a:latin typeface="Calibri" panose="020F0502020204030204" pitchFamily="34" charset="0"/>
                <a:cs typeface="Calibri" panose="020F0502020204030204" pitchFamily="34" charset="0"/>
              </a:rPr>
              <a:t>. </a:t>
            </a:r>
          </a:p>
          <a:p>
            <a:pPr lvl="0" algn="just"/>
            <a:r>
              <a:rPr lang="en-US" sz="3600" b="1" kern="0" dirty="0">
                <a:solidFill>
                  <a:srgbClr val="FF0000"/>
                </a:solidFill>
                <a:latin typeface="Calibri" panose="020F0502020204030204" pitchFamily="34" charset="0"/>
                <a:cs typeface="Calibri" panose="020F0502020204030204" pitchFamily="34" charset="0"/>
              </a:rPr>
              <a:t>=&gt; </a:t>
            </a:r>
            <a:r>
              <a:rPr lang="en-US" sz="3600" b="1" kern="0" dirty="0" err="1">
                <a:solidFill>
                  <a:srgbClr val="FF0000"/>
                </a:solidFill>
                <a:latin typeface="Calibri" panose="020F0502020204030204" pitchFamily="34" charset="0"/>
                <a:cs typeface="Calibri" panose="020F0502020204030204" pitchFamily="34" charset="0"/>
              </a:rPr>
              <a:t>Hành</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động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này</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không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đúng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vì</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có</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thể</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làm</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hỏng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các</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sản</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phẩm</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công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nghệ</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trong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nhà</a:t>
            </a:r>
            <a:r>
              <a:rPr lang="en-US" sz="3600" b="1" kern="0" dirty="0">
                <a:solidFill>
                  <a:srgbClr val="FF0000"/>
                </a:solidFill>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22" name="Picture 21">
            <a:extLst>
              <a:ext uri="{FF2B5EF4-FFF2-40B4-BE49-F238E27FC236}">
                <a16:creationId xmlns:a16="http://schemas.microsoft.com/office/drawing/2014/main" id="{5315DCC2-267F-41A7-8754-225611714F5D}"/>
              </a:ext>
            </a:extLst>
          </p:cNvPr>
          <p:cNvPicPr>
            <a:picLocks noChangeAspect="1"/>
          </p:cNvPicPr>
          <p:nvPr/>
        </p:nvPicPr>
        <p:blipFill>
          <a:blip r:embed="rId3"/>
          <a:stretch>
            <a:fillRect/>
          </a:stretch>
        </p:blipFill>
        <p:spPr>
          <a:xfrm>
            <a:off x="467639" y="2206735"/>
            <a:ext cx="4982369" cy="3705550"/>
          </a:xfrm>
          <a:prstGeom prst="rect">
            <a:avLst/>
          </a:prstGeom>
        </p:spPr>
      </p:pic>
    </p:spTree>
    <p:extLst>
      <p:ext uri="{BB962C8B-B14F-4D97-AF65-F5344CB8AC3E}">
        <p14:creationId xmlns:p14="http://schemas.microsoft.com/office/powerpoint/2010/main" val="38493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Bạn</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nam</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cùng</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với</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bố</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lau</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chùi</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quạt</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điện</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algn="just"/>
            <a:r>
              <a:rPr kumimoji="0" lang="en-US"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=&gt; </a:t>
            </a:r>
            <a:r>
              <a:rPr lang="nl-NL" sz="3600" b="1" dirty="0">
                <a:solidFill>
                  <a:srgbClr val="FF0000"/>
                </a:solidFill>
                <a:latin typeface="Calibri" panose="020F0502020204030204" pitchFamily="34" charset="0"/>
                <a:cs typeface="Calibri" panose="020F0502020204030204" pitchFamily="34" charset="0"/>
              </a:rPr>
              <a:t>Đây là hành động đúng vì sẽ giúp bảo quản các sản phẩm công nghệ bền hơn.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6" name="Picture 5">
            <a:extLst>
              <a:ext uri="{FF2B5EF4-FFF2-40B4-BE49-F238E27FC236}">
                <a16:creationId xmlns:a16="http://schemas.microsoft.com/office/drawing/2014/main" id="{35CC6C11-40E4-4EEB-BBA8-44F292E7E201}"/>
              </a:ext>
            </a:extLst>
          </p:cNvPr>
          <p:cNvPicPr>
            <a:picLocks noChangeAspect="1"/>
          </p:cNvPicPr>
          <p:nvPr/>
        </p:nvPicPr>
        <p:blipFill>
          <a:blip r:embed="rId3"/>
          <a:stretch>
            <a:fillRect/>
          </a:stretch>
        </p:blipFill>
        <p:spPr>
          <a:xfrm>
            <a:off x="534685" y="1991923"/>
            <a:ext cx="4858863" cy="3544581"/>
          </a:xfrm>
          <a:prstGeom prst="rect">
            <a:avLst/>
          </a:prstGeom>
        </p:spPr>
      </p:pic>
    </p:spTree>
    <p:extLst>
      <p:ext uri="{BB962C8B-B14F-4D97-AF65-F5344CB8AC3E}">
        <p14:creationId xmlns:p14="http://schemas.microsoft.com/office/powerpoint/2010/main" val="3564848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3046988"/>
          </a:xfrm>
          <a:prstGeom prst="rect">
            <a:avLst/>
          </a:prstGeom>
          <a:noFill/>
        </p:spPr>
        <p:txBody>
          <a:bodyPr wrap="square" rtlCol="0">
            <a:spAutoFit/>
          </a:bodyPr>
          <a:lstStyle/>
          <a:p>
            <a:pPr lvl="0" algn="ctr">
              <a:defRPr/>
            </a:pPr>
            <a:r>
              <a:rPr lang="vi-VN" sz="4800" b="1" dirty="0">
                <a:solidFill>
                  <a:srgbClr val="FF0000"/>
                </a:solidFill>
                <a:latin typeface="Times New Roman" panose="02020603050405020304" pitchFamily="18" charset="0"/>
                <a:cs typeface="Times New Roman" panose="02020603050405020304" pitchFamily="18" charset="0"/>
              </a:rPr>
              <a:t>Vì sao phải giữ gìn các sản phẩm công nghệ trong gia đình? </a:t>
            </a:r>
            <a:endPar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29642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6"/>
            <a:ext cx="10395415" cy="2659346"/>
          </a:xfrm>
          <a:custGeom>
            <a:avLst/>
            <a:gdLst>
              <a:gd name="connsiteX0" fmla="*/ 0 w 10395415"/>
              <a:gd name="connsiteY0" fmla="*/ 443233 h 2659346"/>
              <a:gd name="connsiteX1" fmla="*/ 443233 w 10395415"/>
              <a:gd name="connsiteY1" fmla="*/ 0 h 2659346"/>
              <a:gd name="connsiteX2" fmla="*/ 942453 w 10395415"/>
              <a:gd name="connsiteY2" fmla="*/ 0 h 2659346"/>
              <a:gd name="connsiteX3" fmla="*/ 1251494 w 10395415"/>
              <a:gd name="connsiteY3" fmla="*/ 0 h 2659346"/>
              <a:gd name="connsiteX4" fmla="*/ 1750713 w 10395415"/>
              <a:gd name="connsiteY4" fmla="*/ 0 h 2659346"/>
              <a:gd name="connsiteX5" fmla="*/ 2154844 w 10395415"/>
              <a:gd name="connsiteY5" fmla="*/ 0 h 2659346"/>
              <a:gd name="connsiteX6" fmla="*/ 2654064 w 10395415"/>
              <a:gd name="connsiteY6" fmla="*/ 0 h 2659346"/>
              <a:gd name="connsiteX7" fmla="*/ 3058194 w 10395415"/>
              <a:gd name="connsiteY7" fmla="*/ 0 h 2659346"/>
              <a:gd name="connsiteX8" fmla="*/ 3652503 w 10395415"/>
              <a:gd name="connsiteY8" fmla="*/ 0 h 2659346"/>
              <a:gd name="connsiteX9" fmla="*/ 4056634 w 10395415"/>
              <a:gd name="connsiteY9" fmla="*/ 0 h 2659346"/>
              <a:gd name="connsiteX10" fmla="*/ 4555853 w 10395415"/>
              <a:gd name="connsiteY10" fmla="*/ 0 h 2659346"/>
              <a:gd name="connsiteX11" fmla="*/ 5150163 w 10395415"/>
              <a:gd name="connsiteY11" fmla="*/ 0 h 2659346"/>
              <a:gd name="connsiteX12" fmla="*/ 5744472 w 10395415"/>
              <a:gd name="connsiteY12" fmla="*/ 0 h 2659346"/>
              <a:gd name="connsiteX13" fmla="*/ 6528960 w 10395415"/>
              <a:gd name="connsiteY13" fmla="*/ 0 h 2659346"/>
              <a:gd name="connsiteX14" fmla="*/ 7218359 w 10395415"/>
              <a:gd name="connsiteY14" fmla="*/ 0 h 2659346"/>
              <a:gd name="connsiteX15" fmla="*/ 7527400 w 10395415"/>
              <a:gd name="connsiteY15" fmla="*/ 0 h 2659346"/>
              <a:gd name="connsiteX16" fmla="*/ 8311888 w 10395415"/>
              <a:gd name="connsiteY16" fmla="*/ 0 h 2659346"/>
              <a:gd name="connsiteX17" fmla="*/ 9096377 w 10395415"/>
              <a:gd name="connsiteY17" fmla="*/ 0 h 2659346"/>
              <a:gd name="connsiteX18" fmla="*/ 9952182 w 10395415"/>
              <a:gd name="connsiteY18" fmla="*/ 0 h 2659346"/>
              <a:gd name="connsiteX19" fmla="*/ 10395415 w 10395415"/>
              <a:gd name="connsiteY19" fmla="*/ 443233 h 2659346"/>
              <a:gd name="connsiteX20" fmla="*/ 10395415 w 10395415"/>
              <a:gd name="connsiteY20" fmla="*/ 1051922 h 2659346"/>
              <a:gd name="connsiteX21" fmla="*/ 10395415 w 10395415"/>
              <a:gd name="connsiteY21" fmla="*/ 1678339 h 2659346"/>
              <a:gd name="connsiteX22" fmla="*/ 10395415 w 10395415"/>
              <a:gd name="connsiteY22" fmla="*/ 2216113 h 2659346"/>
              <a:gd name="connsiteX23" fmla="*/ 9952182 w 10395415"/>
              <a:gd name="connsiteY23" fmla="*/ 2659346 h 2659346"/>
              <a:gd name="connsiteX24" fmla="*/ 9262783 w 10395415"/>
              <a:gd name="connsiteY24" fmla="*/ 2659346 h 2659346"/>
              <a:gd name="connsiteX25" fmla="*/ 8573384 w 10395415"/>
              <a:gd name="connsiteY25" fmla="*/ 2659346 h 2659346"/>
              <a:gd name="connsiteX26" fmla="*/ 8074165 w 10395415"/>
              <a:gd name="connsiteY26" fmla="*/ 2659346 h 2659346"/>
              <a:gd name="connsiteX27" fmla="*/ 7765124 w 10395415"/>
              <a:gd name="connsiteY27" fmla="*/ 2659346 h 2659346"/>
              <a:gd name="connsiteX28" fmla="*/ 7456083 w 10395415"/>
              <a:gd name="connsiteY28" fmla="*/ 2659346 h 2659346"/>
              <a:gd name="connsiteX29" fmla="*/ 7051953 w 10395415"/>
              <a:gd name="connsiteY29" fmla="*/ 2659346 h 2659346"/>
              <a:gd name="connsiteX30" fmla="*/ 6647822 w 10395415"/>
              <a:gd name="connsiteY30" fmla="*/ 2659346 h 2659346"/>
              <a:gd name="connsiteX31" fmla="*/ 6243692 w 10395415"/>
              <a:gd name="connsiteY31" fmla="*/ 2659346 h 2659346"/>
              <a:gd name="connsiteX32" fmla="*/ 5459204 w 10395415"/>
              <a:gd name="connsiteY32" fmla="*/ 2659346 h 2659346"/>
              <a:gd name="connsiteX33" fmla="*/ 4769805 w 10395415"/>
              <a:gd name="connsiteY33" fmla="*/ 2659346 h 2659346"/>
              <a:gd name="connsiteX34" fmla="*/ 4270585 w 10395415"/>
              <a:gd name="connsiteY34" fmla="*/ 2659346 h 2659346"/>
              <a:gd name="connsiteX35" fmla="*/ 3771365 w 10395415"/>
              <a:gd name="connsiteY35" fmla="*/ 2659346 h 2659346"/>
              <a:gd name="connsiteX36" fmla="*/ 3462324 w 10395415"/>
              <a:gd name="connsiteY36" fmla="*/ 2659346 h 2659346"/>
              <a:gd name="connsiteX37" fmla="*/ 2772926 w 10395415"/>
              <a:gd name="connsiteY37" fmla="*/ 2659346 h 2659346"/>
              <a:gd name="connsiteX38" fmla="*/ 2083527 w 10395415"/>
              <a:gd name="connsiteY38" fmla="*/ 2659346 h 2659346"/>
              <a:gd name="connsiteX39" fmla="*/ 1394128 w 10395415"/>
              <a:gd name="connsiteY39" fmla="*/ 2659346 h 2659346"/>
              <a:gd name="connsiteX40" fmla="*/ 443233 w 10395415"/>
              <a:gd name="connsiteY40" fmla="*/ 2659346 h 2659346"/>
              <a:gd name="connsiteX41" fmla="*/ 0 w 10395415"/>
              <a:gd name="connsiteY41" fmla="*/ 2216113 h 2659346"/>
              <a:gd name="connsiteX42" fmla="*/ 0 w 10395415"/>
              <a:gd name="connsiteY42" fmla="*/ 1607424 h 2659346"/>
              <a:gd name="connsiteX43" fmla="*/ 0 w 10395415"/>
              <a:gd name="connsiteY43" fmla="*/ 998735 h 2659346"/>
              <a:gd name="connsiteX44" fmla="*/ 0 w 10395415"/>
              <a:gd name="connsiteY44" fmla="*/ 443233 h 26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659346" fill="none" extrusionOk="0">
                <a:moveTo>
                  <a:pt x="0" y="443233"/>
                </a:moveTo>
                <a:cubicBezTo>
                  <a:pt x="-25824" y="198416"/>
                  <a:pt x="158465" y="48604"/>
                  <a:pt x="443233" y="0"/>
                </a:cubicBezTo>
                <a:cubicBezTo>
                  <a:pt x="671131" y="-27399"/>
                  <a:pt x="801395" y="43939"/>
                  <a:pt x="942453" y="0"/>
                </a:cubicBezTo>
                <a:cubicBezTo>
                  <a:pt x="1083511" y="-43939"/>
                  <a:pt x="1151555" y="17497"/>
                  <a:pt x="1251494" y="0"/>
                </a:cubicBezTo>
                <a:cubicBezTo>
                  <a:pt x="1351433" y="-17497"/>
                  <a:pt x="1562825" y="59219"/>
                  <a:pt x="1750713" y="0"/>
                </a:cubicBezTo>
                <a:cubicBezTo>
                  <a:pt x="1938601" y="-59219"/>
                  <a:pt x="1975351" y="38697"/>
                  <a:pt x="2154844" y="0"/>
                </a:cubicBezTo>
                <a:cubicBezTo>
                  <a:pt x="2334337" y="-38697"/>
                  <a:pt x="2547704" y="1400"/>
                  <a:pt x="2654064" y="0"/>
                </a:cubicBezTo>
                <a:cubicBezTo>
                  <a:pt x="2760424" y="-1400"/>
                  <a:pt x="2951117" y="1391"/>
                  <a:pt x="3058194" y="0"/>
                </a:cubicBezTo>
                <a:cubicBezTo>
                  <a:pt x="3165271" y="-1391"/>
                  <a:pt x="3516965" y="22770"/>
                  <a:pt x="3652503" y="0"/>
                </a:cubicBezTo>
                <a:cubicBezTo>
                  <a:pt x="3788041" y="-22770"/>
                  <a:pt x="3948883" y="8505"/>
                  <a:pt x="4056634" y="0"/>
                </a:cubicBezTo>
                <a:cubicBezTo>
                  <a:pt x="4164385" y="-8505"/>
                  <a:pt x="4444111" y="21152"/>
                  <a:pt x="4555853" y="0"/>
                </a:cubicBezTo>
                <a:cubicBezTo>
                  <a:pt x="4667595" y="-21152"/>
                  <a:pt x="4861943" y="62714"/>
                  <a:pt x="5150163" y="0"/>
                </a:cubicBezTo>
                <a:cubicBezTo>
                  <a:pt x="5438383" y="-62714"/>
                  <a:pt x="5485164" y="52144"/>
                  <a:pt x="5744472" y="0"/>
                </a:cubicBezTo>
                <a:cubicBezTo>
                  <a:pt x="6003780" y="-52144"/>
                  <a:pt x="6299687" y="46397"/>
                  <a:pt x="6528960" y="0"/>
                </a:cubicBezTo>
                <a:cubicBezTo>
                  <a:pt x="6758233" y="-46397"/>
                  <a:pt x="7006117" y="30143"/>
                  <a:pt x="7218359" y="0"/>
                </a:cubicBezTo>
                <a:cubicBezTo>
                  <a:pt x="7430601" y="-30143"/>
                  <a:pt x="7462376" y="26816"/>
                  <a:pt x="7527400" y="0"/>
                </a:cubicBezTo>
                <a:cubicBezTo>
                  <a:pt x="7592424" y="-26816"/>
                  <a:pt x="8028068" y="54665"/>
                  <a:pt x="8311888" y="0"/>
                </a:cubicBezTo>
                <a:cubicBezTo>
                  <a:pt x="8595708" y="-54665"/>
                  <a:pt x="8915534" y="13779"/>
                  <a:pt x="9096377" y="0"/>
                </a:cubicBezTo>
                <a:cubicBezTo>
                  <a:pt x="9277220" y="-13779"/>
                  <a:pt x="9658497" y="75173"/>
                  <a:pt x="9952182" y="0"/>
                </a:cubicBezTo>
                <a:cubicBezTo>
                  <a:pt x="10255792" y="-14832"/>
                  <a:pt x="10399809" y="195298"/>
                  <a:pt x="10395415" y="443233"/>
                </a:cubicBezTo>
                <a:cubicBezTo>
                  <a:pt x="10397783" y="742590"/>
                  <a:pt x="10324819" y="912906"/>
                  <a:pt x="10395415" y="1051922"/>
                </a:cubicBezTo>
                <a:cubicBezTo>
                  <a:pt x="10466011" y="1190938"/>
                  <a:pt x="10388074" y="1390604"/>
                  <a:pt x="10395415" y="1678339"/>
                </a:cubicBezTo>
                <a:cubicBezTo>
                  <a:pt x="10402756" y="1966074"/>
                  <a:pt x="10353406" y="1996023"/>
                  <a:pt x="10395415" y="2216113"/>
                </a:cubicBezTo>
                <a:cubicBezTo>
                  <a:pt x="10347994" y="2446037"/>
                  <a:pt x="10255330" y="2672304"/>
                  <a:pt x="9952182" y="2659346"/>
                </a:cubicBezTo>
                <a:cubicBezTo>
                  <a:pt x="9636139" y="2707139"/>
                  <a:pt x="9452651" y="2587381"/>
                  <a:pt x="9262783" y="2659346"/>
                </a:cubicBezTo>
                <a:cubicBezTo>
                  <a:pt x="9072915" y="2731311"/>
                  <a:pt x="8842356" y="2614765"/>
                  <a:pt x="8573384" y="2659346"/>
                </a:cubicBezTo>
                <a:cubicBezTo>
                  <a:pt x="8304412" y="2703927"/>
                  <a:pt x="8314767" y="2630629"/>
                  <a:pt x="8074165" y="2659346"/>
                </a:cubicBezTo>
                <a:cubicBezTo>
                  <a:pt x="7833563" y="2688063"/>
                  <a:pt x="7873323" y="2650261"/>
                  <a:pt x="7765124" y="2659346"/>
                </a:cubicBezTo>
                <a:cubicBezTo>
                  <a:pt x="7656925" y="2668431"/>
                  <a:pt x="7559015" y="2649031"/>
                  <a:pt x="7456083" y="2659346"/>
                </a:cubicBezTo>
                <a:cubicBezTo>
                  <a:pt x="7353151" y="2669661"/>
                  <a:pt x="7151282" y="2657195"/>
                  <a:pt x="7051953" y="2659346"/>
                </a:cubicBezTo>
                <a:cubicBezTo>
                  <a:pt x="6952624" y="2661497"/>
                  <a:pt x="6752259" y="2637080"/>
                  <a:pt x="6647822" y="2659346"/>
                </a:cubicBezTo>
                <a:cubicBezTo>
                  <a:pt x="6543385" y="2681612"/>
                  <a:pt x="6419076" y="2623842"/>
                  <a:pt x="6243692" y="2659346"/>
                </a:cubicBezTo>
                <a:cubicBezTo>
                  <a:pt x="6068308" y="2694850"/>
                  <a:pt x="5690526" y="2608069"/>
                  <a:pt x="5459204" y="2659346"/>
                </a:cubicBezTo>
                <a:cubicBezTo>
                  <a:pt x="5227882" y="2710623"/>
                  <a:pt x="5099183" y="2642238"/>
                  <a:pt x="4769805" y="2659346"/>
                </a:cubicBezTo>
                <a:cubicBezTo>
                  <a:pt x="4440427" y="2676454"/>
                  <a:pt x="4512466" y="2645112"/>
                  <a:pt x="4270585" y="2659346"/>
                </a:cubicBezTo>
                <a:cubicBezTo>
                  <a:pt x="4028704" y="2673580"/>
                  <a:pt x="3918609" y="2606791"/>
                  <a:pt x="3771365" y="2659346"/>
                </a:cubicBezTo>
                <a:cubicBezTo>
                  <a:pt x="3624121" y="2711901"/>
                  <a:pt x="3536320" y="2640191"/>
                  <a:pt x="3462324" y="2659346"/>
                </a:cubicBezTo>
                <a:cubicBezTo>
                  <a:pt x="3388328" y="2678501"/>
                  <a:pt x="2943262" y="2581679"/>
                  <a:pt x="2772926" y="2659346"/>
                </a:cubicBezTo>
                <a:cubicBezTo>
                  <a:pt x="2602590" y="2737013"/>
                  <a:pt x="2347084" y="2604598"/>
                  <a:pt x="2083527" y="2659346"/>
                </a:cubicBezTo>
                <a:cubicBezTo>
                  <a:pt x="1819970" y="2714094"/>
                  <a:pt x="1657053" y="2651528"/>
                  <a:pt x="1394128" y="2659346"/>
                </a:cubicBezTo>
                <a:cubicBezTo>
                  <a:pt x="1131203" y="2667164"/>
                  <a:pt x="701142" y="2589873"/>
                  <a:pt x="443233" y="2659346"/>
                </a:cubicBezTo>
                <a:cubicBezTo>
                  <a:pt x="198834" y="2651451"/>
                  <a:pt x="-28804" y="2417845"/>
                  <a:pt x="0" y="2216113"/>
                </a:cubicBezTo>
                <a:cubicBezTo>
                  <a:pt x="-42725" y="2013836"/>
                  <a:pt x="23148" y="1765923"/>
                  <a:pt x="0" y="1607424"/>
                </a:cubicBezTo>
                <a:cubicBezTo>
                  <a:pt x="-23148" y="1448925"/>
                  <a:pt x="50582" y="1283160"/>
                  <a:pt x="0" y="998735"/>
                </a:cubicBezTo>
                <a:cubicBezTo>
                  <a:pt x="-50582" y="714310"/>
                  <a:pt x="46415" y="589416"/>
                  <a:pt x="0" y="443233"/>
                </a:cubicBezTo>
                <a:close/>
              </a:path>
              <a:path w="10395415" h="2659346" stroke="0" extrusionOk="0">
                <a:moveTo>
                  <a:pt x="0" y="443233"/>
                </a:moveTo>
                <a:cubicBezTo>
                  <a:pt x="-5525" y="196810"/>
                  <a:pt x="244756" y="35258"/>
                  <a:pt x="443233" y="0"/>
                </a:cubicBezTo>
                <a:cubicBezTo>
                  <a:pt x="773035" y="-34996"/>
                  <a:pt x="916945" y="57447"/>
                  <a:pt x="1132632" y="0"/>
                </a:cubicBezTo>
                <a:cubicBezTo>
                  <a:pt x="1348319" y="-57447"/>
                  <a:pt x="1566378" y="64863"/>
                  <a:pt x="1822031" y="0"/>
                </a:cubicBezTo>
                <a:cubicBezTo>
                  <a:pt x="2077684" y="-64863"/>
                  <a:pt x="2200172" y="41974"/>
                  <a:pt x="2511429" y="0"/>
                </a:cubicBezTo>
                <a:cubicBezTo>
                  <a:pt x="2822686" y="-41974"/>
                  <a:pt x="3012728" y="73723"/>
                  <a:pt x="3295918" y="0"/>
                </a:cubicBezTo>
                <a:cubicBezTo>
                  <a:pt x="3579108" y="-73723"/>
                  <a:pt x="3574426" y="12986"/>
                  <a:pt x="3700048" y="0"/>
                </a:cubicBezTo>
                <a:cubicBezTo>
                  <a:pt x="3825670" y="-12986"/>
                  <a:pt x="4120785" y="47158"/>
                  <a:pt x="4294357" y="0"/>
                </a:cubicBezTo>
                <a:cubicBezTo>
                  <a:pt x="4467929" y="-47158"/>
                  <a:pt x="4627287" y="16320"/>
                  <a:pt x="4793577" y="0"/>
                </a:cubicBezTo>
                <a:cubicBezTo>
                  <a:pt x="4959867" y="-16320"/>
                  <a:pt x="5110170" y="33444"/>
                  <a:pt x="5197707" y="0"/>
                </a:cubicBezTo>
                <a:cubicBezTo>
                  <a:pt x="5285244" y="-33444"/>
                  <a:pt x="5655466" y="37033"/>
                  <a:pt x="5887106" y="0"/>
                </a:cubicBezTo>
                <a:cubicBezTo>
                  <a:pt x="6118746" y="-37033"/>
                  <a:pt x="6105791" y="11165"/>
                  <a:pt x="6196147" y="0"/>
                </a:cubicBezTo>
                <a:cubicBezTo>
                  <a:pt x="6286503" y="-11165"/>
                  <a:pt x="6378724" y="3858"/>
                  <a:pt x="6505188" y="0"/>
                </a:cubicBezTo>
                <a:cubicBezTo>
                  <a:pt x="6631652" y="-3858"/>
                  <a:pt x="6897411" y="17200"/>
                  <a:pt x="7194587" y="0"/>
                </a:cubicBezTo>
                <a:cubicBezTo>
                  <a:pt x="7491763" y="-17200"/>
                  <a:pt x="7424775" y="32428"/>
                  <a:pt x="7598717" y="0"/>
                </a:cubicBezTo>
                <a:cubicBezTo>
                  <a:pt x="7772659" y="-32428"/>
                  <a:pt x="7900593" y="25625"/>
                  <a:pt x="8002847" y="0"/>
                </a:cubicBezTo>
                <a:cubicBezTo>
                  <a:pt x="8105101" y="-25625"/>
                  <a:pt x="8444463" y="88826"/>
                  <a:pt x="8787336" y="0"/>
                </a:cubicBezTo>
                <a:cubicBezTo>
                  <a:pt x="9130209" y="-88826"/>
                  <a:pt x="9516285" y="118343"/>
                  <a:pt x="9952182" y="0"/>
                </a:cubicBezTo>
                <a:cubicBezTo>
                  <a:pt x="10222570" y="52579"/>
                  <a:pt x="10377339" y="185964"/>
                  <a:pt x="10395415" y="443233"/>
                </a:cubicBezTo>
                <a:cubicBezTo>
                  <a:pt x="10413554" y="649210"/>
                  <a:pt x="10378991" y="748544"/>
                  <a:pt x="10395415" y="1016464"/>
                </a:cubicBezTo>
                <a:cubicBezTo>
                  <a:pt x="10411839" y="1284384"/>
                  <a:pt x="10376476" y="1431654"/>
                  <a:pt x="10395415" y="1625153"/>
                </a:cubicBezTo>
                <a:cubicBezTo>
                  <a:pt x="10414354" y="1818652"/>
                  <a:pt x="10354432" y="2059702"/>
                  <a:pt x="10395415" y="2216113"/>
                </a:cubicBezTo>
                <a:cubicBezTo>
                  <a:pt x="10360464" y="2516867"/>
                  <a:pt x="10241579" y="2714707"/>
                  <a:pt x="9952182" y="2659346"/>
                </a:cubicBezTo>
                <a:cubicBezTo>
                  <a:pt x="9660044" y="2732720"/>
                  <a:pt x="9506358" y="2646207"/>
                  <a:pt x="9262783" y="2659346"/>
                </a:cubicBezTo>
                <a:cubicBezTo>
                  <a:pt x="9019208" y="2672485"/>
                  <a:pt x="9064144" y="2644251"/>
                  <a:pt x="8953742" y="2659346"/>
                </a:cubicBezTo>
                <a:cubicBezTo>
                  <a:pt x="8843340" y="2674441"/>
                  <a:pt x="8637024" y="2647459"/>
                  <a:pt x="8549612" y="2659346"/>
                </a:cubicBezTo>
                <a:cubicBezTo>
                  <a:pt x="8462200" y="2671233"/>
                  <a:pt x="8321894" y="2624718"/>
                  <a:pt x="8240571" y="2659346"/>
                </a:cubicBezTo>
                <a:cubicBezTo>
                  <a:pt x="8159249" y="2693974"/>
                  <a:pt x="7930416" y="2616793"/>
                  <a:pt x="7836441" y="2659346"/>
                </a:cubicBezTo>
                <a:cubicBezTo>
                  <a:pt x="7742466" y="2701899"/>
                  <a:pt x="7425086" y="2576670"/>
                  <a:pt x="7147042" y="2659346"/>
                </a:cubicBezTo>
                <a:cubicBezTo>
                  <a:pt x="6868998" y="2742022"/>
                  <a:pt x="6855792" y="2617832"/>
                  <a:pt x="6742912" y="2659346"/>
                </a:cubicBezTo>
                <a:cubicBezTo>
                  <a:pt x="6630032" y="2700860"/>
                  <a:pt x="6297215" y="2651996"/>
                  <a:pt x="6148602" y="2659346"/>
                </a:cubicBezTo>
                <a:cubicBezTo>
                  <a:pt x="5999989" y="2666696"/>
                  <a:pt x="5792150" y="2651653"/>
                  <a:pt x="5649383" y="2659346"/>
                </a:cubicBezTo>
                <a:cubicBezTo>
                  <a:pt x="5506616" y="2667039"/>
                  <a:pt x="5372102" y="2619500"/>
                  <a:pt x="5245252" y="2659346"/>
                </a:cubicBezTo>
                <a:cubicBezTo>
                  <a:pt x="5118402" y="2699192"/>
                  <a:pt x="4778632" y="2594664"/>
                  <a:pt x="4460764" y="2659346"/>
                </a:cubicBezTo>
                <a:cubicBezTo>
                  <a:pt x="4142896" y="2724028"/>
                  <a:pt x="4247811" y="2633268"/>
                  <a:pt x="4056634" y="2659346"/>
                </a:cubicBezTo>
                <a:cubicBezTo>
                  <a:pt x="3865457" y="2685424"/>
                  <a:pt x="3675674" y="2587947"/>
                  <a:pt x="3367235" y="2659346"/>
                </a:cubicBezTo>
                <a:cubicBezTo>
                  <a:pt x="3058796" y="2730745"/>
                  <a:pt x="3067337" y="2624120"/>
                  <a:pt x="2963104" y="2659346"/>
                </a:cubicBezTo>
                <a:cubicBezTo>
                  <a:pt x="2858871" y="2694572"/>
                  <a:pt x="2729346" y="2617057"/>
                  <a:pt x="2558974" y="2659346"/>
                </a:cubicBezTo>
                <a:cubicBezTo>
                  <a:pt x="2388602" y="2701635"/>
                  <a:pt x="2042172" y="2657306"/>
                  <a:pt x="1774486" y="2659346"/>
                </a:cubicBezTo>
                <a:cubicBezTo>
                  <a:pt x="1506800" y="2661386"/>
                  <a:pt x="1279594" y="2576851"/>
                  <a:pt x="1085087" y="2659346"/>
                </a:cubicBezTo>
                <a:cubicBezTo>
                  <a:pt x="890580" y="2741841"/>
                  <a:pt x="759583" y="2605893"/>
                  <a:pt x="443233" y="2659346"/>
                </a:cubicBezTo>
                <a:cubicBezTo>
                  <a:pt x="153335" y="2676836"/>
                  <a:pt x="10981" y="2484646"/>
                  <a:pt x="0" y="2216113"/>
                </a:cubicBezTo>
                <a:cubicBezTo>
                  <a:pt x="-19331" y="1933857"/>
                  <a:pt x="56912" y="1876591"/>
                  <a:pt x="0" y="1642882"/>
                </a:cubicBezTo>
                <a:cubicBezTo>
                  <a:pt x="-56912" y="1409173"/>
                  <a:pt x="961" y="1246578"/>
                  <a:pt x="0" y="1105108"/>
                </a:cubicBezTo>
                <a:cubicBezTo>
                  <a:pt x="-961" y="963638"/>
                  <a:pt x="5828" y="739555"/>
                  <a:pt x="0" y="443233"/>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333500" y="1411750"/>
            <a:ext cx="9968943" cy="2428293"/>
          </a:xfrm>
          <a:prstGeom prst="rect">
            <a:avLst/>
          </a:prstGeom>
          <a:noFill/>
        </p:spPr>
        <p:txBody>
          <a:bodyPr wrap="square" rtlCol="0">
            <a:spAutoFit/>
          </a:bodyPr>
          <a:lstStyle/>
          <a:p>
            <a:pPr lvl="0">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 phải giữ gìn các sản phẩm công nghệ trong gia đình để sử dụng b</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ền</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hơn, lâu hơn.</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0613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gìn các sản phẩm công nghệ trong gia đình</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bằng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18413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317</Words>
  <Application>Microsoft Office PowerPoint</Application>
  <PresentationFormat>Widescreen</PresentationFormat>
  <Paragraphs>48</Paragraphs>
  <Slides>17</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宋体</vt:lpstr>
      <vt:lpstr>Arial</vt:lpstr>
      <vt:lpstr>Calibri</vt:lpstr>
      <vt:lpstr>等线</vt:lpstr>
      <vt:lpstr>方正姚体</vt:lpstr>
      <vt:lpstr>Georgia</vt:lpstr>
      <vt:lpstr>华文新魏</vt:lpstr>
      <vt:lpstr>Times New Roman</vt:lpstr>
      <vt:lpstr>Trebuchet MS</vt:lpstr>
      <vt:lpstr>Wingdings 3</vt:lpstr>
      <vt:lpstr>字魂58号-创中黑</vt:lpstr>
      <vt:lpstr>平面</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33</cp:revision>
  <dcterms:created xsi:type="dcterms:W3CDTF">2022-07-15T22:28:39Z</dcterms:created>
  <dcterms:modified xsi:type="dcterms:W3CDTF">2024-09-17T02:36:25Z</dcterms:modified>
</cp:coreProperties>
</file>