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72" r:id="rId2"/>
    <p:sldId id="273" r:id="rId3"/>
    <p:sldId id="274" r:id="rId4"/>
    <p:sldId id="314" r:id="rId5"/>
    <p:sldId id="315" r:id="rId6"/>
    <p:sldId id="270" r:id="rId7"/>
  </p:sldIdLst>
  <p:sldSz cx="12192000" cy="6858000"/>
  <p:notesSz cx="6858000" cy="9144000"/>
  <p:embeddedFontLst>
    <p:embeddedFont>
      <p:font typeface="SVN-Poky's" panose="020B0604020202020204" charset="0"/>
      <p:regular r:id="rId9"/>
    </p:embeddedFont>
    <p:embeddedFont>
      <p:font typeface="#9Slide05 Phobia" panose="02000506000000020003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1873017" y="1294520"/>
            <a:ext cx="8217182" cy="5376766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57" y="3509880"/>
            <a:ext cx="2728788" cy="2383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0244" y="360030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715621-E2B8-4220-B982-9F17267864C6}"/>
              </a:ext>
            </a:extLst>
          </p:cNvPr>
          <p:cNvSpPr txBox="1"/>
          <p:nvPr/>
        </p:nvSpPr>
        <p:spPr>
          <a:xfrm>
            <a:off x="2539110" y="664721"/>
            <a:ext cx="763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AC75DA-7986-9EE1-65A1-38BCEF3CE9DC}"/>
              </a:ext>
            </a:extLst>
          </p:cNvPr>
          <p:cNvSpPr txBox="1"/>
          <p:nvPr/>
        </p:nvSpPr>
        <p:spPr>
          <a:xfrm>
            <a:off x="3003166" y="1872505"/>
            <a:ext cx="6082944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Phobia" panose="02000506000000020003" pitchFamily="2" charset="0"/>
              </a:rPr>
              <a:t>Toán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5 Phobi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34D25C-C6CD-5E44-F1F9-0133DA233258}"/>
              </a:ext>
            </a:extLst>
          </p:cNvPr>
          <p:cNvSpPr txBox="1"/>
          <p:nvPr/>
        </p:nvSpPr>
        <p:spPr>
          <a:xfrm>
            <a:off x="2471297" y="2605766"/>
            <a:ext cx="7261759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Thực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hành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trải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nghiệm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thu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thập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phân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loại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ghi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chép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bảng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liệu</a:t>
            </a:r>
            <a:r>
              <a:rPr lang="en-US" sz="4800" dirty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 (</a:t>
            </a:r>
            <a:r>
              <a:rPr lang="en-US" sz="4800" dirty="0" smtClean="0">
                <a:solidFill>
                  <a:schemeClr val="accent5"/>
                </a:solidFill>
                <a:latin typeface="SVN-Poky's" panose="020B0606040200020203" pitchFamily="34" charset="0"/>
                <a:cs typeface="Calibri" panose="020F0502020204030204" pitchFamily="34" charset="0"/>
              </a:rPr>
              <a:t>T2)</a:t>
            </a:r>
            <a:endParaRPr lang="en-US" sz="4800" dirty="0">
              <a:solidFill>
                <a:schemeClr val="accent5"/>
              </a:solidFill>
              <a:latin typeface="SVN-Poky's" panose="020B0606040200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19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5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802AB8-96E3-EEDF-5E0F-77D6BF141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C8A2A9B2-66F0-AE3A-C9C0-DC9D5DDA4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72037" y="3931388"/>
            <a:ext cx="1034802" cy="2667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776" t="39844" r="19656" b="45703"/>
          <a:stretch/>
        </p:blipFill>
        <p:spPr>
          <a:xfrm>
            <a:off x="746001" y="1057609"/>
            <a:ext cx="10543437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73" t="24219" r="20644" b="19531"/>
          <a:stretch/>
        </p:blipFill>
        <p:spPr>
          <a:xfrm>
            <a:off x="385763" y="214313"/>
            <a:ext cx="11530012" cy="55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20607" t="22266" r="20754" b="16992"/>
          <a:stretch/>
        </p:blipFill>
        <p:spPr>
          <a:xfrm>
            <a:off x="900113" y="500064"/>
            <a:ext cx="10744200" cy="58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6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42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SVN-Poky's</vt:lpstr>
      <vt:lpstr>iCiel Cadena</vt:lpstr>
      <vt:lpstr>#9Slide02 Noi dung dai</vt:lpstr>
      <vt:lpstr>#9Slide05 Phobia</vt:lpstr>
      <vt:lpstr>Calibri</vt:lpstr>
      <vt:lpstr>Arial</vt:lpstr>
      <vt:lpstr>#9Slide02 Tieu de dai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2022-07-21T01:10:23Z</dcterms:created>
  <dcterms:modified xsi:type="dcterms:W3CDTF">2022-12-26T05:45:09Z</dcterms:modified>
</cp:coreProperties>
</file>