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30" r:id="rId2"/>
    <p:sldId id="434" r:id="rId3"/>
    <p:sldId id="442" r:id="rId4"/>
    <p:sldId id="443" r:id="rId5"/>
    <p:sldId id="444" r:id="rId6"/>
    <p:sldId id="431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0" d="100"/>
          <a:sy n="60" d="100"/>
        </p:scale>
        <p:origin x="691" y="43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561166" y="4328334"/>
            <a:ext cx="11679097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THÔNG TIN MÔI TRƯỜNG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51" y="681753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THÔNG TIN MÔI TRƯỜNG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THÔNG TIN MÔI TRƯỜNG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01505" y="2667000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Thi đua lập thành tích chào mừng ngày…………….</a:t>
            </a:r>
          </a:p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Tiếp tục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Khắc phục những tồn tại trong tuần trước để hoàn thành xuất sắc nhiệm vụ tuần này.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THÔNG TIN MÔI TRƯỜNG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6919" y="1782783"/>
            <a:ext cx="11887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u="sng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800" b="1" u="sng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558" y="2590799"/>
            <a:ext cx="150569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bảng Thông tin môi trường để thông báo về kết quả khảo sát thực trạng môi trường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8559" y="3960136"/>
            <a:ext cx="8299360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Làm bảng Thông tin môi trường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nhóm viết, vẽ, gắn thông tin về kết quả khảo sát lên bảng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Đưa ra những lời cảnh báo về tín hiệu kêu cứu của môi trường từ những gì em và người thân quan sát được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ACFBDA0-8455-CB6E-8F52-11B8E0B89D6C}"/>
              </a:ext>
            </a:extLst>
          </p:cNvPr>
          <p:cNvGrpSpPr/>
          <p:nvPr/>
        </p:nvGrpSpPr>
        <p:grpSpPr>
          <a:xfrm>
            <a:off x="9379163" y="3396482"/>
            <a:ext cx="6448916" cy="4934093"/>
            <a:chOff x="8747919" y="3581400"/>
            <a:chExt cx="6448916" cy="4934093"/>
          </a:xfrm>
        </p:grpSpPr>
        <p:pic>
          <p:nvPicPr>
            <p:cNvPr id="2054" name="Picture 6" descr="Hoạt động trải nghiệm lớp 3 Tuần 30 trang 88, 89, 90 - Kết nối tri thức">
              <a:extLst>
                <a:ext uri="{FF2B5EF4-FFF2-40B4-BE49-F238E27FC236}">
                  <a16:creationId xmlns:a16="http://schemas.microsoft.com/office/drawing/2014/main" id="{2A963286-25EF-AF2E-A944-AC1AA02BAB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1888" y="3600771"/>
              <a:ext cx="6444947" cy="49147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5F85219-09C8-991E-2669-67ED274D8539}"/>
                </a:ext>
              </a:extLst>
            </p:cNvPr>
            <p:cNvSpPr/>
            <p:nvPr/>
          </p:nvSpPr>
          <p:spPr>
            <a:xfrm>
              <a:off x="8747919" y="3581400"/>
              <a:ext cx="6400800" cy="3787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oạt động trải nghiệm lớp 3 Tuần 30 trang 88, 89, 90 - Kết nối tri thức">
            <a:extLst>
              <a:ext uri="{FF2B5EF4-FFF2-40B4-BE49-F238E27FC236}">
                <a16:creationId xmlns:a16="http://schemas.microsoft.com/office/drawing/2014/main" id="{E0C76567-15E1-F073-831D-FA663F07F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119" y="876300"/>
            <a:ext cx="13837388" cy="739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2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10489</TotalTime>
  <Words>423</Words>
  <Application>Microsoft Office PowerPoint</Application>
  <PresentationFormat>Tùy chỉnh</PresentationFormat>
  <Paragraphs>35</Paragraphs>
  <Slides>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1181</cp:revision>
  <dcterms:created xsi:type="dcterms:W3CDTF">2008-09-09T22:52:10Z</dcterms:created>
  <dcterms:modified xsi:type="dcterms:W3CDTF">2024-04-19T03:47:35Z</dcterms:modified>
</cp:coreProperties>
</file>