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8" r:id="rId3"/>
    <p:sldId id="453" r:id="rId4"/>
    <p:sldId id="427" r:id="rId5"/>
    <p:sldId id="428" r:id="rId6"/>
    <p:sldId id="426" r:id="rId7"/>
    <p:sldId id="449" r:id="rId8"/>
    <p:sldId id="450" r:id="rId9"/>
    <p:sldId id="451" r:id="rId10"/>
    <p:sldId id="445" r:id="rId11"/>
    <p:sldId id="447" r:id="rId12"/>
    <p:sldId id="45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0000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08919" y="4284707"/>
            <a:ext cx="121158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CÙNG BÁC QUA SUỐI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12" y="60458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14119" y="1212275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72731" y="2617367"/>
            <a:ext cx="140807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b="1" dirty="0"/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về một vị thần trong kho tàng truyện cổ Việt Nam (hoặc về người có công với đất nước) và viết phiếu đọc sách theo mẫu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ọc mở rộng trang 110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4039295"/>
            <a:ext cx="13792200" cy="46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87833" y="1323014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653955" y="6787991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65259"/>
              </p:ext>
            </p:extLst>
          </p:nvPr>
        </p:nvGraphicFramePr>
        <p:xfrm>
          <a:off x="1406914" y="3260884"/>
          <a:ext cx="14122804" cy="3254866"/>
        </p:xfrm>
        <a:graphic>
          <a:graphicData uri="http://schemas.openxmlformats.org/drawingml/2006/table">
            <a:tbl>
              <a:tblPr/>
              <a:tblGrid>
                <a:gridCol w="7061402">
                  <a:extLst>
                    <a:ext uri="{9D8B030D-6E8A-4147-A177-3AD203B41FA5}">
                      <a16:colId xmlns:a16="http://schemas.microsoft.com/office/drawing/2014/main" xmlns="" val="534833818"/>
                    </a:ext>
                  </a:extLst>
                </a:gridCol>
                <a:gridCol w="7061402">
                  <a:extLst>
                    <a:ext uri="{9D8B030D-6E8A-4147-A177-3AD203B41FA5}">
                      <a16:colId xmlns:a16="http://schemas.microsoft.com/office/drawing/2014/main" xmlns="" val="2572729817"/>
                    </a:ext>
                  </a:extLst>
                </a:gridCol>
              </a:tblGrid>
              <a:tr h="6825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ĐỌC SÁCH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8438474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8600707"/>
                  </a:ext>
                </a:extLst>
              </a:tr>
              <a:tr h="936610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lao của người đó: Diệt giặc Ân xâm lược.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07418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vị thần: Thánh Gióng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56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39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87833" y="1323014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556395" y="2704068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65" y="3516272"/>
            <a:ext cx="8663753" cy="517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5392" y="3782073"/>
            <a:ext cx="526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 diệt giặc Ân xâm lược vào thời Hùng Vương thứ 6.</a:t>
            </a:r>
            <a:endParaRPr lang="en-US" sz="4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8"/>
          <a:stretch/>
        </p:blipFill>
        <p:spPr bwMode="auto">
          <a:xfrm>
            <a:off x="1204119" y="1825279"/>
            <a:ext cx="14097000" cy="66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01168"/>
              </p:ext>
            </p:extLst>
          </p:nvPr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xmlns="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9680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xmlns="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968089"/>
                  </a:ext>
                </a:extLst>
              </a:tr>
            </a:tbl>
          </a:graphicData>
        </a:graphic>
      </p:graphicFrame>
      <p:pic>
        <p:nvPicPr>
          <p:cNvPr id="2050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21" y="1369124"/>
            <a:ext cx="13592697" cy="67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42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48112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522" y="5075171"/>
            <a:ext cx="1357868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93838" y="4238471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26415" y="1210699"/>
            <a:ext cx="63246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0100" y="3021916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642519" y="2999662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3018" y="2965425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66315" y="2993686"/>
            <a:ext cx="2520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1519" y="2993686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319" y="4191000"/>
            <a:ext cx="15049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9960" y="5257800"/>
            <a:ext cx="339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nghiã từ</a:t>
            </a:r>
            <a:endParaRPr lang="en-US" sz="4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9960" y="6362728"/>
            <a:ext cx="912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quan: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để ý, thiếu thận trọng.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8582" y="7315200"/>
            <a:ext cx="840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Kênh: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Lệch, không cân không phẳng.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0" grpId="0"/>
      <p:bldP spid="6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371" y="4034249"/>
            <a:ext cx="1019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Bác vừa đi vừa dò mực nước, nhắc các chiến sĩ đi sau đi cẩn thận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416064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23290" y="7017784"/>
            <a:ext cx="102338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dirty="0" smtClean="0"/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chợt Bác trượt chân, suýt ngã bởi đi qua hòn đá tròn có nhiều rêu trơn.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làm gì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1602" y="3454986"/>
            <a:ext cx="10196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dirty="0" smtClean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cúi xuống, nhặt hòn đá, đặt lên bờ. Bác làm như thế vì muốn tránh cho người khác đi sau khỏi bị ngã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9720" y="5233177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78693" y="6459392"/>
            <a:ext cx="10233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dirty="0" smtClean="0"/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chiến sĩ sẩy chân ngã =&gt; Bác dừng lại đợi và nhắc nhở anh chiến sĩ =&gt; Anh chiến sĩ quay lại và kê hòn đá cho chắc =&gt; Bác cháu tiếp tục lên đường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60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24501" y="3311278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cho thấy những phẩm chất nào của Bác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8300" y="4840811"/>
            <a:ext cx="1019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thể hiện những phẩm chất tốt đẹp của Bác: Quan tâm đến người khác, cẩn thận trong công việc, nhân ái, nhân hậu, gần gũi với mọi người,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53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021240" y="2785903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38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765268" y="4339605"/>
              <a:ext cx="802648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ca ngợi Bác – một con người có nhiều phẩm chất tốt đẹp: yêu thương, gần gũi mọi người, cẩn thận trong công việc, luôn quan tâm, lo lắng cho người khác, ...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915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9424</TotalTime>
  <Words>929</Words>
  <Application>Microsoft Office PowerPoint</Application>
  <PresentationFormat>Custom</PresentationFormat>
  <Paragraphs>115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1025</cp:revision>
  <dcterms:created xsi:type="dcterms:W3CDTF">2008-09-09T22:52:10Z</dcterms:created>
  <dcterms:modified xsi:type="dcterms:W3CDTF">2022-08-17T11:20:00Z</dcterms:modified>
</cp:coreProperties>
</file>