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8" r:id="rId3"/>
    <p:sldId id="441" r:id="rId4"/>
    <p:sldId id="442" r:id="rId5"/>
    <p:sldId id="440"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FF0066"/>
    <a:srgbClr val="FF3399"/>
    <a:srgbClr val="FF7C80"/>
    <a:srgbClr val="0000CC"/>
    <a:srgbClr val="EDF6F7"/>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3" d="100"/>
          <a:sy n="63" d="100"/>
        </p:scale>
        <p:origin x="566"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273370"/>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8: Bầy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voi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rừng</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Sơn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49268" y="1649233"/>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4964065" y="1249680"/>
            <a:ext cx="6060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mình</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49268" y="1649233"/>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58635" y="2421988"/>
            <a:ext cx="12823284" cy="707886"/>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Bài 1. </a:t>
            </a:r>
            <a:r>
              <a:rPr lang="vi-VN" sz="4000" b="1" dirty="0">
                <a:solidFill>
                  <a:srgbClr val="0000FF"/>
                </a:solidFill>
                <a:latin typeface="Times New Roman" pitchFamily="18" charset="0"/>
                <a:cs typeface="Times New Roman" pitchFamily="18" charset="0"/>
              </a:rPr>
              <a:t>Nêu cảm xúc của em về  cảnh đẹp vịnh Hạ Long</a:t>
            </a:r>
            <a:endParaRPr lang="en-US" sz="4000" b="1" dirty="0">
              <a:solidFill>
                <a:srgbClr val="0000FF"/>
              </a:solidFill>
              <a:latin typeface="Times New Roman" pitchFamily="18" charset="0"/>
              <a:cs typeface="Times New Roman" pitchFamily="18" charset="0"/>
            </a:endParaRPr>
          </a:p>
        </p:txBody>
      </p:sp>
      <p:sp>
        <p:nvSpPr>
          <p:cNvPr id="21" name="Rectangle 95"/>
          <p:cNvSpPr>
            <a:spLocks noChangeArrowheads="1"/>
          </p:cNvSpPr>
          <p:nvPr/>
        </p:nvSpPr>
        <p:spPr bwMode="auto">
          <a:xfrm>
            <a:off x="4964065" y="1249680"/>
            <a:ext cx="6060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mình</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(T4)</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1" t="40000" r="50112" b="24211"/>
          <a:stretch/>
        </p:blipFill>
        <p:spPr bwMode="auto">
          <a:xfrm>
            <a:off x="1661319" y="3276600"/>
            <a:ext cx="12343877" cy="531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0351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49268" y="1649233"/>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58635" y="2421988"/>
            <a:ext cx="12823284" cy="707886"/>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Bài 1. </a:t>
            </a:r>
            <a:r>
              <a:rPr lang="vi-VN" sz="4000" b="1" dirty="0">
                <a:solidFill>
                  <a:srgbClr val="0000FF"/>
                </a:solidFill>
                <a:latin typeface="Times New Roman" pitchFamily="18" charset="0"/>
                <a:cs typeface="Times New Roman" pitchFamily="18" charset="0"/>
              </a:rPr>
              <a:t>Nêu cảm xúc của em về  cảnh đẹp vịnh Hạ Long</a:t>
            </a:r>
            <a:endParaRPr lang="en-US" sz="4000" b="1" dirty="0">
              <a:solidFill>
                <a:srgbClr val="0000FF"/>
              </a:solidFill>
              <a:latin typeface="Times New Roman" pitchFamily="18" charset="0"/>
              <a:cs typeface="Times New Roman" pitchFamily="18" charset="0"/>
            </a:endParaRPr>
          </a:p>
        </p:txBody>
      </p:sp>
      <p:sp>
        <p:nvSpPr>
          <p:cNvPr id="21" name="Rectangle 95"/>
          <p:cNvSpPr>
            <a:spLocks noChangeArrowheads="1"/>
          </p:cNvSpPr>
          <p:nvPr/>
        </p:nvSpPr>
        <p:spPr bwMode="auto">
          <a:xfrm>
            <a:off x="4964065" y="1249680"/>
            <a:ext cx="6060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mình</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(T4)</a:t>
            </a:r>
          </a:p>
        </p:txBody>
      </p:sp>
      <p:sp>
        <p:nvSpPr>
          <p:cNvPr id="2" name="Rectangle 1"/>
          <p:cNvSpPr/>
          <p:nvPr/>
        </p:nvSpPr>
        <p:spPr>
          <a:xfrm>
            <a:off x="746919" y="3145916"/>
            <a:ext cx="14691519" cy="5078313"/>
          </a:xfrm>
          <a:prstGeom prst="rect">
            <a:avLst/>
          </a:prstGeom>
        </p:spPr>
        <p:txBody>
          <a:bodyPr wrap="square">
            <a:spAutoFit/>
          </a:bodyPr>
          <a:lstStyle/>
          <a:p>
            <a:pPr indent="854075" algn="just"/>
            <a:r>
              <a:rPr lang="vi-VN" sz="3600">
                <a:solidFill>
                  <a:srgbClr val="0000FF"/>
                </a:solidFill>
                <a:latin typeface="Times New Roman" pitchFamily="18" charset="0"/>
                <a:cs typeface="Times New Roman" pitchFamily="18" charset="0"/>
              </a:rPr>
              <a:t>Vịnh Hạ Long thuộc địa phận tỉnh Quảng Ninh, là một vịnh nhỏ thuộc phần bờ Tây vịnh Đông Bắc Bộ, thuộc bờ biển Đông Bắc Việt Nam.</a:t>
            </a:r>
            <a:endParaRPr lang="en-US" sz="3600">
              <a:solidFill>
                <a:srgbClr val="0000FF"/>
              </a:solidFill>
              <a:latin typeface="Times New Roman" pitchFamily="18" charset="0"/>
              <a:cs typeface="Times New Roman" pitchFamily="18" charset="0"/>
            </a:endParaRPr>
          </a:p>
          <a:p>
            <a:pPr indent="854075" algn="just"/>
            <a:r>
              <a:rPr lang="vi-VN" sz="3600">
                <a:solidFill>
                  <a:srgbClr val="0000FF"/>
                </a:solidFill>
                <a:latin typeface="Times New Roman" pitchFamily="18" charset="0"/>
                <a:cs typeface="Times New Roman" pitchFamily="18" charset="0"/>
              </a:rPr>
              <a:t>Vịnh Hạ Long nổi tiếng bởi cảnh non nước hữu tình của nó. Nếu để máy quay trên cao nhìn xuống, Hạ Long như một bức gấm xanh khổng lồ được thêu bằng nước và đá. Hòn đảo như hình người đang ngóng về đất liền kia là hòn Đầu Người, đảo giống như ngư ông đang ngồi đánh cá kia là hòn Lã Vọng, đảo như cánh buồm đang vươn gió ra khơi kia là hòn Cánh Buồm, và đặc biệt là hòn đảo nổi tiếng nhất như hình ảnh hai con gà đang âu yếm - hòn Trống Mái đã trở thành hình ảnh tượng trưng cho những con tem, bì thư,...</a:t>
            </a:r>
            <a:endParaRPr lang="en-US" sz="36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639880593"/>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670719" y="1679585"/>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495270" y="2501623"/>
            <a:ext cx="15263049" cy="1231106"/>
          </a:xfrm>
          <a:prstGeom prst="rect">
            <a:avLst/>
          </a:prstGeom>
        </p:spPr>
        <p:txBody>
          <a:bodyPr wrap="square">
            <a:spAutoFit/>
          </a:bodyPr>
          <a:lstStyle/>
          <a:p>
            <a:pPr algn="just"/>
            <a:r>
              <a:rPr lang="en-US" sz="3800" b="1" dirty="0">
                <a:solidFill>
                  <a:srgbClr val="FF0000"/>
                </a:solidFill>
                <a:latin typeface="Times New Roman" pitchFamily="18" charset="0"/>
                <a:cs typeface="Times New Roman" pitchFamily="18" charset="0"/>
              </a:rPr>
              <a:t>      Bài 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nêu tình cảm, cảm xúc của em về một cảnh đẹp của </a:t>
            </a:r>
            <a:r>
              <a:rPr lang="vi-VN" sz="3600" b="1">
                <a:solidFill>
                  <a:srgbClr val="FF0000"/>
                </a:solidFill>
                <a:latin typeface="Times New Roman" pitchFamily="18" charset="0"/>
                <a:cs typeface="Times New Roman" pitchFamily="18" charset="0"/>
              </a:rPr>
              <a:t>đất nước</a:t>
            </a:r>
            <a:endParaRPr lang="en-US" sz="3600" dirty="0">
              <a:solidFill>
                <a:srgbClr val="FF0000"/>
              </a:solidFill>
              <a:latin typeface="Times New Roman" pitchFamily="18" charset="0"/>
              <a:cs typeface="Times New Roman" pitchFamily="18" charset="0"/>
            </a:endParaRPr>
          </a:p>
        </p:txBody>
      </p:sp>
      <p:sp>
        <p:nvSpPr>
          <p:cNvPr id="21" name="Rectangle 95"/>
          <p:cNvSpPr>
            <a:spLocks noChangeArrowheads="1"/>
          </p:cNvSpPr>
          <p:nvPr/>
        </p:nvSpPr>
        <p:spPr bwMode="auto">
          <a:xfrm>
            <a:off x="4510090" y="1249680"/>
            <a:ext cx="6968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itchFamily="18" charset="0"/>
                <a:cs typeface="Times New Roman" pitchFamily="18" charset="0"/>
              </a:rPr>
              <a:t>Bài 10: </a:t>
            </a:r>
            <a:r>
              <a:rPr lang="en-GB" sz="3600" b="1" dirty="0" err="1">
                <a:solidFill>
                  <a:srgbClr val="0000CC"/>
                </a:solidFill>
                <a:latin typeface="Times New Roman" pitchFamily="18" charset="0"/>
                <a:cs typeface="Times New Roman" pitchFamily="18" charset="0"/>
              </a:rPr>
              <a:t>Qủa</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hồng</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của</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thỏ</a:t>
            </a:r>
            <a:r>
              <a:rPr lang="en-GB" sz="3600" b="1" dirty="0">
                <a:solidFill>
                  <a:srgbClr val="0000CC"/>
                </a:solidFill>
                <a:latin typeface="Times New Roman" pitchFamily="18" charset="0"/>
                <a:cs typeface="Times New Roman" pitchFamily="18" charset="0"/>
              </a:rPr>
              <a:t> con (T4)</a:t>
            </a:r>
          </a:p>
        </p:txBody>
      </p:sp>
      <p:sp>
        <p:nvSpPr>
          <p:cNvPr id="30" name="Rectangle 29"/>
          <p:cNvSpPr/>
          <p:nvPr/>
        </p:nvSpPr>
        <p:spPr>
          <a:xfrm>
            <a:off x="855154" y="7472934"/>
            <a:ext cx="12111387" cy="67710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Bài 3. </a:t>
            </a:r>
            <a:r>
              <a:rPr lang="en-US" sz="3800" b="1" dirty="0" err="1">
                <a:solidFill>
                  <a:srgbClr val="0000CC"/>
                </a:solidFill>
                <a:latin typeface="Times New Roman" pitchFamily="18" charset="0"/>
                <a:cs typeface="Times New Roman" pitchFamily="18" charset="0"/>
              </a:rPr>
              <a:t>Trao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sửa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lỗi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bổ</a:t>
            </a:r>
            <a:r>
              <a:rPr lang="en-US" sz="3800" b="1" dirty="0">
                <a:solidFill>
                  <a:srgbClr val="0000CC"/>
                </a:solidFill>
                <a:latin typeface="Times New Roman" pitchFamily="18" charset="0"/>
                <a:cs typeface="Times New Roman" pitchFamily="18" charset="0"/>
              </a:rPr>
              <a:t> sung ý hay.</a:t>
            </a:r>
          </a:p>
        </p:txBody>
      </p:sp>
      <p:sp>
        <p:nvSpPr>
          <p:cNvPr id="19" name="Rectangle 18"/>
          <p:cNvSpPr/>
          <p:nvPr/>
        </p:nvSpPr>
        <p:spPr>
          <a:xfrm>
            <a:off x="495270" y="3897278"/>
            <a:ext cx="10201183" cy="646331"/>
          </a:xfrm>
          <a:prstGeom prst="rect">
            <a:avLst/>
          </a:prstGeom>
        </p:spPr>
        <p:txBody>
          <a:bodyPr wrap="square">
            <a:spAutoFit/>
          </a:bodyPr>
          <a:lstStyle/>
          <a:p>
            <a:pPr algn="just"/>
            <a:endParaRPr lang="en-US" sz="3600" b="1" dirty="0">
              <a:solidFill>
                <a:srgbClr val="FF0000"/>
              </a:solidFill>
              <a:latin typeface="Times New Roman" pitchFamily="18" charset="0"/>
              <a:cs typeface="Times New Roman" pitchFamily="18" charset="0"/>
            </a:endParaRPr>
          </a:p>
        </p:txBody>
      </p:sp>
      <p:pic>
        <p:nvPicPr>
          <p:cNvPr id="22" name="Picture 21"/>
          <p:cNvPicPr/>
          <p:nvPr/>
        </p:nvPicPr>
        <p:blipFill>
          <a:blip r:embed="rId2"/>
          <a:stretch>
            <a:fillRect/>
          </a:stretch>
        </p:blipFill>
        <p:spPr>
          <a:xfrm>
            <a:off x="1280319" y="3897278"/>
            <a:ext cx="9929049" cy="3189321"/>
          </a:xfrm>
          <a:prstGeom prst="rect">
            <a:avLst/>
          </a:prstGeom>
        </p:spPr>
      </p:pic>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nodePh="1">
                                  <p:stCondLst>
                                    <p:cond delay="0"/>
                                  </p:stCondLst>
                                  <p:endCondLst>
                                    <p:cond evt="begin" delay="0">
                                      <p:tn val="11"/>
                                    </p:cond>
                                  </p:end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9814</TotalTime>
  <Words>369</Words>
  <Application>Microsoft Office PowerPoint</Application>
  <PresentationFormat>Tùy chỉnh</PresentationFormat>
  <Paragraphs>32</Paragraphs>
  <Slides>6</Slides>
  <Notes>1</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6</vt:i4>
      </vt:variant>
    </vt:vector>
  </HeadingPairs>
  <TitlesOfParts>
    <vt:vector size="9"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1074</cp:revision>
  <dcterms:created xsi:type="dcterms:W3CDTF">2008-09-09T22:52:10Z</dcterms:created>
  <dcterms:modified xsi:type="dcterms:W3CDTF">2024-04-19T03:27:21Z</dcterms:modified>
</cp:coreProperties>
</file>