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58669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9555</TotalTime>
  <Words>335</Words>
  <Application>Microsoft Office PowerPoint</Application>
  <PresentationFormat>Custom</PresentationFormat>
  <Paragraphs>63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1057</cp:revision>
  <dcterms:created xsi:type="dcterms:W3CDTF">2008-09-09T22:52:10Z</dcterms:created>
  <dcterms:modified xsi:type="dcterms:W3CDTF">2022-08-16T08:42:20Z</dcterms:modified>
</cp:coreProperties>
</file>