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39" r:id="rId3"/>
    <p:sldId id="427" r:id="rId4"/>
    <p:sldId id="428" r:id="rId5"/>
    <p:sldId id="426" r:id="rId6"/>
    <p:sldId id="436" r:id="rId7"/>
    <p:sldId id="438" r:id="rId8"/>
    <p:sldId id="433" r:id="rId9"/>
    <p:sldId id="440" r:id="rId10"/>
    <p:sldId id="458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CC"/>
    <a:srgbClr val="FF0066"/>
    <a:srgbClr val="FF7C80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566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810914" y="4266852"/>
            <a:ext cx="10928600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nl-NL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</a:t>
            </a:r>
            <a:r>
              <a:rPr lang="nl-NL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 (tiết 1,2)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0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0" t="16889" r="18495" b="15111"/>
          <a:stretch/>
        </p:blipFill>
        <p:spPr bwMode="auto">
          <a:xfrm>
            <a:off x="4556919" y="380999"/>
            <a:ext cx="7086600" cy="818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6858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nghỉ hơi ở chỗ ngắt nhịp thơ và giữa các dòng thơ.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cảm xúc của bạn nhỏ ( nhân vật xưng “ con”trong bài thơ) qua giọng đọc.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63435" y="4722344"/>
            <a:ext cx="4191000" cy="677108"/>
            <a:chOff x="1557488" y="2267608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194719" y="3056395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390865" y="4114800"/>
            <a:ext cx="5187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0388" y="3056395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2919" y="3071634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984366" y="1266918"/>
            <a:ext cx="708660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Ở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43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thây núi cao như thế?Biển rộng là bao?Cách nào đo nhỉ?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76200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23878" y="5756334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060042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 có trong mỗi ngôi nhà; đất nước có ở trường học bao gồm tiếng nói chữ viết; đất nước là mọi cảnh vật thiên nhiên quanh ta,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endParaRPr lang="en-US" sz="3800" b="1" dirty="0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23719" y="3962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Theo bạn nhỏ đất nước có trong tất cả mọi thứ, mọi người, mọi vật sống trong đất nước.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852319" y="1266918"/>
            <a:ext cx="7696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</a:t>
            </a:r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00701" y="5505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23719" y="6829623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G: Em đồng ý với suy nghĩ cảu bạn nhỏ: “gia đinh cũng như một đất nước thu nhỏ”. Đất nước là những gì bạn nhỏ thấy, bạn nhỏ đi.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804569" y="1266918"/>
            <a:ext cx="706755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( 3 tiết)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671719" y="28194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42278" y="2897238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chì,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7947" y="2897238"/>
            <a:ext cx="232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ngh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ĩ,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6502" y="3789640"/>
            <a:ext cx="273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oe</a:t>
            </a:r>
            <a:r>
              <a:rPr lang="en-US" sz="4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2300" y="4956115"/>
            <a:ext cx="4752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642115" y="4845794"/>
              <a:ext cx="8137525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Bài thơ thể hiện những thắc mắc, khám phá về đất nước của bạn nhỏ và nói lên những suy nghĩ của mình về đất nước.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861720" y="1266918"/>
            <a:ext cx="7284878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06913" y="2971800"/>
            <a:ext cx="12903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5" name="Group 4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6200"/>
            <a:ext cx="13716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14119" y="1331785"/>
            <a:ext cx="94488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17: ĐẤT NƯỚC LÀ GÌ ((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T1,T2</a:t>
            </a:r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Top 10 bài văn mẫu kể về kỳ nghỉ hè của em - Bài viết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94822" y="2030031"/>
            <a:ext cx="9596297" cy="753011"/>
            <a:chOff x="1894822" y="2030031"/>
            <a:chExt cx="9596297" cy="753011"/>
          </a:xfrm>
        </p:grpSpPr>
        <p:grpSp>
          <p:nvGrpSpPr>
            <p:cNvPr id="21" name="Group 20"/>
            <p:cNvGrpSpPr/>
            <p:nvPr/>
          </p:nvGrpSpPr>
          <p:grpSpPr>
            <a:xfrm>
              <a:off x="1894822" y="2030031"/>
              <a:ext cx="9596297" cy="646331"/>
              <a:chOff x="1508918" y="1888664"/>
              <a:chExt cx="8733709" cy="108305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508918" y="1888664"/>
                <a:ext cx="8733709" cy="108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nghe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	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646078" y="2896526"/>
                <a:ext cx="252164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6005778" y="2136711"/>
              <a:ext cx="51474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 ĐẸP ĐẤT NƯỚC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2104100" y="3444240"/>
            <a:ext cx="12950790" cy="434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Hãy đóng vai hướng dẫn viên du lịch giới thiệu cảnh đẹp Việt Nam mà em biết và nêu cảm nghĩ của em về những cảnh đẹp đó.</a:t>
            </a:r>
            <a:endParaRPr lang="en-US" sz="4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750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9675</TotalTime>
  <Words>773</Words>
  <Application>Microsoft Office PowerPoint</Application>
  <PresentationFormat>Tùy chỉnh</PresentationFormat>
  <Paragraphs>92</Paragraphs>
  <Slides>10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1077</cp:revision>
  <dcterms:created xsi:type="dcterms:W3CDTF">2008-09-09T22:52:10Z</dcterms:created>
  <dcterms:modified xsi:type="dcterms:W3CDTF">2024-04-19T03:17:00Z</dcterms:modified>
</cp:coreProperties>
</file>