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7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9" d="100"/>
          <a:sy n="69" d="100"/>
        </p:scale>
        <p:origin x="40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178217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ÔN TẬP CHỦ ĐỀ CON NGƯỜI VÀ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92" y="665321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5029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50" t="16667" r="23750" b="6296"/>
          <a:stretch/>
        </p:blipFill>
        <p:spPr>
          <a:xfrm>
            <a:off x="3261519" y="2819400"/>
            <a:ext cx="891540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001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38119" y="2178746"/>
            <a:ext cx="9448800" cy="4889766"/>
            <a:chOff x="-167481" y="1066800"/>
            <a:chExt cx="16916400" cy="777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583" t="15926" r="2917" b="20371"/>
            <a:stretch/>
          </p:blipFill>
          <p:spPr>
            <a:xfrm>
              <a:off x="-167481" y="1066800"/>
              <a:ext cx="16916400" cy="6553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8750" t="80000" r="6667" b="8148"/>
            <a:stretch/>
          </p:blipFill>
          <p:spPr>
            <a:xfrm>
              <a:off x="404019" y="7620000"/>
              <a:ext cx="15468600" cy="1219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680" y="3083169"/>
            <a:ext cx="5792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Rau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2091" y="7076762"/>
            <a:ext cx="1074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721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36666" r="30833" b="8518"/>
          <a:stretch/>
        </p:blipFill>
        <p:spPr>
          <a:xfrm>
            <a:off x="3929813" y="2469185"/>
            <a:ext cx="8417011" cy="5105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519" y="2895599"/>
            <a:ext cx="3429001" cy="4678985"/>
          </a:xfrm>
          <a:prstGeom prst="wedgeRoundRectCallout">
            <a:avLst>
              <a:gd name="adj1" fmla="val 65833"/>
              <a:gd name="adj2" fmla="val -32378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12710319" y="2880359"/>
            <a:ext cx="3429001" cy="4678985"/>
          </a:xfrm>
          <a:prstGeom prst="wedgeRoundRectCallout">
            <a:avLst>
              <a:gd name="adj1" fmla="val 70722"/>
              <a:gd name="adj2" fmla="val 34719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90019" y="1998617"/>
            <a:ext cx="10896600" cy="7160623"/>
            <a:chOff x="2690019" y="1998617"/>
            <a:chExt cx="10896600" cy="7160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834" t="8518" r="21250" b="6297"/>
            <a:stretch/>
          </p:blipFill>
          <p:spPr>
            <a:xfrm>
              <a:off x="2690019" y="1998617"/>
              <a:ext cx="10896600" cy="716062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176919" y="8001000"/>
              <a:ext cx="685800" cy="762000"/>
            </a:xfrm>
            <a:prstGeom prst="ellipse">
              <a:avLst/>
            </a:prstGeom>
            <a:solidFill>
              <a:srgbClr val="FFF0B7"/>
            </a:solidFill>
            <a:ln>
              <a:solidFill>
                <a:srgbClr val="FFF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9805</TotalTime>
  <Words>304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1103</cp:revision>
  <dcterms:created xsi:type="dcterms:W3CDTF">2008-09-09T22:52:10Z</dcterms:created>
  <dcterms:modified xsi:type="dcterms:W3CDTF">2023-04-04T07:53:48Z</dcterms:modified>
</cp:coreProperties>
</file>