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57" r:id="rId3"/>
    <p:sldId id="1554" r:id="rId4"/>
    <p:sldId id="1553" r:id="rId5"/>
    <p:sldId id="258" r:id="rId6"/>
    <p:sldId id="272" r:id="rId7"/>
    <p:sldId id="269" r:id="rId8"/>
    <p:sldId id="270" r:id="rId9"/>
    <p:sldId id="267" r:id="rId10"/>
    <p:sldId id="271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6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5029580" y="635516"/>
            <a:ext cx="8615363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3733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5806282" y="1938467"/>
            <a:ext cx="466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  <a:r>
              <a:rPr lang="vi-VN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(T2)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3CE9D4-030C-F9F3-1F7A-4924FD85D447}"/>
              </a:ext>
            </a:extLst>
          </p:cNvPr>
          <p:cNvGrpSpPr/>
          <p:nvPr/>
        </p:nvGrpSpPr>
        <p:grpSpPr>
          <a:xfrm>
            <a:off x="505687" y="1605215"/>
            <a:ext cx="5095679" cy="722531"/>
            <a:chOff x="1470819" y="1943100"/>
            <a:chExt cx="5136403" cy="7225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42D314-0892-A9A5-6351-787446B9756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F5B401E-7D1D-1A61-0CDA-2F984E39728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7B6CDA-CA64-6254-62C2-0A88D4B35CD3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A66F8F-A165-5AD4-1C9C-014A1A015EC5}"/>
                </a:ext>
              </a:extLst>
            </p:cNvPr>
            <p:cNvSpPr txBox="1"/>
            <p:nvPr/>
          </p:nvSpPr>
          <p:spPr>
            <a:xfrm>
              <a:off x="2071309" y="2019300"/>
              <a:ext cx="453591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7ABFA1D-0F29-3117-1A53-1D89ED0B9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832" y="2453197"/>
            <a:ext cx="5871069" cy="40730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E284C1-904A-4BDC-32A8-4C0EC7A17D95}"/>
              </a:ext>
            </a:extLst>
          </p:cNvPr>
          <p:cNvSpPr/>
          <p:nvPr/>
        </p:nvSpPr>
        <p:spPr>
          <a:xfrm>
            <a:off x="7757336" y="291737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E596CA-1972-0127-3C26-1D84BBB0BBEF}"/>
              </a:ext>
            </a:extLst>
          </p:cNvPr>
          <p:cNvSpPr/>
          <p:nvPr/>
        </p:nvSpPr>
        <p:spPr>
          <a:xfrm>
            <a:off x="7051968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B242AA-761C-FCE3-1837-EE9D91802D86}"/>
              </a:ext>
            </a:extLst>
          </p:cNvPr>
          <p:cNvSpPr/>
          <p:nvPr/>
        </p:nvSpPr>
        <p:spPr>
          <a:xfrm>
            <a:off x="9225897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E3A309-A860-8DD7-6E15-DC23D4468717}"/>
              </a:ext>
            </a:extLst>
          </p:cNvPr>
          <p:cNvSpPr/>
          <p:nvPr/>
        </p:nvSpPr>
        <p:spPr>
          <a:xfrm>
            <a:off x="8563624" y="525391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B3F100-29D0-35A0-1CD8-636343B3AB90}"/>
              </a:ext>
            </a:extLst>
          </p:cNvPr>
          <p:cNvSpPr/>
          <p:nvPr/>
        </p:nvSpPr>
        <p:spPr>
          <a:xfrm>
            <a:off x="6385245" y="530575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866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D0F9-7730-490D-983A-D495C74A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81" y="-24984"/>
            <a:ext cx="14648974" cy="1524000"/>
          </a:xfrm>
        </p:spPr>
        <p:txBody>
          <a:bodyPr/>
          <a:lstStyle/>
          <a:p>
            <a:r>
              <a:rPr lang="en-US" dirty="0"/>
              <a:t>YÊU CẦU CẦN ĐẠT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713B-4C13-4B0E-8BBD-EAD321CF1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750" y="1905000"/>
            <a:ext cx="12947138" cy="60346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100 000;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5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iện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triển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sz="4500" dirty="0"/>
          </a:p>
        </p:txBody>
      </p:sp>
    </p:spTree>
    <p:extLst>
      <p:ext uri="{BB962C8B-B14F-4D97-AF65-F5344CB8AC3E}">
        <p14:creationId xmlns:p14="http://schemas.microsoft.com/office/powerpoint/2010/main" val="116849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95EA5E-FAE6-447A-AF7B-A512B153F235}"/>
              </a:ext>
            </a:extLst>
          </p:cNvPr>
          <p:cNvGrpSpPr/>
          <p:nvPr/>
        </p:nvGrpSpPr>
        <p:grpSpPr>
          <a:xfrm>
            <a:off x="137228" y="61382"/>
            <a:ext cx="5649390" cy="681454"/>
            <a:chOff x="1470819" y="1943100"/>
            <a:chExt cx="5649390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F07B4C-735C-491F-AA0D-E7F08E65813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3963238-9CD1-4995-BBAA-FC43FBE0653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2586D2-1C78-4B52-8459-E4F95ABBC35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EB6100-4D81-4F85-BFC1-764076AE9368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7F88ED-3193-461F-954B-4A96B8758278}"/>
              </a:ext>
            </a:extLst>
          </p:cNvPr>
          <p:cNvSpPr txBox="1"/>
          <p:nvPr/>
        </p:nvSpPr>
        <p:spPr>
          <a:xfrm>
            <a:off x="1322024" y="918380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BB1F6-6759-4FB1-B4DA-B77C7F02896B}"/>
              </a:ext>
            </a:extLst>
          </p:cNvPr>
          <p:cNvSpPr txBox="1"/>
          <p:nvPr/>
        </p:nvSpPr>
        <p:spPr>
          <a:xfrm>
            <a:off x="553199" y="747993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D4412-E852-4662-973C-BE8D1C203167}"/>
              </a:ext>
            </a:extLst>
          </p:cNvPr>
          <p:cNvSpPr txBox="1"/>
          <p:nvPr/>
        </p:nvSpPr>
        <p:spPr>
          <a:xfrm>
            <a:off x="1315565" y="4713919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FB1D4-ACB7-416B-8CB5-E6EBAC042CF1}"/>
              </a:ext>
            </a:extLst>
          </p:cNvPr>
          <p:cNvSpPr txBox="1"/>
          <p:nvPr/>
        </p:nvSpPr>
        <p:spPr>
          <a:xfrm>
            <a:off x="668039" y="4572478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D44EA9E-6721-4DE7-B258-9D7CC7EB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33" y="2733893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+ 50 000 =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A344C6DE-8788-4D53-A2D3-07834080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19" y="2652093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00=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81486-0613-489D-B4F0-4C94E67D6AAA}"/>
              </a:ext>
            </a:extLst>
          </p:cNvPr>
          <p:cNvSpPr/>
          <p:nvPr/>
        </p:nvSpPr>
        <p:spPr>
          <a:xfrm>
            <a:off x="5786618" y="3870409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+ 30 000 =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A29C19-277B-4BA5-8A7C-23F4CC5A27D2}"/>
              </a:ext>
            </a:extLst>
          </p:cNvPr>
          <p:cNvSpPr/>
          <p:nvPr/>
        </p:nvSpPr>
        <p:spPr>
          <a:xfrm>
            <a:off x="3109119" y="6949969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+ 7 000 =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D95839-D7AE-4C3D-91E0-E820DE5F5065}"/>
              </a:ext>
            </a:extLst>
          </p:cNvPr>
          <p:cNvSpPr/>
          <p:nvPr/>
        </p:nvSpPr>
        <p:spPr>
          <a:xfrm>
            <a:off x="10173831" y="6970291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+ 2 000 =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C6770-6B21-4C6E-9836-462BE2A48F42}"/>
              </a:ext>
            </a:extLst>
          </p:cNvPr>
          <p:cNvSpPr/>
          <p:nvPr/>
        </p:nvSpPr>
        <p:spPr>
          <a:xfrm>
            <a:off x="6327676" y="8366187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746919" y="1066800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931715" y="1923798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6135052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699" y="458090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4523" y="458090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699" y="6135052"/>
            <a:ext cx="198297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162890" y="1753411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829" y="4545544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00=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8833" y="4633661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+ 30 000 =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37" grpId="0"/>
      <p:bldP spid="38" grpId="0"/>
      <p:bldP spid="39" grpId="0"/>
      <p:bldP spid="3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143000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084910" y="2357185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365" y="517062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6293" y="5181842"/>
            <a:ext cx="168142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519" y="6566521"/>
            <a:ext cx="177270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310101" y="2197881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7607" y="5203062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+ 7 000 =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62319" y="5223384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+ 2 000 =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6164" y="6619280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42219" y="2550042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23 459 + 45 816		82 750 + 643		3 548 + 94 627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23 459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45 816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69 275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82 750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643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83 393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176919" y="386524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3 548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176920" y="4597935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94 627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1795919" y="4246245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1962154" y="536740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181501" y="5400129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98 175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5412146" cy="681454"/>
            <a:chOff x="1470819" y="1943100"/>
            <a:chExt cx="5412146" cy="681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476444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C7696E4-394C-0BE2-2E45-53D1F9B16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495" y="-260601"/>
            <a:ext cx="3799215" cy="3633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AC5C-6AC8-C1D2-C843-E905B397A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1" b="95035" l="3659" r="91870">
                        <a14:foregroundMark x1="17886" y1="17730" x2="87805" y2="49645"/>
                        <a14:foregroundMark x1="13415" y1="17021" x2="28049" y2="58865"/>
                        <a14:foregroundMark x1="38211" y1="26241" x2="37398" y2="58156"/>
                        <a14:foregroundMark x1="27236" y1="26241" x2="46748" y2="46809"/>
                        <a14:foregroundMark x1="48374" y1="43262" x2="75610" y2="53901"/>
                        <a14:foregroundMark x1="52439" y1="15603" x2="77236" y2="54610"/>
                        <a14:foregroundMark x1="57317" y1="42553" x2="69919" y2="47518"/>
                        <a14:foregroundMark x1="68293" y1="25532" x2="82114" y2="29078"/>
                        <a14:foregroundMark x1="52846" y1="26241" x2="64228" y2="24113"/>
                        <a14:foregroundMark x1="64228" y1="24113" x2="91870" y2="27660"/>
                        <a14:foregroundMark x1="8130" y1="9929" x2="91463" y2="21986"/>
                        <a14:foregroundMark x1="17073" y1="9929" x2="27642" y2="12057"/>
                        <a14:foregroundMark x1="18699" y1="8511" x2="25610" y2="10638"/>
                        <a14:foregroundMark x1="10163" y1="59574" x2="3659" y2="62411"/>
                        <a14:foregroundMark x1="35772" y1="88652" x2="34553" y2="95035"/>
                        <a14:foregroundMark x1="82520" y1="41135" x2="86179" y2="48936"/>
                        <a14:foregroundMark x1="31301" y1="38298" x2="35772" y2="44681"/>
                        <a14:foregroundMark x1="13821" y1="24113" x2="15447" y2="31206"/>
                        <a14:foregroundMark x1="13415" y1="40426" x2="17480" y2="49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59205" y="2590800"/>
            <a:ext cx="12392229" cy="71028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5AFE80-BEA2-DB1A-B48A-6E127235AA7A}"/>
              </a:ext>
            </a:extLst>
          </p:cNvPr>
          <p:cNvSpPr/>
          <p:nvPr/>
        </p:nvSpPr>
        <p:spPr>
          <a:xfrm>
            <a:off x="205319" y="3928200"/>
            <a:ext cx="10313962" cy="2078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 + 27 000 + 13 000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20 500 + 50 900 + 8 500 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6437902" y="370204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62 000 + 13 000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92D19AF3-54D3-13A9-1A6B-BEF8B93B4C74}"/>
              </a:ext>
            </a:extLst>
          </p:cNvPr>
          <p:cNvSpPr txBox="1"/>
          <p:nvPr/>
        </p:nvSpPr>
        <p:spPr>
          <a:xfrm>
            <a:off x="6437902" y="550196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71 400 + 8 500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79 900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10781306" y="3710392"/>
            <a:ext cx="5934178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(27 000 + 13 000)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+ 40 000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10817686" y="5622391"/>
            <a:ext cx="593417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(20 500 + 8 500)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29 000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79 900</a:t>
            </a: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7987" y="152400"/>
            <a:ext cx="14954532" cy="1830526"/>
            <a:chOff x="1470819" y="1943100"/>
            <a:chExt cx="15074045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4473555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hồ nuôi cá của bác Tư, lần thứ nhất bác thả xuống hồ 10 800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cá ba sa, lần thứ hai bác thả nhiều hơn lần thứ nhất 950 con cá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sa. Hỏi cả hai lần bác tư đã thả xuống hồ bao nhiêu con cá ba sa?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D0FED3-2669-06B4-706E-30CAFDC11154}"/>
              </a:ext>
            </a:extLst>
          </p:cNvPr>
          <p:cNvSpPr txBox="1"/>
          <p:nvPr/>
        </p:nvSpPr>
        <p:spPr>
          <a:xfrm>
            <a:off x="1121849" y="2471120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con cá ba sa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950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3EAA3-FE2E-3B04-A486-D279944E94ED}"/>
              </a:ext>
            </a:extLst>
          </p:cNvPr>
          <p:cNvSpPr txBox="1"/>
          <p:nvPr/>
        </p:nvSpPr>
        <p:spPr>
          <a:xfrm>
            <a:off x="365919" y="4830982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10 800 + 950 = 11 750 (con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+ 11 750 = 22 550 (con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22 550 con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036355-5B90-335B-1493-B19FE1E9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1275" y="2053202"/>
            <a:ext cx="10593863" cy="47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694</Words>
  <Application>Microsoft Office PowerPoint</Application>
  <PresentationFormat>Custom</PresentationFormat>
  <Paragraphs>120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UVN Van Chuong Nang</vt:lpstr>
      <vt:lpstr>VNI-Avo</vt:lpstr>
      <vt:lpstr>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Thị Khánh Ly (420000327)</cp:lastModifiedBy>
  <cp:revision>161</cp:revision>
  <dcterms:created xsi:type="dcterms:W3CDTF">2022-07-10T01:37:20Z</dcterms:created>
  <dcterms:modified xsi:type="dcterms:W3CDTF">2023-02-06T06:24:56Z</dcterms:modified>
</cp:coreProperties>
</file>