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5"/>
  </p:handoutMasterIdLst>
  <p:sldIdLst>
    <p:sldId id="256" r:id="rId2"/>
    <p:sldId id="325" r:id="rId3"/>
    <p:sldId id="326" r:id="rId4"/>
    <p:sldId id="369" r:id="rId5"/>
    <p:sldId id="365" r:id="rId6"/>
    <p:sldId id="371" r:id="rId7"/>
    <p:sldId id="370" r:id="rId8"/>
    <p:sldId id="372" r:id="rId9"/>
    <p:sldId id="373" r:id="rId10"/>
    <p:sldId id="374" r:id="rId11"/>
    <p:sldId id="375" r:id="rId12"/>
    <p:sldId id="376" r:id="rId13"/>
    <p:sldId id="323" r:id="rId14"/>
  </p:sldIdLst>
  <p:sldSz cx="12192000" cy="6858000"/>
  <p:notesSz cx="6858000" cy="9144000"/>
  <p:embeddedFontLst>
    <p:embeddedFont>
      <p:font typeface="#9Slide03 BoosterNextFYBlack" panose="02000A03000000020004" pitchFamily="2" charset="0"/>
      <p:regular r:id="rId16"/>
    </p:embeddedFont>
    <p:embeddedFont>
      <p:font typeface="#9Slide03 Sofia Pro Soft" panose="020B0000000000000000" pitchFamily="34" charset="0"/>
      <p:regular r:id="rId17"/>
    </p:embeddedFont>
    <p:embeddedFont>
      <p:font typeface="#9Slide03 Sofia Pro Soft Bold" panose="020B0000000000000000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UTM Guanine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06CBB818-0937-4191-B134-23F6440D6607}">
          <p14:sldIdLst>
            <p14:sldId id="256"/>
            <p14:sldId id="325"/>
            <p14:sldId id="326"/>
            <p14:sldId id="369"/>
            <p14:sldId id="365"/>
            <p14:sldId id="371"/>
            <p14:sldId id="370"/>
            <p14:sldId id="372"/>
            <p14:sldId id="373"/>
            <p14:sldId id="374"/>
            <p14:sldId id="375"/>
            <p14:sldId id="376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ADDE"/>
    <a:srgbClr val="F54D6D"/>
    <a:srgbClr val="B8D9FF"/>
    <a:srgbClr val="D9EBFF"/>
    <a:srgbClr val="F583B6"/>
    <a:srgbClr val="83BCFB"/>
    <a:srgbClr val="85BFFF"/>
    <a:srgbClr val="F7738B"/>
    <a:srgbClr val="9BCBFF"/>
    <a:srgbClr val="91D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8" autoAdjust="0"/>
    <p:restoredTop sz="86410"/>
  </p:normalViewPr>
  <p:slideViewPr>
    <p:cSldViewPr>
      <p:cViewPr>
        <p:scale>
          <a:sx n="50" d="100"/>
          <a:sy n="50" d="100"/>
        </p:scale>
        <p:origin x="2010" y="2412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26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24.sv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7.png"/><Relationship Id="rId27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ADA11BE-3F85-4779-1F2A-A2FC8B9D3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6894"/>
          <a:stretch>
            <a:fillRect/>
          </a:stretch>
        </p:blipFill>
        <p:spPr>
          <a:xfrm>
            <a:off x="1" y="-328392"/>
            <a:ext cx="5050058" cy="718639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9E4B47D4-F739-8B42-E77F-72ED05D8FD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6894"/>
          <a:stretch>
            <a:fillRect/>
          </a:stretch>
        </p:blipFill>
        <p:spPr>
          <a:xfrm>
            <a:off x="7141943" y="-331440"/>
            <a:ext cx="5050058" cy="718639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7EEA8954-B46D-8506-5F3B-F74F78634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6894"/>
          <a:stretch>
            <a:fillRect/>
          </a:stretch>
        </p:blipFill>
        <p:spPr>
          <a:xfrm>
            <a:off x="3434330" y="-328392"/>
            <a:ext cx="5050058" cy="7186392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C42F449-23A5-9AC1-C26B-FB5FA8BD0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6183807"/>
            <a:ext cx="4876800" cy="682752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8A4A4C8-6E56-45B2-DE70-245BCC94D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224"/>
          <a:stretch/>
        </p:blipFill>
        <p:spPr>
          <a:xfrm>
            <a:off x="9666972" y="6183807"/>
            <a:ext cx="2525028" cy="682752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9207211E-9406-0FDC-D738-392FD7D630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90172" y="6183807"/>
            <a:ext cx="4876800" cy="68275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2CBD6B26-17B1-ECE4-847D-F3CA2CA7FC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17647B82-8495-5CD0-8072-1F02AE0D6E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680" b="3680"/>
          <a:stretch>
            <a:fillRect/>
          </a:stretch>
        </p:blipFill>
        <p:spPr>
          <a:xfrm>
            <a:off x="2863233" y="5770483"/>
            <a:ext cx="574291" cy="564480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914C0B2-D1E4-976C-9D81-27673ABB81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665119" y="3707238"/>
            <a:ext cx="353623" cy="673568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94400D4-1183-1396-37AB-8B5236FA40F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33479" y="4516494"/>
            <a:ext cx="1358521" cy="2073003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28EE570-C605-B7C0-D162-5D1F572774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0776" y="-92887"/>
            <a:ext cx="2863232" cy="1001319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1E48B0BE-B5D0-5FD5-5D80-87E614126A3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8443" y="-92887"/>
            <a:ext cx="2712582" cy="948635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7732AD71-7E48-DA29-9326-1C34B0084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3636" y="-92887"/>
            <a:ext cx="2712582" cy="94863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448BD26C-6780-5DE8-66A7-BA1D9811E68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2732962" y="6172200"/>
            <a:ext cx="509297" cy="619205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8B0464AA-806B-62DC-49F7-14469642C1C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6327870" y="5961814"/>
            <a:ext cx="814073" cy="519989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F982DB5A-65EC-4F9D-1126-513B0612A8D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323624" y="5770483"/>
            <a:ext cx="508289" cy="519989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C8F64E82-8B1C-F91C-E4A8-2EE92E9120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569802" y="6329502"/>
            <a:ext cx="580124" cy="519989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3C033665-B4D6-33E7-0243-03EF1CC4FC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68340" y="6005194"/>
            <a:ext cx="1619097" cy="794443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F89DDCD9-73D4-BD0F-29C8-E5051A1E838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3527187" y="5202624"/>
            <a:ext cx="333402" cy="165570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F18AC05F-A1A0-6520-C3B8-957A5C2A79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" y="3881997"/>
            <a:ext cx="2698287" cy="2984561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EFD36836-897F-7EF9-F9B2-E30CB791F6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56203" y="5124471"/>
            <a:ext cx="324211" cy="777328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2C712607-3E90-D4D4-83E3-AC7DE92BBAA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3849142" y="6199266"/>
            <a:ext cx="279531" cy="659065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705DA91B-2FF0-15FE-3340-9D739485810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 rot="16951035">
            <a:off x="10338211" y="-367594"/>
            <a:ext cx="1484407" cy="2106787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0B3F4216-D9E7-75F1-4F24-91C0C24F7D7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471734" y="5943378"/>
            <a:ext cx="1156649" cy="694187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C8F39FDF-A9BC-735D-0C95-36793173540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 rot="5400000">
            <a:off x="192688" y="5988690"/>
            <a:ext cx="327162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8065DD51-92D1-ADA7-02D3-8EF60B36E9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6894"/>
          <a:stretch>
            <a:fillRect/>
          </a:stretch>
        </p:blipFill>
        <p:spPr>
          <a:xfrm>
            <a:off x="1" y="-328392"/>
            <a:ext cx="5050058" cy="718639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2D2AEDF3-3788-BFA8-1134-C8FA8D8C53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6894"/>
          <a:stretch>
            <a:fillRect/>
          </a:stretch>
        </p:blipFill>
        <p:spPr>
          <a:xfrm>
            <a:off x="7141943" y="-331440"/>
            <a:ext cx="5050058" cy="7186392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E7624413-5062-D23F-2AA2-868E7C7AF0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6894"/>
          <a:stretch>
            <a:fillRect/>
          </a:stretch>
        </p:blipFill>
        <p:spPr>
          <a:xfrm>
            <a:off x="3434330" y="-328392"/>
            <a:ext cx="5050058" cy="7186392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62EF30B-48BD-0F39-BECC-7EA39480B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7718" y="1881507"/>
            <a:ext cx="6623282" cy="3094987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D42C949F-853D-CCC3-9133-B00058992C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183807"/>
            <a:ext cx="4876800" cy="682752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EFB563C7-1DF8-4C05-107B-F1351291B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8522" b="6568"/>
          <a:stretch/>
        </p:blipFill>
        <p:spPr>
          <a:xfrm>
            <a:off x="9666972" y="6183807"/>
            <a:ext cx="2510514" cy="637907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B2BF58E-B737-1091-93EB-40C8A3A0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90172" y="6183807"/>
            <a:ext cx="4876800" cy="68275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780CFF8D-4A43-EDB6-B806-F0F54C25E4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92CE5A1-4A5C-BA91-C9BD-1C7BA9046AB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3680" b="3680"/>
          <a:stretch>
            <a:fillRect/>
          </a:stretch>
        </p:blipFill>
        <p:spPr>
          <a:xfrm>
            <a:off x="2863233" y="5770483"/>
            <a:ext cx="574291" cy="5644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FC20CF36-890D-39A3-379E-C3390A81A1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665119" y="3707238"/>
            <a:ext cx="353623" cy="673568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1C5EF9F-6E8F-AE8C-D606-E99F35384C9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833479" y="4516494"/>
            <a:ext cx="1358521" cy="2073003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877D0A95-8117-F3E2-91A6-AC2FCA435C6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0776" y="-92887"/>
            <a:ext cx="2863232" cy="1001319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D9AB0F94-3058-3C3A-A785-61F5D14FFE5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8443" y="-92887"/>
            <a:ext cx="2712582" cy="94863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29159CA-B8ED-26AA-3F18-93A64C58B27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93636" y="-92887"/>
            <a:ext cx="2712582" cy="948635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6D4A8736-2F9E-3933-B0B5-291DFF70C4C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2732962" y="6172200"/>
            <a:ext cx="509297" cy="619205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4543651E-5A1C-210D-96E9-7D73F991CF8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327870" y="5961814"/>
            <a:ext cx="814073" cy="519989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90449222-DE65-D0F7-6B46-CF8088B6BC7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323624" y="5770483"/>
            <a:ext cx="508289" cy="519989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D5C4E081-B912-F6C1-6AAE-D455D595ED4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7569802" y="6329502"/>
            <a:ext cx="580124" cy="519989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AAD2C9F8-8764-F7E7-2667-8BEE7B1358B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8768340" y="6005194"/>
            <a:ext cx="1619097" cy="794443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01B5FD2B-BE05-91AE-1A8B-A5FE4FDD57D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929447" y="3564687"/>
            <a:ext cx="436647" cy="1353377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FF27271-A632-9137-691D-D9BEEC37D89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3147770" y="3883682"/>
            <a:ext cx="477843" cy="1034383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F01D88FC-E5F6-71AD-2DB7-FDA06656665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527187" y="5202624"/>
            <a:ext cx="333402" cy="1655707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293CDE5D-2ECD-07ED-1436-44A893B1CCA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1" y="4577613"/>
            <a:ext cx="2069393" cy="2288945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28244887-05FC-1D96-E6FB-BBDC63F1D3F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>
            <a:fillRect/>
          </a:stretch>
        </p:blipFill>
        <p:spPr>
          <a:xfrm>
            <a:off x="3481172" y="4488423"/>
            <a:ext cx="280341" cy="429642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21AB88CE-B6B9-1772-8DD8-98F003335C1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756203" y="5124471"/>
            <a:ext cx="324211" cy="777328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9494DA0-8B4D-D2AA-3565-DB91C861018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3849142" y="6199266"/>
            <a:ext cx="279531" cy="659065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3A1D62BF-9760-4CE0-2BCE-058420A00E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 rot="16951035">
            <a:off x="10338211" y="-367594"/>
            <a:ext cx="1484407" cy="2106787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56D03F0F-A6D5-F0D0-4820-D7CDED31EB2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4471734" y="5943378"/>
            <a:ext cx="1156649" cy="694187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0E6EFBD-F321-3B1C-858D-3A34A07CFFB8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 rot="5400000">
            <a:off x="192688" y="5988690"/>
            <a:ext cx="327162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A6AAA9EF-C1FB-7658-C949-B1D16A8979CD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80C6EC78-AB0B-36BC-B8D1-CB30C9DE7D4F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AAFC547-C3C6-5C51-79CA-6845FEE87B99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FCDD280-F9AC-9459-00AB-677D85A76405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81DD7228-2BF9-5BA5-433B-6CE3BF48D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224"/>
          <a:stretch/>
        </p:blipFill>
        <p:spPr>
          <a:xfrm>
            <a:off x="9666972" y="6183807"/>
            <a:ext cx="2525028" cy="682752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BCBBA39B-1CF5-5081-C847-C8BCFC0FF1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D808E9FA-6ED3-FB36-E222-9824D53C16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53013" y="4978401"/>
            <a:ext cx="1104182" cy="1684900"/>
          </a:xfrm>
          <a:prstGeom prst="rect">
            <a:avLst/>
          </a:prstGeom>
        </p:spPr>
      </p:pic>
      <p:pic>
        <p:nvPicPr>
          <p:cNvPr id="13" name="PHẠM DUYÊN 16 - 9Slide.vn">
            <a:extLst>
              <a:ext uri="{FF2B5EF4-FFF2-40B4-BE49-F238E27FC236}">
                <a16:creationId xmlns:a16="http://schemas.microsoft.com/office/drawing/2014/main" id="{401BB59D-6B20-F9FC-868F-1ADDACF190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194315" y="5927501"/>
            <a:ext cx="508289" cy="519989"/>
          </a:xfrm>
          <a:prstGeom prst="rect">
            <a:avLst/>
          </a:prstGeom>
        </p:spPr>
      </p:pic>
      <p:pic>
        <p:nvPicPr>
          <p:cNvPr id="14" name="PHẠM DUYÊN 21 - 9Slide.vn">
            <a:extLst>
              <a:ext uri="{FF2B5EF4-FFF2-40B4-BE49-F238E27FC236}">
                <a16:creationId xmlns:a16="http://schemas.microsoft.com/office/drawing/2014/main" id="{60D93C32-E690-1AE5-9A20-CACACEF417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682312" y="5253780"/>
            <a:ext cx="324211" cy="7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2 - 9Slide.vn">
            <a:extLst>
              <a:ext uri="{FF2B5EF4-FFF2-40B4-BE49-F238E27FC236}">
                <a16:creationId xmlns:a16="http://schemas.microsoft.com/office/drawing/2014/main" id="{AE58541E-78BE-7CBD-DFF9-4A0925F703C7}"/>
              </a:ext>
            </a:extLst>
          </p:cNvPr>
          <p:cNvSpPr/>
          <p:nvPr userDrawn="1"/>
        </p:nvSpPr>
        <p:spPr>
          <a:xfrm>
            <a:off x="270653" y="238757"/>
            <a:ext cx="11650695" cy="48791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PHẠM DUYÊN 3 - 9Slide.vn">
            <a:extLst>
              <a:ext uri="{FF2B5EF4-FFF2-40B4-BE49-F238E27FC236}">
                <a16:creationId xmlns:a16="http://schemas.microsoft.com/office/drawing/2014/main" id="{02DE619D-8EB2-0EA9-2C51-828349E5CB01}"/>
              </a:ext>
            </a:extLst>
          </p:cNvPr>
          <p:cNvSpPr/>
          <p:nvPr userDrawn="1"/>
        </p:nvSpPr>
        <p:spPr>
          <a:xfrm>
            <a:off x="119013" y="129309"/>
            <a:ext cx="11943677" cy="5128491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8" name="PHẠM DUYÊN 5 - 9Slide.vn">
            <a:extLst>
              <a:ext uri="{FF2B5EF4-FFF2-40B4-BE49-F238E27FC236}">
                <a16:creationId xmlns:a16="http://schemas.microsoft.com/office/drawing/2014/main" id="{3BE661B2-EF2A-F997-05E1-FFB5F9217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6183807"/>
            <a:ext cx="4876800" cy="682752"/>
          </a:xfrm>
          <a:prstGeom prst="rect">
            <a:avLst/>
          </a:prstGeom>
        </p:spPr>
      </p:pic>
      <p:pic>
        <p:nvPicPr>
          <p:cNvPr id="69" name="PHẠM DUYÊN 6 - 9Slide.vn">
            <a:extLst>
              <a:ext uri="{FF2B5EF4-FFF2-40B4-BE49-F238E27FC236}">
                <a16:creationId xmlns:a16="http://schemas.microsoft.com/office/drawing/2014/main" id="{7DE9B880-B9BF-95BA-0E5B-0ED4BC6D2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522" b="6568"/>
          <a:stretch/>
        </p:blipFill>
        <p:spPr>
          <a:xfrm>
            <a:off x="9666972" y="6183807"/>
            <a:ext cx="2510514" cy="637907"/>
          </a:xfrm>
          <a:prstGeom prst="rect">
            <a:avLst/>
          </a:prstGeom>
        </p:spPr>
      </p:pic>
      <p:pic>
        <p:nvPicPr>
          <p:cNvPr id="70" name="PHẠM DUYÊN 7 - 9Slide.vn">
            <a:extLst>
              <a:ext uri="{FF2B5EF4-FFF2-40B4-BE49-F238E27FC236}">
                <a16:creationId xmlns:a16="http://schemas.microsoft.com/office/drawing/2014/main" id="{1A2FA179-821E-0B9A-7CEA-A37C73D96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90172" y="6183807"/>
            <a:ext cx="4876800" cy="682752"/>
          </a:xfrm>
          <a:prstGeom prst="rect">
            <a:avLst/>
          </a:prstGeom>
        </p:spPr>
      </p:pic>
      <p:pic>
        <p:nvPicPr>
          <p:cNvPr id="71" name="PHẠM DUYÊN 8 - 9Slide.vn">
            <a:extLst>
              <a:ext uri="{FF2B5EF4-FFF2-40B4-BE49-F238E27FC236}">
                <a16:creationId xmlns:a16="http://schemas.microsoft.com/office/drawing/2014/main" id="{9C54252A-7E3B-0B61-8CE0-4B8276ACE7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72" name="PHẠM DUYÊN 9 - 9Slide.vn">
            <a:extLst>
              <a:ext uri="{FF2B5EF4-FFF2-40B4-BE49-F238E27FC236}">
                <a16:creationId xmlns:a16="http://schemas.microsoft.com/office/drawing/2014/main" id="{5AD008A6-09BC-1670-616E-D935805507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680" b="3680"/>
          <a:stretch>
            <a:fillRect/>
          </a:stretch>
        </p:blipFill>
        <p:spPr>
          <a:xfrm>
            <a:off x="2863233" y="5770483"/>
            <a:ext cx="574291" cy="564480"/>
          </a:xfrm>
          <a:prstGeom prst="rect">
            <a:avLst/>
          </a:prstGeom>
        </p:spPr>
      </p:pic>
      <p:pic>
        <p:nvPicPr>
          <p:cNvPr id="73" name="PHẠM DUYÊN 10 - 9Slide.vn">
            <a:extLst>
              <a:ext uri="{FF2B5EF4-FFF2-40B4-BE49-F238E27FC236}">
                <a16:creationId xmlns:a16="http://schemas.microsoft.com/office/drawing/2014/main" id="{FFECCB1F-FEE4-78FF-CBF0-7459EB4244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665119" y="3707238"/>
            <a:ext cx="353623" cy="673568"/>
          </a:xfrm>
          <a:prstGeom prst="rect">
            <a:avLst/>
          </a:prstGeom>
        </p:spPr>
      </p:pic>
      <p:pic>
        <p:nvPicPr>
          <p:cNvPr id="74" name="PHẠM DUYÊN 11 - 9Slide.vn">
            <a:extLst>
              <a:ext uri="{FF2B5EF4-FFF2-40B4-BE49-F238E27FC236}">
                <a16:creationId xmlns:a16="http://schemas.microsoft.com/office/drawing/2014/main" id="{E6631C63-525D-E0EC-6E1B-2D6DAE72A46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833479" y="4516494"/>
            <a:ext cx="1358521" cy="2073003"/>
          </a:xfrm>
          <a:prstGeom prst="rect">
            <a:avLst/>
          </a:prstGeom>
        </p:spPr>
      </p:pic>
      <p:pic>
        <p:nvPicPr>
          <p:cNvPr id="75" name="PHẠM DUYÊN 15 - 9Slide.vn">
            <a:extLst>
              <a:ext uri="{FF2B5EF4-FFF2-40B4-BE49-F238E27FC236}">
                <a16:creationId xmlns:a16="http://schemas.microsoft.com/office/drawing/2014/main" id="{C4E923E5-30E6-BA61-ECB0-58416BF3EE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732962" y="6172200"/>
            <a:ext cx="509297" cy="619205"/>
          </a:xfrm>
          <a:prstGeom prst="rect">
            <a:avLst/>
          </a:prstGeom>
        </p:spPr>
      </p:pic>
      <p:pic>
        <p:nvPicPr>
          <p:cNvPr id="76" name="PHẠM DUYÊN 16 - 9Slide.vn">
            <a:extLst>
              <a:ext uri="{FF2B5EF4-FFF2-40B4-BE49-F238E27FC236}">
                <a16:creationId xmlns:a16="http://schemas.microsoft.com/office/drawing/2014/main" id="{441E54F3-707A-1EE0-2A74-A785AE212BE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6327870" y="5961814"/>
            <a:ext cx="814073" cy="519989"/>
          </a:xfrm>
          <a:prstGeom prst="rect">
            <a:avLst/>
          </a:prstGeom>
        </p:spPr>
      </p:pic>
      <p:pic>
        <p:nvPicPr>
          <p:cNvPr id="77" name="PHẠM DUYÊN 17 - 9Slide.vn">
            <a:extLst>
              <a:ext uri="{FF2B5EF4-FFF2-40B4-BE49-F238E27FC236}">
                <a16:creationId xmlns:a16="http://schemas.microsoft.com/office/drawing/2014/main" id="{9D3A5906-288F-08E4-5BDB-C672080325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323624" y="5770483"/>
            <a:ext cx="508289" cy="519989"/>
          </a:xfrm>
          <a:prstGeom prst="rect">
            <a:avLst/>
          </a:prstGeom>
        </p:spPr>
      </p:pic>
      <p:pic>
        <p:nvPicPr>
          <p:cNvPr id="78" name="PHẠM DUYÊN 18 - 9Slide.vn">
            <a:extLst>
              <a:ext uri="{FF2B5EF4-FFF2-40B4-BE49-F238E27FC236}">
                <a16:creationId xmlns:a16="http://schemas.microsoft.com/office/drawing/2014/main" id="{52C55FDA-BD4F-DD75-1D27-E9ACBB1D784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7569802" y="6329502"/>
            <a:ext cx="580124" cy="519989"/>
          </a:xfrm>
          <a:prstGeom prst="rect">
            <a:avLst/>
          </a:prstGeom>
        </p:spPr>
      </p:pic>
      <p:pic>
        <p:nvPicPr>
          <p:cNvPr id="79" name="PHẠM DUYÊN 19 - 9Slide.vn">
            <a:extLst>
              <a:ext uri="{FF2B5EF4-FFF2-40B4-BE49-F238E27FC236}">
                <a16:creationId xmlns:a16="http://schemas.microsoft.com/office/drawing/2014/main" id="{32B4BB34-FBDB-C2CE-3FB3-8D48496AAAF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768340" y="6005194"/>
            <a:ext cx="1619097" cy="794443"/>
          </a:xfrm>
          <a:prstGeom prst="rect">
            <a:avLst/>
          </a:prstGeom>
        </p:spPr>
      </p:pic>
      <p:pic>
        <p:nvPicPr>
          <p:cNvPr id="80" name="PHẠM DUYÊN 22 - 9Slide.vn">
            <a:extLst>
              <a:ext uri="{FF2B5EF4-FFF2-40B4-BE49-F238E27FC236}">
                <a16:creationId xmlns:a16="http://schemas.microsoft.com/office/drawing/2014/main" id="{3C05657F-DE38-A7F5-2B0D-E1F8C959A1E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3527187" y="5202624"/>
            <a:ext cx="333402" cy="1655707"/>
          </a:xfrm>
          <a:prstGeom prst="rect">
            <a:avLst/>
          </a:prstGeom>
        </p:spPr>
      </p:pic>
      <p:pic>
        <p:nvPicPr>
          <p:cNvPr id="81" name="PHẠM DUYÊN 23 - 9Slide.vn">
            <a:extLst>
              <a:ext uri="{FF2B5EF4-FFF2-40B4-BE49-F238E27FC236}">
                <a16:creationId xmlns:a16="http://schemas.microsoft.com/office/drawing/2014/main" id="{7155030E-EF7E-49C3-9591-CFD612A14F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" y="4577613"/>
            <a:ext cx="2069393" cy="2288945"/>
          </a:xfrm>
          <a:prstGeom prst="rect">
            <a:avLst/>
          </a:prstGeom>
        </p:spPr>
      </p:pic>
      <p:pic>
        <p:nvPicPr>
          <p:cNvPr id="82" name="PHẠM DUYÊN 24 - 9Slide.vn">
            <a:extLst>
              <a:ext uri="{FF2B5EF4-FFF2-40B4-BE49-F238E27FC236}">
                <a16:creationId xmlns:a16="http://schemas.microsoft.com/office/drawing/2014/main" id="{E4A4ADDA-AF34-C583-75EE-A591621813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377586" y="5456303"/>
            <a:ext cx="280341" cy="429642"/>
          </a:xfrm>
          <a:prstGeom prst="rect">
            <a:avLst/>
          </a:prstGeom>
        </p:spPr>
      </p:pic>
      <p:pic>
        <p:nvPicPr>
          <p:cNvPr id="83" name="PHẠM DUYÊN 25 - 9Slide.vn">
            <a:extLst>
              <a:ext uri="{FF2B5EF4-FFF2-40B4-BE49-F238E27FC236}">
                <a16:creationId xmlns:a16="http://schemas.microsoft.com/office/drawing/2014/main" id="{40A2BD05-4B06-1550-359C-C068684376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756203" y="5124471"/>
            <a:ext cx="324211" cy="777328"/>
          </a:xfrm>
          <a:prstGeom prst="rect">
            <a:avLst/>
          </a:prstGeom>
        </p:spPr>
      </p:pic>
      <p:pic>
        <p:nvPicPr>
          <p:cNvPr id="84" name="PHẠM DUYÊN 26 - 9Slide.vn">
            <a:extLst>
              <a:ext uri="{FF2B5EF4-FFF2-40B4-BE49-F238E27FC236}">
                <a16:creationId xmlns:a16="http://schemas.microsoft.com/office/drawing/2014/main" id="{484509DD-FEAF-24BA-BA09-19C44F19A36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3849142" y="6199266"/>
            <a:ext cx="279531" cy="659065"/>
          </a:xfrm>
          <a:prstGeom prst="rect">
            <a:avLst/>
          </a:prstGeom>
        </p:spPr>
      </p:pic>
      <p:pic>
        <p:nvPicPr>
          <p:cNvPr id="85" name="PHẠM DUYÊN 28 - 9Slide.vn">
            <a:extLst>
              <a:ext uri="{FF2B5EF4-FFF2-40B4-BE49-F238E27FC236}">
                <a16:creationId xmlns:a16="http://schemas.microsoft.com/office/drawing/2014/main" id="{AF572C39-C010-D33A-D4F4-F5C0F876ECF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4471734" y="5943378"/>
            <a:ext cx="1156649" cy="694187"/>
          </a:xfrm>
          <a:prstGeom prst="rect">
            <a:avLst/>
          </a:prstGeom>
        </p:spPr>
      </p:pic>
      <p:pic>
        <p:nvPicPr>
          <p:cNvPr id="86" name="PHẠM DUYÊN 29 - 9Slide.vn">
            <a:extLst>
              <a:ext uri="{FF2B5EF4-FFF2-40B4-BE49-F238E27FC236}">
                <a16:creationId xmlns:a16="http://schemas.microsoft.com/office/drawing/2014/main" id="{FE45673C-EA64-40C1-4889-ACA9B51E7B9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 rot="5400000">
            <a:off x="192688" y="5988690"/>
            <a:ext cx="327162" cy="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HẠM DUYÊN 2 - 9Slide.vn">
            <a:extLst>
              <a:ext uri="{FF2B5EF4-FFF2-40B4-BE49-F238E27FC236}">
                <a16:creationId xmlns:a16="http://schemas.microsoft.com/office/drawing/2014/main" id="{ACF22813-C38A-D59F-5C08-BC6680C83D27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PHẠM DUYÊN 3 - 9Slide.vn">
            <a:extLst>
              <a:ext uri="{FF2B5EF4-FFF2-40B4-BE49-F238E27FC236}">
                <a16:creationId xmlns:a16="http://schemas.microsoft.com/office/drawing/2014/main" id="{2614F29E-40F7-996A-7742-C992F653AEA4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9" name="PHẠM DUYÊN 5 - 9Slide.vn">
            <a:extLst>
              <a:ext uri="{FF2B5EF4-FFF2-40B4-BE49-F238E27FC236}">
                <a16:creationId xmlns:a16="http://schemas.microsoft.com/office/drawing/2014/main" id="{D98E40E5-7A02-FC45-5FA4-378700348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224"/>
          <a:stretch/>
        </p:blipFill>
        <p:spPr>
          <a:xfrm>
            <a:off x="9666972" y="6183807"/>
            <a:ext cx="2525028" cy="682752"/>
          </a:xfrm>
          <a:prstGeom prst="rect">
            <a:avLst/>
          </a:prstGeom>
        </p:spPr>
      </p:pic>
      <p:pic>
        <p:nvPicPr>
          <p:cNvPr id="40" name="PHẠM DUYÊN 7 - 9Slide.vn">
            <a:extLst>
              <a:ext uri="{FF2B5EF4-FFF2-40B4-BE49-F238E27FC236}">
                <a16:creationId xmlns:a16="http://schemas.microsoft.com/office/drawing/2014/main" id="{53DFCF8D-9ACD-CA91-02FB-66D31DE6C2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41" name="PHẠM DUYÊN 10 - 9Slide.vn">
            <a:extLst>
              <a:ext uri="{FF2B5EF4-FFF2-40B4-BE49-F238E27FC236}">
                <a16:creationId xmlns:a16="http://schemas.microsoft.com/office/drawing/2014/main" id="{5F64F62E-5FD1-1F33-320F-8A14D26B45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53013" y="4978401"/>
            <a:ext cx="1104182" cy="1684900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A78F0EF2-6E5F-F184-D3E9-273F500F55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194315" y="5927501"/>
            <a:ext cx="508289" cy="519989"/>
          </a:xfrm>
          <a:prstGeom prst="rect">
            <a:avLst/>
          </a:prstGeom>
        </p:spPr>
      </p:pic>
      <p:pic>
        <p:nvPicPr>
          <p:cNvPr id="43" name="PHẠM DUYÊN 21 - 9Slide.vn">
            <a:extLst>
              <a:ext uri="{FF2B5EF4-FFF2-40B4-BE49-F238E27FC236}">
                <a16:creationId xmlns:a16="http://schemas.microsoft.com/office/drawing/2014/main" id="{5C3644D4-F619-9F29-906C-66659C3829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682312" y="5253780"/>
            <a:ext cx="324211" cy="7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B88F5F-BD6D-5E24-37AF-871D4A7A0654}"/>
              </a:ext>
            </a:extLst>
          </p:cNvPr>
          <p:cNvSpPr txBox="1"/>
          <p:nvPr userDrawn="1"/>
        </p:nvSpPr>
        <p:spPr>
          <a:xfrm>
            <a:off x="3704184" y="2497976"/>
            <a:ext cx="4783632" cy="186204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117497"/>
              </a:avLst>
            </a:prstTxWarp>
            <a:spAutoFit/>
          </a:bodyPr>
          <a:lstStyle/>
          <a:p>
            <a:pPr algn="ctr"/>
            <a:r>
              <a:rPr lang="en-US" sz="11500" spc="120">
                <a:ln w="104775" cmpd="thickThin">
                  <a:solidFill>
                    <a:schemeClr val="bg1"/>
                  </a:solidFill>
                </a:ln>
                <a:solidFill>
                  <a:srgbClr val="F54D6D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68</a:t>
            </a: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CC20D9-9147-137E-ABC2-B4348EF9B894}"/>
              </a:ext>
            </a:extLst>
          </p:cNvPr>
          <p:cNvSpPr/>
          <p:nvPr userDrawn="1"/>
        </p:nvSpPr>
        <p:spPr>
          <a:xfrm>
            <a:off x="1526479" y="3352800"/>
            <a:ext cx="9139041" cy="1864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40000"/>
              </a:lnSpc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32000">
                        <a:srgbClr val="758AD4"/>
                      </a:gs>
                      <a:gs pos="78000">
                        <a:srgbClr val="F66A6D"/>
                      </a:gs>
                      <a:gs pos="58000">
                        <a:srgbClr val="FEA1C5"/>
                      </a:gs>
                    </a:gsLst>
                    <a:lin ang="5400000" scaled="1"/>
                  </a:gradFill>
                  <a:miter lim="800000"/>
                </a:ln>
                <a:solidFill>
                  <a:schemeClr val="bg1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Tiền Việt Nam</a:t>
            </a:r>
            <a:endParaRPr lang="zh-CN" altLang="en-US" sz="9600" kern="0" dirty="0">
              <a:ln w="47625" cap="rnd" cmpd="thinThick">
                <a:gradFill>
                  <a:gsLst>
                    <a:gs pos="32000">
                      <a:srgbClr val="758AD4"/>
                    </a:gs>
                    <a:gs pos="78000">
                      <a:srgbClr val="F66A6D"/>
                    </a:gs>
                    <a:gs pos="58000">
                      <a:srgbClr val="FEA1C5"/>
                    </a:gs>
                  </a:gsLst>
                  <a:lin ang="5400000" scaled="1"/>
                </a:gradFill>
                <a:miter lim="800000"/>
              </a:ln>
              <a:solidFill>
                <a:schemeClr val="bg1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203F98AC-C74C-9C57-AA92-68E559E688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2" r:id="rId4"/>
    <p:sldLayoutId id="2147483652" r:id="rId5"/>
    <p:sldLayoutId id="2147483666" r:id="rId6"/>
    <p:sldLayoutId id="2147483659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495515" y="4876800"/>
            <a:ext cx="1585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3 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3E06FD58-EDBE-E779-CDD1-5708FEEA6C12}"/>
              </a:ext>
            </a:extLst>
          </p:cNvPr>
          <p:cNvSpPr txBox="1"/>
          <p:nvPr/>
        </p:nvSpPr>
        <p:spPr>
          <a:xfrm>
            <a:off x="0" y="-850900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C:\Users\ADMIN\Desktop\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3A0C5F19-6C98-F4E4-2CFD-5E88F1EDB8C9}"/>
              </a:ext>
            </a:extLst>
          </p:cNvPr>
          <p:cNvGrpSpPr/>
          <p:nvPr/>
        </p:nvGrpSpPr>
        <p:grpSpPr>
          <a:xfrm>
            <a:off x="395110" y="952836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6ACB25BB-24C1-4F26-A037-FCD0A557D5B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E87BE036-8FA6-5F5C-652F-EDEA8E22E00E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B5751D35-DD9E-6328-D2D8-6FD4FC177EE9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25F6DE4A-12B8-7CA6-5B23-190164D21F6C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46E620AA-5613-6B8B-7365-B54F94BCB9FE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22C1477E-2DBB-3AD7-1789-C9B6FAEAD22B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8FCF6C5E-25B4-D3E0-5FF8-FC19AB84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513" y="1143000"/>
            <a:ext cx="4524504" cy="2711432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91F50F86-7AD8-4728-2F1B-36CE3DEF0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87" y="2931705"/>
            <a:ext cx="9247956" cy="18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216DD0F-09CD-D1F2-BE06-8E2484BF730D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D1DA56B7-17CE-1C48-A2C9-FA0CEC00416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96664D8-C34C-7873-C624-84474FC4A147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EC9B332-D299-078E-EA44-2ACAF21913BD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3FD1BE69-71CD-0C51-F170-73FDC7EE986F}"/>
              </a:ext>
            </a:extLst>
          </p:cNvPr>
          <p:cNvSpPr txBox="1"/>
          <p:nvPr/>
        </p:nvSpPr>
        <p:spPr>
          <a:xfrm>
            <a:off x="402082" y="-1600200"/>
            <a:ext cx="11349023" cy="14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2F163197-3263-44F5-D234-6D003F451661}"/>
              </a:ext>
            </a:extLst>
          </p:cNvPr>
          <p:cNvSpPr txBox="1"/>
          <p:nvPr/>
        </p:nvSpPr>
        <p:spPr>
          <a:xfrm>
            <a:off x="368301" y="349567"/>
            <a:ext cx="11402212" cy="1912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 algn="just">
              <a:lnSpc>
                <a:spcPct val="127000"/>
              </a:lnSpc>
            </a:pPr>
            <a:r>
              <a:rPr lang="vi-VN" sz="3200" b="1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10" name="PHẠM DUYÊN 18 - 9Slide.vn">
            <a:extLst>
              <a:ext uri="{FF2B5EF4-FFF2-40B4-BE49-F238E27FC236}">
                <a16:creationId xmlns:a16="http://schemas.microsoft.com/office/drawing/2014/main" id="{04D1F7FC-F943-5BF6-0D1A-6AF0254ACE2B}"/>
              </a:ext>
            </a:extLst>
          </p:cNvPr>
          <p:cNvSpPr/>
          <p:nvPr/>
        </p:nvSpPr>
        <p:spPr>
          <a:xfrm>
            <a:off x="1967982" y="3376193"/>
            <a:ext cx="8256037" cy="3005557"/>
          </a:xfrm>
          <a:prstGeom prst="roundRect">
            <a:avLst>
              <a:gd name="adj" fmla="val 7633"/>
            </a:avLst>
          </a:prstGeom>
          <a:gradFill flip="none" rotWithShape="1">
            <a:gsLst>
              <a:gs pos="86000">
                <a:srgbClr val="EECDFF"/>
              </a:gs>
              <a:gs pos="44000">
                <a:srgbClr val="D3F4F5"/>
              </a:gs>
            </a:gsLst>
            <a:lin ang="54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457200" algn="just"/>
            <a:endParaRPr lang="en-US" sz="4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PHẠM DUYÊN 19 - 9Slide.vn">
            <a:extLst>
              <a:ext uri="{FF2B5EF4-FFF2-40B4-BE49-F238E27FC236}">
                <a16:creationId xmlns:a16="http://schemas.microsoft.com/office/drawing/2014/main" id="{D1E79FE3-7FF7-4B62-3C1F-4E5F1165B455}"/>
              </a:ext>
            </a:extLst>
          </p:cNvPr>
          <p:cNvSpPr/>
          <p:nvPr/>
        </p:nvSpPr>
        <p:spPr>
          <a:xfrm>
            <a:off x="5130800" y="2362200"/>
            <a:ext cx="1930400" cy="739394"/>
          </a:xfrm>
          <a:prstGeom prst="roundRect">
            <a:avLst/>
          </a:prstGeom>
          <a:solidFill>
            <a:srgbClr val="E56E7A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latin typeface="#9Slide03 BoosterNextFYBlack" panose="02000A03000000020004" pitchFamily="2" charset="0"/>
              </a:rPr>
              <a:t>Bài giải</a:t>
            </a:r>
          </a:p>
        </p:txBody>
      </p:sp>
      <p:sp>
        <p:nvSpPr>
          <p:cNvPr id="12" name="PHẠM DUYÊN 20 - 9Slide.vn">
            <a:extLst>
              <a:ext uri="{FF2B5EF4-FFF2-40B4-BE49-F238E27FC236}">
                <a16:creationId xmlns:a16="http://schemas.microsoft.com/office/drawing/2014/main" id="{6C225BB4-9479-419E-8A13-89383945E405}"/>
              </a:ext>
            </a:extLst>
          </p:cNvPr>
          <p:cNvSpPr txBox="1"/>
          <p:nvPr/>
        </p:nvSpPr>
        <p:spPr>
          <a:xfrm>
            <a:off x="2209799" y="3505793"/>
            <a:ext cx="7772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 spc="-20"/>
            </a:lvl1pPr>
          </a:lstStyle>
          <a:p>
            <a:r>
              <a:rPr lang="vi-VN" spc="-40"/>
              <a:t>- Việt sinh ra vào tháng 1, Mai sinh sau Việt 3 tháng</a:t>
            </a:r>
          </a:p>
        </p:txBody>
      </p:sp>
      <p:sp>
        <p:nvSpPr>
          <p:cNvPr id="20" name="PHẠM DUYÊN 21 - 9Slide.vn">
            <a:extLst>
              <a:ext uri="{FF2B5EF4-FFF2-40B4-BE49-F238E27FC236}">
                <a16:creationId xmlns:a16="http://schemas.microsoft.com/office/drawing/2014/main" id="{6F881C79-B44A-CE80-C179-80B35E95D203}"/>
              </a:ext>
            </a:extLst>
          </p:cNvPr>
          <p:cNvSpPr txBox="1"/>
          <p:nvPr/>
        </p:nvSpPr>
        <p:spPr>
          <a:xfrm>
            <a:off x="2209799" y="4584709"/>
            <a:ext cx="7803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vi-VN" spc="-20"/>
              <a:t>- Mai sinh ra trước Nam 8 tháng vậy Nam sinh ra vào tháng 12</a:t>
            </a:r>
            <a:r>
              <a:rPr lang="en-US" spc="-20"/>
              <a:t> vì:</a:t>
            </a:r>
            <a:endParaRPr lang="vi-VN" spc="-20"/>
          </a:p>
        </p:txBody>
      </p:sp>
      <p:sp>
        <p:nvSpPr>
          <p:cNvPr id="21" name="PHẠM DUYÊN 21 - 9Slide.vn">
            <a:extLst>
              <a:ext uri="{FF2B5EF4-FFF2-40B4-BE49-F238E27FC236}">
                <a16:creationId xmlns:a16="http://schemas.microsoft.com/office/drawing/2014/main" id="{4150546D-1904-36CB-A194-CC197459BD12}"/>
              </a:ext>
            </a:extLst>
          </p:cNvPr>
          <p:cNvSpPr txBox="1"/>
          <p:nvPr/>
        </p:nvSpPr>
        <p:spPr>
          <a:xfrm>
            <a:off x="2514600" y="56636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+mj-lt"/>
              </a:rPr>
              <a:t>8 tháng + 4 tháng = 12 tháng</a:t>
            </a:r>
            <a:endParaRPr lang="vi-VN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PHẠM DUYÊN 20 - 9Slide.vn">
            <a:extLst>
              <a:ext uri="{FF2B5EF4-FFF2-40B4-BE49-F238E27FC236}">
                <a16:creationId xmlns:a16="http://schemas.microsoft.com/office/drawing/2014/main" id="{23D59D07-82B7-6114-9926-3084D38B9965}"/>
              </a:ext>
            </a:extLst>
          </p:cNvPr>
          <p:cNvSpPr txBox="1"/>
          <p:nvPr/>
        </p:nvSpPr>
        <p:spPr>
          <a:xfrm>
            <a:off x="3657600" y="3998236"/>
            <a:ext cx="777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spc="-60"/>
              <a:t>vậy </a:t>
            </a:r>
            <a:r>
              <a:rPr lang="vi-VN" sz="3200" spc="-60">
                <a:solidFill>
                  <a:srgbClr val="0070C0"/>
                </a:solidFill>
                <a:latin typeface="+mj-lt"/>
              </a:rPr>
              <a:t>Mai sinh ra vào tháng 4</a:t>
            </a:r>
            <a:r>
              <a:rPr lang="vi-VN" sz="3200" spc="-6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582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20" grpId="0"/>
      <p:bldP spid="2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FF99D84-B2ED-3A32-BB5B-999DA34F5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4" y="2296156"/>
            <a:ext cx="4370388" cy="19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44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7E44983E-8DB8-4C76-91C9-DBE1C0FF7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1" y="1562100"/>
            <a:ext cx="5377020" cy="4259864"/>
          </a:xfrm>
          <a:custGeom>
            <a:avLst/>
            <a:gdLst>
              <a:gd name="connsiteX0" fmla="*/ 174221 w 2545702"/>
              <a:gd name="connsiteY0" fmla="*/ 0 h 1791477"/>
              <a:gd name="connsiteX1" fmla="*/ 2371481 w 2545702"/>
              <a:gd name="connsiteY1" fmla="*/ 0 h 1791477"/>
              <a:gd name="connsiteX2" fmla="*/ 2545702 w 2545702"/>
              <a:gd name="connsiteY2" fmla="*/ 174221 h 1791477"/>
              <a:gd name="connsiteX3" fmla="*/ 2545702 w 2545702"/>
              <a:gd name="connsiteY3" fmla="*/ 1617256 h 1791477"/>
              <a:gd name="connsiteX4" fmla="*/ 2371481 w 2545702"/>
              <a:gd name="connsiteY4" fmla="*/ 1791477 h 1791477"/>
              <a:gd name="connsiteX5" fmla="*/ 174221 w 2545702"/>
              <a:gd name="connsiteY5" fmla="*/ 1791477 h 1791477"/>
              <a:gd name="connsiteX6" fmla="*/ 0 w 2545702"/>
              <a:gd name="connsiteY6" fmla="*/ 1617256 h 1791477"/>
              <a:gd name="connsiteX7" fmla="*/ 0 w 2545702"/>
              <a:gd name="connsiteY7" fmla="*/ 174221 h 1791477"/>
              <a:gd name="connsiteX8" fmla="*/ 174221 w 2545702"/>
              <a:gd name="connsiteY8" fmla="*/ 0 h 179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702" h="1791477">
                <a:moveTo>
                  <a:pt x="174221" y="0"/>
                </a:moveTo>
                <a:lnTo>
                  <a:pt x="2371481" y="0"/>
                </a:lnTo>
                <a:cubicBezTo>
                  <a:pt x="2467701" y="0"/>
                  <a:pt x="2545702" y="78001"/>
                  <a:pt x="2545702" y="174221"/>
                </a:cubicBezTo>
                <a:lnTo>
                  <a:pt x="2545702" y="1617256"/>
                </a:lnTo>
                <a:cubicBezTo>
                  <a:pt x="2545702" y="1713476"/>
                  <a:pt x="2467701" y="1791477"/>
                  <a:pt x="2371481" y="1791477"/>
                </a:cubicBezTo>
                <a:lnTo>
                  <a:pt x="174221" y="1791477"/>
                </a:lnTo>
                <a:cubicBezTo>
                  <a:pt x="78001" y="1791477"/>
                  <a:pt x="0" y="1713476"/>
                  <a:pt x="0" y="1617256"/>
                </a:cubicBezTo>
                <a:lnTo>
                  <a:pt x="0" y="174221"/>
                </a:lnTo>
                <a:cubicBezTo>
                  <a:pt x="0" y="78001"/>
                  <a:pt x="78001" y="0"/>
                  <a:pt x="174221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9C155AF-B339-5C32-2BB9-51C181270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4" y="267718"/>
            <a:ext cx="1618724" cy="730044"/>
          </a:xfrm>
          <a:prstGeom prst="rect">
            <a:avLst/>
          </a:prstGeom>
        </p:spPr>
      </p:pic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30E27BA-0630-C1AC-F2ED-8ABA5DDF28E3}"/>
              </a:ext>
            </a:extLst>
          </p:cNvPr>
          <p:cNvSpPr txBox="1"/>
          <p:nvPr/>
        </p:nvSpPr>
        <p:spPr>
          <a:xfrm>
            <a:off x="5772150" y="1635271"/>
            <a:ext cx="5715000" cy="396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GB" sz="3600" b="1" spc="-100">
                <a:solidFill>
                  <a:srgbClr val="0070C0"/>
                </a:solidFill>
                <a:latin typeface="+mj-lt"/>
              </a:rPr>
              <a:t>Cách chơi:</a:t>
            </a:r>
          </a:p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GB" sz="2800" b="1" spc="-100">
                <a:solidFill>
                  <a:srgbClr val="2A2A00"/>
                </a:solidFill>
                <a:latin typeface="+mj-lt"/>
              </a:rPr>
              <a:t>- </a:t>
            </a:r>
            <a:r>
              <a:rPr lang="en-US" sz="2800" b="1" spc="-100">
                <a:solidFill>
                  <a:srgbClr val="2A2A00"/>
                </a:solidFill>
              </a:rPr>
              <a:t>Chơi theo cặp</a:t>
            </a:r>
          </a:p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US" sz="2800" b="1" spc="-100">
                <a:solidFill>
                  <a:srgbClr val="2A2A00"/>
                </a:solidFill>
                <a:latin typeface="+mj-lt"/>
              </a:rPr>
              <a:t>-</a:t>
            </a:r>
            <a:r>
              <a:rPr lang="en-US" sz="2800" b="1" spc="-100">
                <a:solidFill>
                  <a:srgbClr val="2A2A00"/>
                </a:solidFill>
              </a:rPr>
              <a:t> Người chơi bắt đầu với chiếc đồng hồ chỉ 3 giờ. Khi đến lượt, người chơi quay kim đồng hồ thêm 5 hoặc 10 phút . Đọc giờ tại thời điểm đó.</a:t>
            </a:r>
          </a:p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US" sz="2800" b="1" spc="-100">
                <a:solidFill>
                  <a:srgbClr val="2A2A00"/>
                </a:solidFill>
                <a:latin typeface="+mj-lt"/>
              </a:rPr>
              <a:t>-</a:t>
            </a:r>
            <a:r>
              <a:rPr lang="en-US" sz="2800" b="1" spc="-100">
                <a:solidFill>
                  <a:srgbClr val="2A2A00"/>
                </a:solidFill>
              </a:rPr>
              <a:t> Trò chơi kết thúc khi có người chơi quay kim đồng hồ đến đúng 4 giờ.</a:t>
            </a:r>
          </a:p>
        </p:txBody>
      </p:sp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7574F96-D9BD-BAE3-89AE-FA1582A14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06093"/>
            <a:ext cx="6096000" cy="6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9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69CF5F3-6C8D-7241-7BF1-BAC2233BD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35" y="2245567"/>
            <a:ext cx="4733730" cy="23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HẠM DUYÊN 1 - 9Slide.vn">
            <a:extLst>
              <a:ext uri="{FF2B5EF4-FFF2-40B4-BE49-F238E27FC236}">
                <a16:creationId xmlns:a16="http://schemas.microsoft.com/office/drawing/2014/main" id="{4EC9C523-B257-50A3-5C75-5414CCEB0D87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5" name="PHẠM DUYÊN 1 - 9Slide.vn">
              <a:extLst>
                <a:ext uri="{FF2B5EF4-FFF2-40B4-BE49-F238E27FC236}">
                  <a16:creationId xmlns:a16="http://schemas.microsoft.com/office/drawing/2014/main" id="{6F22B3D3-B293-02E3-90B0-AFA68AD24E8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HẠM DUYÊN 2 - 9Slide.vn">
              <a:extLst>
                <a:ext uri="{FF2B5EF4-FFF2-40B4-BE49-F238E27FC236}">
                  <a16:creationId xmlns:a16="http://schemas.microsoft.com/office/drawing/2014/main" id="{BF7826E7-48CF-B548-D18C-10E6E6347FE3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DB8966A7-8995-B16D-B2F9-E9F2D1A7B442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8362E56D-87CB-76C8-F655-C279890D9C21}"/>
              </a:ext>
            </a:extLst>
          </p:cNvPr>
          <p:cNvSpPr txBox="1"/>
          <p:nvPr/>
        </p:nvSpPr>
        <p:spPr>
          <a:xfrm>
            <a:off x="1128461" y="392832"/>
            <a:ext cx="5519425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en-US" sz="4000" b="1" spc="-100">
                <a:solidFill>
                  <a:srgbClr val="0070C0"/>
                </a:solidFill>
                <a:latin typeface="+mj-lt"/>
              </a:rPr>
              <a:t>Chọn câu trả lời đúng.</a:t>
            </a:r>
            <a:endParaRPr lang="vi-VN" sz="4000" b="1" spc="-1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3D4DB30-D61C-D439-E630-82E4300DA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9" y="2869982"/>
            <a:ext cx="10686662" cy="23878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D4268861-479A-585C-C8B6-14CA27AD1CC5}"/>
              </a:ext>
            </a:extLst>
          </p:cNvPr>
          <p:cNvSpPr txBox="1"/>
          <p:nvPr/>
        </p:nvSpPr>
        <p:spPr>
          <a:xfrm>
            <a:off x="974708" y="4507504"/>
            <a:ext cx="1986206" cy="57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4000"/>
              </a:lnSpc>
            </a:pPr>
            <a:r>
              <a:rPr lang="en-US" sz="3200" b="1" spc="-220">
                <a:solidFill>
                  <a:srgbClr val="0070C0"/>
                </a:solidFill>
                <a:latin typeface="+mj-lt"/>
              </a:rPr>
              <a:t>Bây giờ</a:t>
            </a:r>
            <a:endParaRPr lang="vi-VN" sz="3200" b="1" spc="-22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A33F8F9A-6AD5-991C-E25C-AC97BB0CBFDF}"/>
              </a:ext>
            </a:extLst>
          </p:cNvPr>
          <p:cNvSpPr txBox="1"/>
          <p:nvPr/>
        </p:nvSpPr>
        <p:spPr>
          <a:xfrm>
            <a:off x="4001278" y="4494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A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368CB94-F125-A4F7-650D-97DA37673A25}"/>
              </a:ext>
            </a:extLst>
          </p:cNvPr>
          <p:cNvSpPr txBox="1"/>
          <p:nvPr/>
        </p:nvSpPr>
        <p:spPr>
          <a:xfrm>
            <a:off x="6071119" y="4494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B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FEBDB48-17C1-EADA-B8DC-4607826911E2}"/>
              </a:ext>
            </a:extLst>
          </p:cNvPr>
          <p:cNvSpPr txBox="1"/>
          <p:nvPr/>
        </p:nvSpPr>
        <p:spPr>
          <a:xfrm>
            <a:off x="8140960" y="4494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C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7D248D2-5DA8-8D9E-C021-70C58AA247E6}"/>
              </a:ext>
            </a:extLst>
          </p:cNvPr>
          <p:cNvSpPr txBox="1"/>
          <p:nvPr/>
        </p:nvSpPr>
        <p:spPr>
          <a:xfrm>
            <a:off x="10210800" y="4494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D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42D53CBD-DDAD-28EF-9B2F-77D3322C9BAF}"/>
              </a:ext>
            </a:extLst>
          </p:cNvPr>
          <p:cNvSpPr/>
          <p:nvPr/>
        </p:nvSpPr>
        <p:spPr>
          <a:xfrm>
            <a:off x="10171811" y="4548104"/>
            <a:ext cx="608096" cy="608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B15C1637-50C5-DE4D-D9A0-5ACFD0958C29}"/>
              </a:ext>
            </a:extLst>
          </p:cNvPr>
          <p:cNvSpPr txBox="1"/>
          <p:nvPr/>
        </p:nvSpPr>
        <p:spPr>
          <a:xfrm>
            <a:off x="429641" y="1219200"/>
            <a:ext cx="11332718" cy="14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6000"/>
              </a:lnSpc>
            </a:pPr>
            <a:r>
              <a:rPr lang="vi-VN" sz="40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a) </a:t>
            </a:r>
            <a:r>
              <a:rPr lang="vi-VN" sz="4000" b="1" spc="-100">
                <a:solidFill>
                  <a:schemeClr val="accent5">
                    <a:lumMod val="75000"/>
                  </a:schemeClr>
                </a:solidFill>
              </a:rPr>
              <a:t>Bây giờ là 11 giờ 20 phút</a:t>
            </a:r>
            <a:r>
              <a:rPr lang="vi-VN" sz="40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, 10 phút nữa là đến giờ ăn trưa. Hỏi đồng hồ nào dưới đây chỉ giờ ăn trưa</a:t>
            </a:r>
            <a:r>
              <a:rPr lang="en-US" sz="40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40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E7D79BA7-125D-D296-48D5-F21428F2D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9" y="3105492"/>
            <a:ext cx="10686662" cy="245710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2" name="PHẠM DUYÊN 2 - 9Slide.vn">
            <a:extLst>
              <a:ext uri="{FF2B5EF4-FFF2-40B4-BE49-F238E27FC236}">
                <a16:creationId xmlns:a16="http://schemas.microsoft.com/office/drawing/2014/main" id="{4EC9C523-B257-50A3-5C75-5414CCEB0D87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5" name="PHẠM DUYÊN 1 - 9Slide.vn">
              <a:extLst>
                <a:ext uri="{FF2B5EF4-FFF2-40B4-BE49-F238E27FC236}">
                  <a16:creationId xmlns:a16="http://schemas.microsoft.com/office/drawing/2014/main" id="{6F22B3D3-B293-02E3-90B0-AFA68AD24E8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HẠM DUYÊN 2 - 9Slide.vn">
              <a:extLst>
                <a:ext uri="{FF2B5EF4-FFF2-40B4-BE49-F238E27FC236}">
                  <a16:creationId xmlns:a16="http://schemas.microsoft.com/office/drawing/2014/main" id="{BF7826E7-48CF-B548-D18C-10E6E6347FE3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DB8966A7-8995-B16D-B2F9-E9F2D1A7B442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8362E56D-87CB-76C8-F655-C279890D9C21}"/>
              </a:ext>
            </a:extLst>
          </p:cNvPr>
          <p:cNvSpPr txBox="1"/>
          <p:nvPr/>
        </p:nvSpPr>
        <p:spPr>
          <a:xfrm>
            <a:off x="1128461" y="392832"/>
            <a:ext cx="5519425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en-US" sz="4000" b="1" spc="-100">
                <a:solidFill>
                  <a:srgbClr val="0070C0"/>
                </a:solidFill>
                <a:latin typeface="+mj-lt"/>
              </a:rPr>
              <a:t>Chọn câu trả lời đúng.</a:t>
            </a:r>
            <a:endParaRPr lang="vi-VN" sz="4000" b="1" spc="-1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D4268861-479A-585C-C8B6-14CA27AD1CC5}"/>
              </a:ext>
            </a:extLst>
          </p:cNvPr>
          <p:cNvSpPr txBox="1"/>
          <p:nvPr/>
        </p:nvSpPr>
        <p:spPr>
          <a:xfrm>
            <a:off x="974708" y="4844614"/>
            <a:ext cx="1986206" cy="57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4000"/>
              </a:lnSpc>
            </a:pPr>
            <a:r>
              <a:rPr lang="en-US" sz="3200" b="1" spc="-220">
                <a:solidFill>
                  <a:srgbClr val="0070C0"/>
                </a:solidFill>
                <a:latin typeface="+mj-lt"/>
              </a:rPr>
              <a:t>Bây giờ</a:t>
            </a:r>
            <a:endParaRPr lang="vi-VN" sz="3200" b="1" spc="-22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A33F8F9A-6AD5-991C-E25C-AC97BB0CBFDF}"/>
              </a:ext>
            </a:extLst>
          </p:cNvPr>
          <p:cNvSpPr txBox="1"/>
          <p:nvPr/>
        </p:nvSpPr>
        <p:spPr>
          <a:xfrm>
            <a:off x="4001278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A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368CB94-F125-A4F7-650D-97DA37673A25}"/>
              </a:ext>
            </a:extLst>
          </p:cNvPr>
          <p:cNvSpPr txBox="1"/>
          <p:nvPr/>
        </p:nvSpPr>
        <p:spPr>
          <a:xfrm>
            <a:off x="6071119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B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FEBDB48-17C1-EADA-B8DC-4607826911E2}"/>
              </a:ext>
            </a:extLst>
          </p:cNvPr>
          <p:cNvSpPr txBox="1"/>
          <p:nvPr/>
        </p:nvSpPr>
        <p:spPr>
          <a:xfrm>
            <a:off x="8140960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C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7D248D2-5DA8-8D9E-C021-70C58AA247E6}"/>
              </a:ext>
            </a:extLst>
          </p:cNvPr>
          <p:cNvSpPr txBox="1"/>
          <p:nvPr/>
        </p:nvSpPr>
        <p:spPr>
          <a:xfrm>
            <a:off x="10210800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D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42D53CBD-DDAD-28EF-9B2F-77D3322C9BAF}"/>
              </a:ext>
            </a:extLst>
          </p:cNvPr>
          <p:cNvSpPr/>
          <p:nvPr/>
        </p:nvSpPr>
        <p:spPr>
          <a:xfrm>
            <a:off x="6035239" y="4885213"/>
            <a:ext cx="608096" cy="608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B15C1637-50C5-DE4D-D9A0-5ACFD0958C29}"/>
              </a:ext>
            </a:extLst>
          </p:cNvPr>
          <p:cNvSpPr txBox="1"/>
          <p:nvPr/>
        </p:nvSpPr>
        <p:spPr>
          <a:xfrm>
            <a:off x="429641" y="1095041"/>
            <a:ext cx="11332718" cy="194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2000"/>
              </a:lnSpc>
            </a:pPr>
            <a:r>
              <a:rPr lang="vi-VN" sz="4000" b="1" spc="-20">
                <a:solidFill>
                  <a:schemeClr val="tx1">
                    <a:lumMod val="75000"/>
                    <a:lumOff val="25000"/>
                  </a:schemeClr>
                </a:solidFill>
              </a:rPr>
              <a:t>b) </a:t>
            </a:r>
            <a:r>
              <a:rPr lang="vi-VN" sz="4000" b="1" spc="-20">
                <a:solidFill>
                  <a:schemeClr val="accent5">
                    <a:lumMod val="75000"/>
                  </a:schemeClr>
                </a:solidFill>
              </a:rPr>
              <a:t>Bây giờ là 3 giờ 15 phút</a:t>
            </a:r>
            <a:r>
              <a:rPr lang="vi-VN" sz="4000" b="1" spc="-20">
                <a:solidFill>
                  <a:schemeClr val="tx1">
                    <a:lumMod val="75000"/>
                    <a:lumOff val="25000"/>
                  </a:schemeClr>
                </a:solidFill>
              </a:rPr>
              <a:t>, các bạn đã ra chơi được 15 phút. Hỏi đồng hồ nào dưới đây chỉ lúc bắt đầu ra chơi?</a:t>
            </a:r>
          </a:p>
        </p:txBody>
      </p:sp>
    </p:spTree>
    <p:extLst>
      <p:ext uri="{BB962C8B-B14F-4D97-AF65-F5344CB8AC3E}">
        <p14:creationId xmlns:p14="http://schemas.microsoft.com/office/powerpoint/2010/main" val="2641247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7A2DBD07-7184-A96A-241B-455A47879C9F}"/>
              </a:ext>
            </a:extLst>
          </p:cNvPr>
          <p:cNvSpPr txBox="1"/>
          <p:nvPr/>
        </p:nvSpPr>
        <p:spPr>
          <a:xfrm>
            <a:off x="2362200" y="3810000"/>
            <a:ext cx="7097797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b) 1 tuần 3 ngày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10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ngày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C215312D-629B-269B-6BBA-6F824992A480}"/>
              </a:ext>
            </a:extLst>
          </p:cNvPr>
          <p:cNvSpPr txBox="1"/>
          <p:nvPr/>
        </p:nvSpPr>
        <p:spPr>
          <a:xfrm>
            <a:off x="2362200" y="1495301"/>
            <a:ext cx="7097797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a) 1 giờ 30 phút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90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phút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FD19908B-4C6C-2070-5D50-DE9AFF109022}"/>
              </a:ext>
            </a:extLst>
          </p:cNvPr>
          <p:cNvGrpSpPr/>
          <p:nvPr/>
        </p:nvGrpSpPr>
        <p:grpSpPr>
          <a:xfrm>
            <a:off x="470224" y="43193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1523264-CCDC-5980-5074-69B189D1E8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1F4AA1B-54A0-B2A6-0662-B28C96128C9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96BDC50-524D-6391-C051-EA1ADB3E2A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85B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F41064-4F2E-6335-AF89-11673DDA8D4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4B500427-FF08-E95C-2640-E2917A0B5540}"/>
              </a:ext>
            </a:extLst>
          </p:cNvPr>
          <p:cNvGrpSpPr/>
          <p:nvPr/>
        </p:nvGrpSpPr>
        <p:grpSpPr>
          <a:xfrm>
            <a:off x="1242519" y="386670"/>
            <a:ext cx="1557831" cy="1009215"/>
            <a:chOff x="868056" y="504884"/>
            <a:chExt cx="1314063" cy="8512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C488E38-C0D3-7BF0-DF96-6B9D805CAB6D}"/>
                </a:ext>
              </a:extLst>
            </p:cNvPr>
            <p:cNvSpPr/>
            <p:nvPr/>
          </p:nvSpPr>
          <p:spPr>
            <a:xfrm>
              <a:off x="987315" y="588744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8A3D3A04-0A4B-1C59-3B35-3E1577F56783}"/>
                </a:ext>
              </a:extLst>
            </p:cNvPr>
            <p:cNvSpPr txBox="1"/>
            <p:nvPr/>
          </p:nvSpPr>
          <p:spPr>
            <a:xfrm>
              <a:off x="1674533" y="523488"/>
              <a:ext cx="507586" cy="81409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932FC4F1-72BC-3D68-16A9-E287D23694B7}"/>
                </a:ext>
              </a:extLst>
            </p:cNvPr>
            <p:cNvSpPr txBox="1"/>
            <p:nvPr/>
          </p:nvSpPr>
          <p:spPr>
            <a:xfrm>
              <a:off x="868056" y="504884"/>
              <a:ext cx="905739" cy="85129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87B260B-5707-96FE-176D-B2FF5837F1B5}"/>
              </a:ext>
            </a:extLst>
          </p:cNvPr>
          <p:cNvSpPr/>
          <p:nvPr/>
        </p:nvSpPr>
        <p:spPr>
          <a:xfrm>
            <a:off x="6732046" y="1630961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6B95C51-94F6-B42A-7EB8-56F29EADCF47}"/>
              </a:ext>
            </a:extLst>
          </p:cNvPr>
          <p:cNvSpPr/>
          <p:nvPr/>
        </p:nvSpPr>
        <p:spPr>
          <a:xfrm>
            <a:off x="2930227" y="2730633"/>
            <a:ext cx="2942771" cy="743158"/>
          </a:xfrm>
          <a:prstGeom prst="roundRect">
            <a:avLst>
              <a:gd name="adj" fmla="val 14872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1 giờ = </a:t>
            </a:r>
            <a:r>
              <a:rPr lang="en-US" sz="3200" b="1" spc="-80">
                <a:solidFill>
                  <a:srgbClr val="0070C0"/>
                </a:solidFill>
              </a:rPr>
              <a:t>60</a:t>
            </a:r>
            <a:r>
              <a:rPr 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phút</a:t>
            </a:r>
            <a:endParaRPr lang="en-US" sz="6000" b="1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" name="PHẠM DUYÊN 7 - 9Slide.vn">
            <a:extLst>
              <a:ext uri="{FF2B5EF4-FFF2-40B4-BE49-F238E27FC236}">
                <a16:creationId xmlns:a16="http://schemas.microsoft.com/office/drawing/2014/main" id="{147B611B-9104-1959-03DB-BB599D522CF5}"/>
              </a:ext>
            </a:extLst>
          </p:cNvPr>
          <p:cNvCxnSpPr>
            <a:cxnSpLocks/>
          </p:cNvCxnSpPr>
          <p:nvPr/>
        </p:nvCxnSpPr>
        <p:spPr>
          <a:xfrm>
            <a:off x="4470401" y="2165129"/>
            <a:ext cx="0" cy="739872"/>
          </a:xfrm>
          <a:prstGeom prst="straightConnector1">
            <a:avLst/>
          </a:prstGeom>
          <a:noFill/>
          <a:ln w="57150" cap="rnd">
            <a:solidFill>
              <a:srgbClr val="F54D6D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HẠM DUYÊN 8 - 9Slide.vn">
                <a:extLst>
                  <a:ext uri="{FF2B5EF4-FFF2-40B4-BE49-F238E27FC236}">
                    <a16:creationId xmlns:a16="http://schemas.microsoft.com/office/drawing/2014/main" id="{B6565E6F-D71C-089A-6915-A8943B276B8F}"/>
                  </a:ext>
                </a:extLst>
              </p:cNvPr>
              <p:cNvSpPr txBox="1"/>
              <p:nvPr/>
            </p:nvSpPr>
            <p:spPr>
              <a:xfrm>
                <a:off x="4470962" y="2281535"/>
                <a:ext cx="569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PHẠM DUYÊN 8 - 9Slide.vn">
                <a:extLst>
                  <a:ext uri="{FF2B5EF4-FFF2-40B4-BE49-F238E27FC236}">
                    <a16:creationId xmlns:a16="http://schemas.microsoft.com/office/drawing/2014/main" id="{B6565E6F-D71C-089A-6915-A8943B276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962" y="2281535"/>
                <a:ext cx="569436" cy="461665"/>
              </a:xfrm>
              <a:prstGeom prst="rect">
                <a:avLst/>
              </a:prstGeom>
              <a:blipFill>
                <a:blip r:embed="rId2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A00EF847-DF31-BB7E-75CC-61C37F514E23}"/>
              </a:ext>
            </a:extLst>
          </p:cNvPr>
          <p:cNvSpPr/>
          <p:nvPr/>
        </p:nvSpPr>
        <p:spPr>
          <a:xfrm>
            <a:off x="6814425" y="1693487"/>
            <a:ext cx="90861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10 - 9Slide.vn">
            <a:extLst>
              <a:ext uri="{FF2B5EF4-FFF2-40B4-BE49-F238E27FC236}">
                <a16:creationId xmlns:a16="http://schemas.microsoft.com/office/drawing/2014/main" id="{193E01B6-B1D4-9A4D-C677-BFF486DEBAA2}"/>
              </a:ext>
            </a:extLst>
          </p:cNvPr>
          <p:cNvSpPr/>
          <p:nvPr/>
        </p:nvSpPr>
        <p:spPr>
          <a:xfrm>
            <a:off x="6831097" y="3945660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62ED3998-283D-335E-F15C-1C295B043430}"/>
              </a:ext>
            </a:extLst>
          </p:cNvPr>
          <p:cNvSpPr/>
          <p:nvPr/>
        </p:nvSpPr>
        <p:spPr>
          <a:xfrm>
            <a:off x="2930227" y="5045332"/>
            <a:ext cx="2942771" cy="743158"/>
          </a:xfrm>
          <a:prstGeom prst="roundRect">
            <a:avLst>
              <a:gd name="adj" fmla="val 14872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1 tuần = </a:t>
            </a:r>
            <a:r>
              <a:rPr lang="en-US" sz="3200" b="1" spc="-80">
                <a:solidFill>
                  <a:srgbClr val="0070C0"/>
                </a:solidFill>
              </a:rPr>
              <a:t>7</a:t>
            </a:r>
            <a:r>
              <a:rPr 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ngày</a:t>
            </a:r>
            <a:endParaRPr lang="en-US" sz="6000" b="1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8" name="PHẠM DUYÊN 12 - 9Slide.vn">
            <a:extLst>
              <a:ext uri="{FF2B5EF4-FFF2-40B4-BE49-F238E27FC236}">
                <a16:creationId xmlns:a16="http://schemas.microsoft.com/office/drawing/2014/main" id="{7C9A0EE6-9B4D-D51C-B501-BA97EC901913}"/>
              </a:ext>
            </a:extLst>
          </p:cNvPr>
          <p:cNvCxnSpPr>
            <a:cxnSpLocks/>
          </p:cNvCxnSpPr>
          <p:nvPr/>
        </p:nvCxnSpPr>
        <p:spPr>
          <a:xfrm>
            <a:off x="4699000" y="4479828"/>
            <a:ext cx="0" cy="739872"/>
          </a:xfrm>
          <a:prstGeom prst="straightConnector1">
            <a:avLst/>
          </a:prstGeom>
          <a:noFill/>
          <a:ln w="57150" cap="rnd">
            <a:solidFill>
              <a:srgbClr val="F54D6D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PHẠM DUYÊN 13 - 9Slide.vn">
                <a:extLst>
                  <a:ext uri="{FF2B5EF4-FFF2-40B4-BE49-F238E27FC236}">
                    <a16:creationId xmlns:a16="http://schemas.microsoft.com/office/drawing/2014/main" id="{952E0396-59ED-6558-A7C9-C7E3E718B2F3}"/>
                  </a:ext>
                </a:extLst>
              </p:cNvPr>
              <p:cNvSpPr txBox="1"/>
              <p:nvPr/>
            </p:nvSpPr>
            <p:spPr>
              <a:xfrm>
                <a:off x="4699561" y="4584450"/>
                <a:ext cx="569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PHẠM DUYÊN 13 - 9Slide.vn">
                <a:extLst>
                  <a:ext uri="{FF2B5EF4-FFF2-40B4-BE49-F238E27FC236}">
                    <a16:creationId xmlns:a16="http://schemas.microsoft.com/office/drawing/2014/main" id="{952E0396-59ED-6558-A7C9-C7E3E718B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561" y="4584450"/>
                <a:ext cx="569436" cy="461665"/>
              </a:xfrm>
              <a:prstGeom prst="rect">
                <a:avLst/>
              </a:prstGeom>
              <a:blipFill>
                <a:blip r:embed="rId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DF5B250D-283F-0F0E-1329-35F53B0B41DB}"/>
              </a:ext>
            </a:extLst>
          </p:cNvPr>
          <p:cNvSpPr/>
          <p:nvPr/>
        </p:nvSpPr>
        <p:spPr>
          <a:xfrm>
            <a:off x="6913476" y="4008186"/>
            <a:ext cx="90861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9113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12" grpId="0" animBg="1"/>
      <p:bldP spid="13" grpId="0" animBg="1"/>
      <p:bldP spid="13" grpId="1" animBg="1"/>
      <p:bldP spid="15" grpId="0"/>
      <p:bldP spid="15" grpId="1"/>
      <p:bldP spid="16" grpId="0" animBg="1"/>
      <p:bldP spid="16" grpId="1" animBg="1"/>
      <p:bldP spid="26" grpId="0" animBg="1"/>
      <p:bldP spid="27" grpId="0" animBg="1"/>
      <p:bldP spid="27" grpId="1" animBg="1"/>
      <p:bldP spid="29" grpId="0"/>
      <p:bldP spid="29" grpId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215312D-629B-269B-6BBA-6F824992A480}"/>
              </a:ext>
            </a:extLst>
          </p:cNvPr>
          <p:cNvSpPr txBox="1"/>
          <p:nvPr/>
        </p:nvSpPr>
        <p:spPr>
          <a:xfrm>
            <a:off x="2362200" y="1495301"/>
            <a:ext cx="7696200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c) 1 năm 6 tháng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18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tháng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PHẠM DUYÊN 2 - 9Slide.vn">
            <a:extLst>
              <a:ext uri="{FF2B5EF4-FFF2-40B4-BE49-F238E27FC236}">
                <a16:creationId xmlns:a16="http://schemas.microsoft.com/office/drawing/2014/main" id="{7A2DBD07-7184-A96A-241B-455A47879C9F}"/>
              </a:ext>
            </a:extLst>
          </p:cNvPr>
          <p:cNvSpPr txBox="1"/>
          <p:nvPr/>
        </p:nvSpPr>
        <p:spPr>
          <a:xfrm>
            <a:off x="2362200" y="3810000"/>
            <a:ext cx="7097797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d) 1 ngày 6 giờ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30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giờ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FD19908B-4C6C-2070-5D50-DE9AFF109022}"/>
              </a:ext>
            </a:extLst>
          </p:cNvPr>
          <p:cNvGrpSpPr/>
          <p:nvPr/>
        </p:nvGrpSpPr>
        <p:grpSpPr>
          <a:xfrm>
            <a:off x="470224" y="43193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1523264-CCDC-5980-5074-69B189D1E8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1F4AA1B-54A0-B2A6-0662-B28C96128C9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96BDC50-524D-6391-C051-EA1ADB3E2A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85B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F41064-4F2E-6335-AF89-11673DDA8D4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4B500427-FF08-E95C-2640-E2917A0B5540}"/>
              </a:ext>
            </a:extLst>
          </p:cNvPr>
          <p:cNvGrpSpPr/>
          <p:nvPr/>
        </p:nvGrpSpPr>
        <p:grpSpPr>
          <a:xfrm>
            <a:off x="1242519" y="386670"/>
            <a:ext cx="1557831" cy="1009215"/>
            <a:chOff x="868056" y="504884"/>
            <a:chExt cx="1314063" cy="8512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C488E38-C0D3-7BF0-DF96-6B9D805CAB6D}"/>
                </a:ext>
              </a:extLst>
            </p:cNvPr>
            <p:cNvSpPr/>
            <p:nvPr/>
          </p:nvSpPr>
          <p:spPr>
            <a:xfrm>
              <a:off x="987315" y="588744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8A3D3A04-0A4B-1C59-3B35-3E1577F56783}"/>
                </a:ext>
              </a:extLst>
            </p:cNvPr>
            <p:cNvSpPr txBox="1"/>
            <p:nvPr/>
          </p:nvSpPr>
          <p:spPr>
            <a:xfrm>
              <a:off x="1674533" y="523488"/>
              <a:ext cx="507586" cy="81409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932FC4F1-72BC-3D68-16A9-E287D23694B7}"/>
                </a:ext>
              </a:extLst>
            </p:cNvPr>
            <p:cNvSpPr txBox="1"/>
            <p:nvPr/>
          </p:nvSpPr>
          <p:spPr>
            <a:xfrm>
              <a:off x="868056" y="504884"/>
              <a:ext cx="905739" cy="85129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87B260B-5707-96FE-176D-B2FF5837F1B5}"/>
              </a:ext>
            </a:extLst>
          </p:cNvPr>
          <p:cNvSpPr/>
          <p:nvPr/>
        </p:nvSpPr>
        <p:spPr>
          <a:xfrm>
            <a:off x="7007816" y="1630961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6B95C51-94F6-B42A-7EB8-56F29EADCF47}"/>
              </a:ext>
            </a:extLst>
          </p:cNvPr>
          <p:cNvSpPr/>
          <p:nvPr/>
        </p:nvSpPr>
        <p:spPr>
          <a:xfrm>
            <a:off x="2930227" y="2730633"/>
            <a:ext cx="2942771" cy="743158"/>
          </a:xfrm>
          <a:prstGeom prst="roundRect">
            <a:avLst>
              <a:gd name="adj" fmla="val 14872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b="1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1 năm = </a:t>
            </a:r>
            <a:r>
              <a:rPr lang="en-US" sz="3200" b="1" spc="-180">
                <a:solidFill>
                  <a:srgbClr val="0070C0"/>
                </a:solidFill>
              </a:rPr>
              <a:t>12</a:t>
            </a:r>
            <a:r>
              <a:rPr lang="en-US" sz="3200" b="1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 tháng</a:t>
            </a:r>
            <a:endParaRPr lang="en-US" sz="6000" b="1" spc="-1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" name="PHẠM DUYÊN 7 - 9Slide.vn">
            <a:extLst>
              <a:ext uri="{FF2B5EF4-FFF2-40B4-BE49-F238E27FC236}">
                <a16:creationId xmlns:a16="http://schemas.microsoft.com/office/drawing/2014/main" id="{147B611B-9104-1959-03DB-BB599D522CF5}"/>
              </a:ext>
            </a:extLst>
          </p:cNvPr>
          <p:cNvCxnSpPr>
            <a:cxnSpLocks/>
          </p:cNvCxnSpPr>
          <p:nvPr/>
        </p:nvCxnSpPr>
        <p:spPr>
          <a:xfrm>
            <a:off x="4687803" y="2165129"/>
            <a:ext cx="0" cy="739872"/>
          </a:xfrm>
          <a:prstGeom prst="straightConnector1">
            <a:avLst/>
          </a:prstGeom>
          <a:noFill/>
          <a:ln w="57150" cap="rnd">
            <a:solidFill>
              <a:srgbClr val="F54D6D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HẠM DUYÊN 8 - 9Slide.vn">
                <a:extLst>
                  <a:ext uri="{FF2B5EF4-FFF2-40B4-BE49-F238E27FC236}">
                    <a16:creationId xmlns:a16="http://schemas.microsoft.com/office/drawing/2014/main" id="{B6565E6F-D71C-089A-6915-A8943B276B8F}"/>
                  </a:ext>
                </a:extLst>
              </p:cNvPr>
              <p:cNvSpPr txBox="1"/>
              <p:nvPr/>
            </p:nvSpPr>
            <p:spPr>
              <a:xfrm>
                <a:off x="4688364" y="2281535"/>
                <a:ext cx="569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PHẠM DUYÊN 8 - 9Slide.vn">
                <a:extLst>
                  <a:ext uri="{FF2B5EF4-FFF2-40B4-BE49-F238E27FC236}">
                    <a16:creationId xmlns:a16="http://schemas.microsoft.com/office/drawing/2014/main" id="{B6565E6F-D71C-089A-6915-A8943B276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364" y="2281535"/>
                <a:ext cx="569436" cy="461665"/>
              </a:xfrm>
              <a:prstGeom prst="rect">
                <a:avLst/>
              </a:prstGeom>
              <a:blipFill>
                <a:blip r:embed="rId2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A00EF847-DF31-BB7E-75CC-61C37F514E23}"/>
              </a:ext>
            </a:extLst>
          </p:cNvPr>
          <p:cNvSpPr/>
          <p:nvPr/>
        </p:nvSpPr>
        <p:spPr>
          <a:xfrm>
            <a:off x="7090195" y="1693487"/>
            <a:ext cx="90861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10 - 9Slide.vn">
            <a:extLst>
              <a:ext uri="{FF2B5EF4-FFF2-40B4-BE49-F238E27FC236}">
                <a16:creationId xmlns:a16="http://schemas.microsoft.com/office/drawing/2014/main" id="{193E01B6-B1D4-9A4D-C677-BFF486DEBAA2}"/>
              </a:ext>
            </a:extLst>
          </p:cNvPr>
          <p:cNvSpPr/>
          <p:nvPr/>
        </p:nvSpPr>
        <p:spPr>
          <a:xfrm>
            <a:off x="6550616" y="3945660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62ED3998-283D-335E-F15C-1C295B043430}"/>
              </a:ext>
            </a:extLst>
          </p:cNvPr>
          <p:cNvSpPr/>
          <p:nvPr/>
        </p:nvSpPr>
        <p:spPr>
          <a:xfrm>
            <a:off x="2930227" y="5045332"/>
            <a:ext cx="2942771" cy="743158"/>
          </a:xfrm>
          <a:prstGeom prst="roundRect">
            <a:avLst>
              <a:gd name="adj" fmla="val 14872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1 ngày = </a:t>
            </a:r>
            <a:r>
              <a:rPr lang="en-US" sz="3200" b="1" spc="-80">
                <a:solidFill>
                  <a:srgbClr val="0070C0"/>
                </a:solidFill>
              </a:rPr>
              <a:t>24</a:t>
            </a:r>
            <a:r>
              <a:rPr 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 giờ</a:t>
            </a:r>
            <a:endParaRPr lang="en-US" sz="6000" b="1" spc="-8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8" name="PHẠM DUYÊN 12 - 9Slide.vn">
            <a:extLst>
              <a:ext uri="{FF2B5EF4-FFF2-40B4-BE49-F238E27FC236}">
                <a16:creationId xmlns:a16="http://schemas.microsoft.com/office/drawing/2014/main" id="{7C9A0EE6-9B4D-D51C-B501-BA97EC901913}"/>
              </a:ext>
            </a:extLst>
          </p:cNvPr>
          <p:cNvCxnSpPr>
            <a:cxnSpLocks/>
          </p:cNvCxnSpPr>
          <p:nvPr/>
        </p:nvCxnSpPr>
        <p:spPr>
          <a:xfrm>
            <a:off x="4876800" y="4479828"/>
            <a:ext cx="0" cy="739872"/>
          </a:xfrm>
          <a:prstGeom prst="straightConnector1">
            <a:avLst/>
          </a:prstGeom>
          <a:noFill/>
          <a:ln w="57150" cap="rnd">
            <a:solidFill>
              <a:srgbClr val="F54D6D"/>
            </a:solidFill>
            <a:prstDash val="solid"/>
            <a:headEnd type="stealth"/>
            <a:tailEnd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PHẠM DUYÊN 13 - 9Slide.vn">
                <a:extLst>
                  <a:ext uri="{FF2B5EF4-FFF2-40B4-BE49-F238E27FC236}">
                    <a16:creationId xmlns:a16="http://schemas.microsoft.com/office/drawing/2014/main" id="{952E0396-59ED-6558-A7C9-C7E3E718B2F3}"/>
                  </a:ext>
                </a:extLst>
              </p:cNvPr>
              <p:cNvSpPr txBox="1"/>
              <p:nvPr/>
            </p:nvSpPr>
            <p:spPr>
              <a:xfrm>
                <a:off x="4877361" y="4584450"/>
                <a:ext cx="569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PHẠM DUYÊN 13 - 9Slide.vn">
                <a:extLst>
                  <a:ext uri="{FF2B5EF4-FFF2-40B4-BE49-F238E27FC236}">
                    <a16:creationId xmlns:a16="http://schemas.microsoft.com/office/drawing/2014/main" id="{952E0396-59ED-6558-A7C9-C7E3E718B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361" y="4584450"/>
                <a:ext cx="569436" cy="461665"/>
              </a:xfrm>
              <a:prstGeom prst="rect">
                <a:avLst/>
              </a:prstGeom>
              <a:blipFill>
                <a:blip r:embed="rId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DF5B250D-283F-0F0E-1329-35F53B0B41DB}"/>
              </a:ext>
            </a:extLst>
          </p:cNvPr>
          <p:cNvSpPr/>
          <p:nvPr/>
        </p:nvSpPr>
        <p:spPr>
          <a:xfrm>
            <a:off x="6632995" y="4008186"/>
            <a:ext cx="90861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7807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12" grpId="0" animBg="1"/>
      <p:bldP spid="13" grpId="0" animBg="1"/>
      <p:bldP spid="13" grpId="1" animBg="1"/>
      <p:bldP spid="15" grpId="0"/>
      <p:bldP spid="15" grpId="1"/>
      <p:bldP spid="16" grpId="0" animBg="1"/>
      <p:bldP spid="16" grpId="1" animBg="1"/>
      <p:bldP spid="26" grpId="0" animBg="1"/>
      <p:bldP spid="27" grpId="0" animBg="1"/>
      <p:bldP spid="27" grpId="1" animBg="1"/>
      <p:bldP spid="29" grpId="0"/>
      <p:bldP spid="29" grpId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8CF0E4A-1462-23C5-412C-5406D7004558}"/>
              </a:ext>
            </a:extLst>
          </p:cNvPr>
          <p:cNvSpPr txBox="1"/>
          <p:nvPr/>
        </p:nvSpPr>
        <p:spPr>
          <a:xfrm>
            <a:off x="2198603" y="2590499"/>
            <a:ext cx="7097797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b) 1 tuần 3 ngày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10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ngày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6B5E0EB-DF59-70C4-F1A4-A283E3319E9F}"/>
              </a:ext>
            </a:extLst>
          </p:cNvPr>
          <p:cNvSpPr txBox="1"/>
          <p:nvPr/>
        </p:nvSpPr>
        <p:spPr>
          <a:xfrm>
            <a:off x="2198603" y="1495301"/>
            <a:ext cx="7097797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a) 1 giờ 30 phút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90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phút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54E91BB4-70FA-278A-BEB9-5B957818B99E}"/>
              </a:ext>
            </a:extLst>
          </p:cNvPr>
          <p:cNvSpPr/>
          <p:nvPr/>
        </p:nvSpPr>
        <p:spPr>
          <a:xfrm>
            <a:off x="6568449" y="1630961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8329831A-BB2D-E1D6-5E93-DF2615FAFE4E}"/>
              </a:ext>
            </a:extLst>
          </p:cNvPr>
          <p:cNvSpPr/>
          <p:nvPr/>
        </p:nvSpPr>
        <p:spPr>
          <a:xfrm>
            <a:off x="6667500" y="2726159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5160EB2C-80B3-D044-A7CB-B5C3370299BF}"/>
              </a:ext>
            </a:extLst>
          </p:cNvPr>
          <p:cNvSpPr txBox="1"/>
          <p:nvPr/>
        </p:nvSpPr>
        <p:spPr>
          <a:xfrm>
            <a:off x="2198603" y="3685697"/>
            <a:ext cx="7696200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c) 1 năm 6 tháng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18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tháng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6842BFC1-5EB3-20FA-1C61-4DD7F04C8B55}"/>
              </a:ext>
            </a:extLst>
          </p:cNvPr>
          <p:cNvSpPr txBox="1"/>
          <p:nvPr/>
        </p:nvSpPr>
        <p:spPr>
          <a:xfrm>
            <a:off x="2198603" y="4780894"/>
            <a:ext cx="7097797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6000"/>
              </a:lnSpc>
            </a:pP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d) 1 ngày 6 giờ =   </a:t>
            </a:r>
            <a:r>
              <a:rPr lang="en-US" sz="4400" b="1" spc="-100">
                <a:solidFill>
                  <a:schemeClr val="accent5"/>
                </a:solidFill>
                <a:latin typeface="+mj-lt"/>
              </a:rPr>
              <a:t>30</a:t>
            </a:r>
            <a:r>
              <a:rPr lang="en-US" sz="44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  giờ</a:t>
            </a:r>
            <a:endParaRPr lang="vi-VN" sz="44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C3A8AF87-8AA1-DD4B-99C8-749DD5FC1B0E}"/>
              </a:ext>
            </a:extLst>
          </p:cNvPr>
          <p:cNvSpPr/>
          <p:nvPr/>
        </p:nvSpPr>
        <p:spPr>
          <a:xfrm>
            <a:off x="6844219" y="3821357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4DB7EC5D-3014-D315-940B-C935CD2AB62D}"/>
              </a:ext>
            </a:extLst>
          </p:cNvPr>
          <p:cNvSpPr/>
          <p:nvPr/>
        </p:nvSpPr>
        <p:spPr>
          <a:xfrm>
            <a:off x="6387019" y="4916554"/>
            <a:ext cx="106938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PHẠM DUYÊN 9 - 9Slide.vn">
            <a:extLst>
              <a:ext uri="{FF2B5EF4-FFF2-40B4-BE49-F238E27FC236}">
                <a16:creationId xmlns:a16="http://schemas.microsoft.com/office/drawing/2014/main" id="{94084F9B-EBB6-4CF5-D606-23E55ADC26CA}"/>
              </a:ext>
            </a:extLst>
          </p:cNvPr>
          <p:cNvGrpSpPr/>
          <p:nvPr/>
        </p:nvGrpSpPr>
        <p:grpSpPr>
          <a:xfrm>
            <a:off x="470224" y="431933"/>
            <a:ext cx="668922" cy="707886"/>
            <a:chOff x="1559434" y="1176116"/>
            <a:chExt cx="668922" cy="7078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E6ACEC-4E4F-8AD9-B97D-A1053C8B03C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674875B-622A-004B-7C8D-5C253E270AA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398394B-0ACB-5631-8F4C-63691D09CB4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85B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90D0A9-2EE4-6279-E0DD-212FF0382B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PHẠM DUYÊN 10 - 9Slide.vn">
            <a:extLst>
              <a:ext uri="{FF2B5EF4-FFF2-40B4-BE49-F238E27FC236}">
                <a16:creationId xmlns:a16="http://schemas.microsoft.com/office/drawing/2014/main" id="{E0262B97-DA49-0478-9114-DFB6EB52F50A}"/>
              </a:ext>
            </a:extLst>
          </p:cNvPr>
          <p:cNvGrpSpPr/>
          <p:nvPr/>
        </p:nvGrpSpPr>
        <p:grpSpPr>
          <a:xfrm>
            <a:off x="1242519" y="386670"/>
            <a:ext cx="1557831" cy="1009215"/>
            <a:chOff x="868056" y="504884"/>
            <a:chExt cx="1314063" cy="8512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A6F366B-F26F-75EE-E4BC-D263644CDCB5}"/>
                </a:ext>
              </a:extLst>
            </p:cNvPr>
            <p:cNvSpPr/>
            <p:nvPr/>
          </p:nvSpPr>
          <p:spPr>
            <a:xfrm>
              <a:off x="987315" y="588744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0B1E6378-8DDF-448C-B0BB-5D586E64FFAC}"/>
                </a:ext>
              </a:extLst>
            </p:cNvPr>
            <p:cNvSpPr txBox="1"/>
            <p:nvPr/>
          </p:nvSpPr>
          <p:spPr>
            <a:xfrm>
              <a:off x="1674533" y="523488"/>
              <a:ext cx="507586" cy="81409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8" name="PHẠM DUYÊN 3 - 9Slide.vn">
              <a:extLst>
                <a:ext uri="{FF2B5EF4-FFF2-40B4-BE49-F238E27FC236}">
                  <a16:creationId xmlns:a16="http://schemas.microsoft.com/office/drawing/2014/main" id="{16A29E0B-1D5A-47C6-E1D6-F7423AC8503C}"/>
                </a:ext>
              </a:extLst>
            </p:cNvPr>
            <p:cNvSpPr txBox="1"/>
            <p:nvPr/>
          </p:nvSpPr>
          <p:spPr>
            <a:xfrm>
              <a:off x="868056" y="504884"/>
              <a:ext cx="905739" cy="85129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33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  <p:bldP spid="7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216DD0F-09CD-D1F2-BE06-8E2484BF730D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D1DA56B7-17CE-1C48-A2C9-FA0CEC00416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96664D8-C34C-7873-C624-84474FC4A147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EC9B332-D299-078E-EA44-2ACAF21913BD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3FD1BE69-71CD-0C51-F170-73FDC7EE986F}"/>
              </a:ext>
            </a:extLst>
          </p:cNvPr>
          <p:cNvSpPr txBox="1"/>
          <p:nvPr/>
        </p:nvSpPr>
        <p:spPr>
          <a:xfrm>
            <a:off x="402082" y="392832"/>
            <a:ext cx="11349023" cy="14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2F163197-3263-44F5-D234-6D003F451661}"/>
              </a:ext>
            </a:extLst>
          </p:cNvPr>
          <p:cNvSpPr txBox="1"/>
          <p:nvPr/>
        </p:nvSpPr>
        <p:spPr>
          <a:xfrm>
            <a:off x="402082" y="1905000"/>
            <a:ext cx="11349023" cy="28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</p:spTree>
    <p:extLst>
      <p:ext uri="{BB962C8B-B14F-4D97-AF65-F5344CB8AC3E}">
        <p14:creationId xmlns:p14="http://schemas.microsoft.com/office/powerpoint/2010/main" val="216791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216DD0F-09CD-D1F2-BE06-8E2484BF730D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D1DA56B7-17CE-1C48-A2C9-FA0CEC00416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96664D8-C34C-7873-C624-84474FC4A147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EC9B332-D299-078E-EA44-2ACAF21913BD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3FD1BE69-71CD-0C51-F170-73FDC7EE986F}"/>
              </a:ext>
            </a:extLst>
          </p:cNvPr>
          <p:cNvSpPr txBox="1"/>
          <p:nvPr/>
        </p:nvSpPr>
        <p:spPr>
          <a:xfrm>
            <a:off x="402082" y="392832"/>
            <a:ext cx="11349023" cy="14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2F163197-3263-44F5-D234-6D003F451661}"/>
              </a:ext>
            </a:extLst>
          </p:cNvPr>
          <p:cNvSpPr txBox="1"/>
          <p:nvPr/>
        </p:nvSpPr>
        <p:spPr>
          <a:xfrm>
            <a:off x="421489" y="6858000"/>
            <a:ext cx="11349023" cy="28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10" name="PHẠM DUYÊN 18 - 9Slide.vn">
            <a:extLst>
              <a:ext uri="{FF2B5EF4-FFF2-40B4-BE49-F238E27FC236}">
                <a16:creationId xmlns:a16="http://schemas.microsoft.com/office/drawing/2014/main" id="{04D1F7FC-F943-5BF6-0D1A-6AF0254ACE2B}"/>
              </a:ext>
            </a:extLst>
          </p:cNvPr>
          <p:cNvSpPr/>
          <p:nvPr/>
        </p:nvSpPr>
        <p:spPr>
          <a:xfrm>
            <a:off x="1967982" y="3195599"/>
            <a:ext cx="8256037" cy="2748001"/>
          </a:xfrm>
          <a:prstGeom prst="roundRect">
            <a:avLst>
              <a:gd name="adj" fmla="val 7633"/>
            </a:avLst>
          </a:prstGeom>
          <a:gradFill flip="none" rotWithShape="1">
            <a:gsLst>
              <a:gs pos="86000">
                <a:srgbClr val="EECDFF"/>
              </a:gs>
              <a:gs pos="44000">
                <a:srgbClr val="D3F4F5"/>
              </a:gs>
            </a:gsLst>
            <a:lin ang="54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457200" algn="just"/>
            <a:endParaRPr lang="en-US" sz="4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PHẠM DUYÊN 19 - 9Slide.vn">
            <a:extLst>
              <a:ext uri="{FF2B5EF4-FFF2-40B4-BE49-F238E27FC236}">
                <a16:creationId xmlns:a16="http://schemas.microsoft.com/office/drawing/2014/main" id="{D1E79FE3-7FF7-4B62-3C1F-4E5F1165B455}"/>
              </a:ext>
            </a:extLst>
          </p:cNvPr>
          <p:cNvSpPr/>
          <p:nvPr/>
        </p:nvSpPr>
        <p:spPr>
          <a:xfrm>
            <a:off x="5130800" y="2029206"/>
            <a:ext cx="1930400" cy="739394"/>
          </a:xfrm>
          <a:prstGeom prst="roundRect">
            <a:avLst/>
          </a:prstGeom>
          <a:solidFill>
            <a:srgbClr val="E56E7A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latin typeface="#9Slide03 BoosterNextFYBlack" panose="02000A03000000020004" pitchFamily="2" charset="0"/>
              </a:rPr>
              <a:t>Bài giải</a:t>
            </a:r>
          </a:p>
        </p:txBody>
      </p:sp>
      <p:sp>
        <p:nvSpPr>
          <p:cNvPr id="12" name="PHẠM DUYÊN 20 - 9Slide.vn">
            <a:extLst>
              <a:ext uri="{FF2B5EF4-FFF2-40B4-BE49-F238E27FC236}">
                <a16:creationId xmlns:a16="http://schemas.microsoft.com/office/drawing/2014/main" id="{6C225BB4-9479-419E-8A13-89383945E405}"/>
              </a:ext>
            </a:extLst>
          </p:cNvPr>
          <p:cNvSpPr txBox="1"/>
          <p:nvPr/>
        </p:nvSpPr>
        <p:spPr>
          <a:xfrm>
            <a:off x="2209800" y="3325199"/>
            <a:ext cx="482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Ta có</a:t>
            </a:r>
            <a:r>
              <a:rPr lang="en-US" sz="3200" b="1"/>
              <a:t>:</a:t>
            </a:r>
            <a:r>
              <a:rPr lang="vi-VN" sz="3200" b="1"/>
              <a:t> </a:t>
            </a:r>
            <a:r>
              <a:rPr lang="vi-VN" sz="3200" b="1">
                <a:solidFill>
                  <a:srgbClr val="0070C0"/>
                </a:solidFill>
                <a:latin typeface="+mj-lt"/>
              </a:rPr>
              <a:t>1 năm = 12 tháng</a:t>
            </a:r>
            <a:endParaRPr lang="en-US" sz="3000" b="1" spc="-4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PHẠM DUYÊN 21 - 9Slide.vn">
            <a:extLst>
              <a:ext uri="{FF2B5EF4-FFF2-40B4-BE49-F238E27FC236}">
                <a16:creationId xmlns:a16="http://schemas.microsoft.com/office/drawing/2014/main" id="{E3BEA31A-97BF-2313-2520-78591CD5EF28}"/>
              </a:ext>
            </a:extLst>
          </p:cNvPr>
          <p:cNvSpPr txBox="1"/>
          <p:nvPr/>
        </p:nvSpPr>
        <p:spPr>
          <a:xfrm>
            <a:off x="2209800" y="3959141"/>
            <a:ext cx="780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vi-VN"/>
              <a:t>Hiện nay Mi đã được 6 năm 3 tháng tuổi.</a:t>
            </a:r>
            <a:endParaRPr lang="en-US"/>
          </a:p>
        </p:txBody>
      </p:sp>
      <p:sp>
        <p:nvSpPr>
          <p:cNvPr id="20" name="PHẠM DUYÊN 21 - 9Slide.vn">
            <a:extLst>
              <a:ext uri="{FF2B5EF4-FFF2-40B4-BE49-F238E27FC236}">
                <a16:creationId xmlns:a16="http://schemas.microsoft.com/office/drawing/2014/main" id="{6F881C79-B44A-CE80-C179-80B35E95D203}"/>
              </a:ext>
            </a:extLst>
          </p:cNvPr>
          <p:cNvSpPr txBox="1"/>
          <p:nvPr/>
        </p:nvSpPr>
        <p:spPr>
          <a:xfrm>
            <a:off x="2209800" y="4593083"/>
            <a:ext cx="780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vi-VN"/>
              <a:t>Vậy sau 9 tháng nữa thì My tròn 7 tuổi</a:t>
            </a:r>
            <a:r>
              <a:rPr lang="en-US"/>
              <a:t> vì:</a:t>
            </a:r>
            <a:endParaRPr lang="vi-VN"/>
          </a:p>
        </p:txBody>
      </p:sp>
      <p:sp>
        <p:nvSpPr>
          <p:cNvPr id="21" name="PHẠM DUYÊN 21 - 9Slide.vn">
            <a:extLst>
              <a:ext uri="{FF2B5EF4-FFF2-40B4-BE49-F238E27FC236}">
                <a16:creationId xmlns:a16="http://schemas.microsoft.com/office/drawing/2014/main" id="{4150546D-1904-36CB-A194-CC197459BD12}"/>
              </a:ext>
            </a:extLst>
          </p:cNvPr>
          <p:cNvSpPr txBox="1"/>
          <p:nvPr/>
        </p:nvSpPr>
        <p:spPr>
          <a:xfrm>
            <a:off x="2209801" y="5227024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 algn="ctr"/>
            <a:r>
              <a:rPr lang="vi-VN">
                <a:solidFill>
                  <a:srgbClr val="0070C0"/>
                </a:solidFill>
                <a:latin typeface="+mj-lt"/>
              </a:rPr>
              <a:t>12 tháng – 3 tháng = 9 tháng</a:t>
            </a:r>
          </a:p>
        </p:txBody>
      </p:sp>
    </p:spTree>
    <p:extLst>
      <p:ext uri="{BB962C8B-B14F-4D97-AF65-F5344CB8AC3E}">
        <p14:creationId xmlns:p14="http://schemas.microsoft.com/office/powerpoint/2010/main" val="2995150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1795</TotalTime>
  <Words>586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#9Slide03 BoosterNextFYBlack</vt:lpstr>
      <vt:lpstr>#9Slide03 Sofia Pro Soft</vt:lpstr>
      <vt:lpstr>Arial</vt:lpstr>
      <vt:lpstr>Cambria Math</vt:lpstr>
      <vt:lpstr>Calibri</vt:lpstr>
      <vt:lpstr>#9Slide03 Sofia Pro Soft Bold</vt:lpstr>
      <vt:lpstr>UTM Guanine</vt:lpstr>
      <vt:lpstr>Cambria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duyen pham</cp:lastModifiedBy>
  <cp:revision>1027</cp:revision>
  <cp:lastPrinted>2023-03-15T13:20:28Z</cp:lastPrinted>
  <dcterms:created xsi:type="dcterms:W3CDTF">2021-11-18T08:18:08Z</dcterms:created>
  <dcterms:modified xsi:type="dcterms:W3CDTF">2023-03-16T09:30:11Z</dcterms:modified>
  <cp:category>9Slide.vn</cp:category>
</cp:coreProperties>
</file>