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22"/>
  </p:handoutMasterIdLst>
  <p:sldIdLst>
    <p:sldId id="256" r:id="rId2"/>
    <p:sldId id="325" r:id="rId3"/>
    <p:sldId id="338" r:id="rId4"/>
    <p:sldId id="342" r:id="rId5"/>
    <p:sldId id="343" r:id="rId6"/>
    <p:sldId id="344" r:id="rId7"/>
    <p:sldId id="345" r:id="rId8"/>
    <p:sldId id="346" r:id="rId9"/>
    <p:sldId id="347" r:id="rId10"/>
    <p:sldId id="348" r:id="rId11"/>
    <p:sldId id="349" r:id="rId12"/>
    <p:sldId id="350" r:id="rId13"/>
    <p:sldId id="340" r:id="rId14"/>
    <p:sldId id="351" r:id="rId15"/>
    <p:sldId id="352" r:id="rId16"/>
    <p:sldId id="353" r:id="rId17"/>
    <p:sldId id="355" r:id="rId18"/>
    <p:sldId id="356" r:id="rId19"/>
    <p:sldId id="357" r:id="rId20"/>
    <p:sldId id="323" r:id="rId21"/>
  </p:sldIdLst>
  <p:sldSz cx="12192000" cy="6858000"/>
  <p:notesSz cx="6858000" cy="9144000"/>
  <p:embeddedFontLst>
    <p:embeddedFont>
      <p:font typeface="#9Slide03 Open Sans Bold" panose="020B0806030504020204" pitchFamily="34" charset="0"/>
      <p:bold r:id="rId23"/>
    </p:embeddedFont>
    <p:embeddedFont>
      <p:font typeface="#9Slide03 Sofia Pro Soft" panose="020B0000000000000000" pitchFamily="34" charset="0"/>
      <p:regular r:id="rId24"/>
    </p:embeddedFont>
    <p:embeddedFont>
      <p:font typeface="#9Slide03 Sofia Pro Soft Bold" panose="020B0000000000000000" pitchFamily="34" charset="0"/>
      <p:bold r:id="rId25"/>
    </p:embeddedFont>
    <p:embeddedFont>
      <p:font typeface="Calibri" panose="020F0502020204030204" pitchFamily="34" charset="0"/>
      <p:regular r:id="rId26"/>
      <p:bold r:id="rId27"/>
      <p:italic r:id="rId28"/>
      <p:boldItalic r:id="rId29"/>
    </p:embeddedFont>
    <p:embeddedFont>
      <p:font typeface="HP-167" panose="020B0803050302020204" pitchFamily="34" charset="0"/>
      <p:bold r:id="rId30"/>
    </p:embeddedFont>
    <p:embeddedFont>
      <p:font typeface="HP-168" panose="020B0803050302020204" pitchFamily="34" charset="0"/>
      <p:bold r:id="rId31"/>
    </p:embeddedFont>
    <p:embeddedFont>
      <p:font typeface="UTM Guanine" panose="02040603050506020204" pitchFamily="18" charset="0"/>
      <p:regular r:id="rId32"/>
    </p:embeddedFont>
    <p:embeddedFont>
      <p:font typeface="UTM Showcard" panose="02040603050506020204" pitchFamily="18"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ẠM DUYÊN" id="{BA877AF2-541E-400A-9832-3F00CF7D102F}">
          <p14:sldIdLst>
            <p14:sldId id="256"/>
            <p14:sldId id="325"/>
            <p14:sldId id="338"/>
            <p14:sldId id="342"/>
            <p14:sldId id="343"/>
            <p14:sldId id="344"/>
            <p14:sldId id="345"/>
            <p14:sldId id="346"/>
            <p14:sldId id="347"/>
            <p14:sldId id="348"/>
            <p14:sldId id="349"/>
            <p14:sldId id="350"/>
            <p14:sldId id="340"/>
            <p14:sldId id="351"/>
            <p14:sldId id="352"/>
            <p14:sldId id="353"/>
            <p14:sldId id="355"/>
            <p14:sldId id="356"/>
            <p14:sldId id="357"/>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262626"/>
    <a:srgbClr val="C9E8EA"/>
    <a:srgbClr val="85BFFF"/>
    <a:srgbClr val="FDE691"/>
    <a:srgbClr val="FAC921"/>
    <a:srgbClr val="B8D9FF"/>
    <a:srgbClr val="EAECA1"/>
    <a:srgbClr val="FBD3DE"/>
    <a:srgbClr val="F54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18" autoAdjust="0"/>
    <p:restoredTop sz="86410"/>
  </p:normalViewPr>
  <p:slideViewPr>
    <p:cSldViewPr>
      <p:cViewPr>
        <p:scale>
          <a:sx n="75" d="100"/>
          <a:sy n="75" d="100"/>
        </p:scale>
        <p:origin x="1458" y="702"/>
      </p:cViewPr>
      <p:guideLst/>
    </p:cSldViewPr>
  </p:slideViewPr>
  <p:outlineViewPr>
    <p:cViewPr>
      <p:scale>
        <a:sx n="100" d="100"/>
        <a:sy n="100" d="100"/>
      </p:scale>
      <p:origin x="0" y="-1872"/>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3/14/2023</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25.png"/><Relationship Id="rId26" Type="http://schemas.openxmlformats.org/officeDocument/2006/relationships/image" Target="../media/image21.png"/><Relationship Id="rId3" Type="http://schemas.openxmlformats.org/officeDocument/2006/relationships/image" Target="../media/image3.png"/><Relationship Id="rId21"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9.png"/><Relationship Id="rId5" Type="http://schemas.openxmlformats.org/officeDocument/2006/relationships/image" Target="../media/image24.svg"/><Relationship Id="rId15" Type="http://schemas.openxmlformats.org/officeDocument/2006/relationships/image" Target="../media/image13.png"/><Relationship Id="rId23"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7.png"/><Relationship Id="rId27"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image" Target="../media/image28.pn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5"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0ADA11BE-3F85-4779-1F2A-A2FC8B9D3554}"/>
              </a:ext>
            </a:extLst>
          </p:cNvPr>
          <p:cNvPicPr>
            <a:picLocks noChangeAspect="1"/>
          </p:cNvPicPr>
          <p:nvPr userDrawn="1"/>
        </p:nvPicPr>
        <p:blipFill>
          <a:blip r:embed="rId2"/>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9E4B47D4-F739-8B42-E77F-72ED05D8FDF2}"/>
              </a:ext>
            </a:extLst>
          </p:cNvPr>
          <p:cNvPicPr>
            <a:picLocks noChangeAspect="1"/>
          </p:cNvPicPr>
          <p:nvPr userDrawn="1"/>
        </p:nvPicPr>
        <p:blipFill>
          <a:blip r:embed="rId2"/>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7EEA8954-B46D-8506-5F3B-F74F78634548}"/>
              </a:ext>
            </a:extLst>
          </p:cNvPr>
          <p:cNvPicPr>
            <a:picLocks noChangeAspect="1"/>
          </p:cNvPicPr>
          <p:nvPr userDrawn="1"/>
        </p:nvPicPr>
        <p:blipFill>
          <a:blip r:embed="rId2"/>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C42F449-23A5-9AC1-C26B-FB5FA8BD08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6183807"/>
            <a:ext cx="4876800" cy="682752"/>
          </a:xfrm>
          <a:prstGeom prst="rect">
            <a:avLst/>
          </a:prstGeom>
        </p:spPr>
      </p:pic>
      <p:pic>
        <p:nvPicPr>
          <p:cNvPr id="8" name="PHẠM DUYÊN 5 - 9Slide.vn">
            <a:extLst>
              <a:ext uri="{FF2B5EF4-FFF2-40B4-BE49-F238E27FC236}">
                <a16:creationId xmlns:a16="http://schemas.microsoft.com/office/drawing/2014/main" id="{28A4A4C8-6E56-45B2-DE70-245BCC94D6A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224"/>
          <a:stretch/>
        </p:blipFill>
        <p:spPr>
          <a:xfrm>
            <a:off x="9666972" y="6183807"/>
            <a:ext cx="2525028" cy="682752"/>
          </a:xfrm>
          <a:prstGeom prst="rect">
            <a:avLst/>
          </a:prstGeom>
        </p:spPr>
      </p:pic>
      <p:pic>
        <p:nvPicPr>
          <p:cNvPr id="9" name="PHẠM DUYÊN 6 - 9Slide.vn">
            <a:extLst>
              <a:ext uri="{FF2B5EF4-FFF2-40B4-BE49-F238E27FC236}">
                <a16:creationId xmlns:a16="http://schemas.microsoft.com/office/drawing/2014/main" id="{9207211E-9406-0FDC-D738-392FD7D630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0172" y="6183807"/>
            <a:ext cx="4876800" cy="682752"/>
          </a:xfrm>
          <a:prstGeom prst="rect">
            <a:avLst/>
          </a:prstGeom>
        </p:spPr>
      </p:pic>
      <p:pic>
        <p:nvPicPr>
          <p:cNvPr id="10" name="PHẠM DUYÊN 7 - 9Slide.vn">
            <a:extLst>
              <a:ext uri="{FF2B5EF4-FFF2-40B4-BE49-F238E27FC236}">
                <a16:creationId xmlns:a16="http://schemas.microsoft.com/office/drawing/2014/main" id="{2CBD6B26-17B1-ECE4-847D-F3CA2CA7FC88}"/>
              </a:ext>
            </a:extLst>
          </p:cNvPr>
          <p:cNvPicPr>
            <a:picLocks noChangeAspect="1"/>
          </p:cNvPicPr>
          <p:nvPr userDrawn="1"/>
        </p:nvPicPr>
        <p:blipFill>
          <a:blip r:embed="rId5"/>
          <a:srcRect/>
          <a:stretch>
            <a:fillRect/>
          </a:stretch>
        </p:blipFill>
        <p:spPr>
          <a:xfrm>
            <a:off x="10901817" y="5712394"/>
            <a:ext cx="641521" cy="680659"/>
          </a:xfrm>
          <a:prstGeom prst="rect">
            <a:avLst/>
          </a:prstGeom>
        </p:spPr>
      </p:pic>
      <p:pic>
        <p:nvPicPr>
          <p:cNvPr id="11" name="PHẠM DUYÊN 8 - 9Slide.vn">
            <a:extLst>
              <a:ext uri="{FF2B5EF4-FFF2-40B4-BE49-F238E27FC236}">
                <a16:creationId xmlns:a16="http://schemas.microsoft.com/office/drawing/2014/main" id="{17647B82-8495-5CD0-8072-1F02AE0D6E67}"/>
              </a:ext>
            </a:extLst>
          </p:cNvPr>
          <p:cNvPicPr>
            <a:picLocks noChangeAspect="1"/>
          </p:cNvPicPr>
          <p:nvPr userDrawn="1"/>
        </p:nvPicPr>
        <p:blipFill>
          <a:blip r:embed="rId5"/>
          <a:srcRect t="3680" b="3680"/>
          <a:stretch>
            <a:fillRect/>
          </a:stretch>
        </p:blipFill>
        <p:spPr>
          <a:xfrm>
            <a:off x="2863233" y="5770483"/>
            <a:ext cx="574291" cy="564480"/>
          </a:xfrm>
          <a:prstGeom prst="rect">
            <a:avLst/>
          </a:prstGeom>
        </p:spPr>
      </p:pic>
      <p:pic>
        <p:nvPicPr>
          <p:cNvPr id="12" name="PHẠM DUYÊN 9 - 9Slide.vn">
            <a:extLst>
              <a:ext uri="{FF2B5EF4-FFF2-40B4-BE49-F238E27FC236}">
                <a16:creationId xmlns:a16="http://schemas.microsoft.com/office/drawing/2014/main" id="{F914C0B2-D1E4-976C-9D81-27673ABB81F2}"/>
              </a:ext>
            </a:extLst>
          </p:cNvPr>
          <p:cNvPicPr>
            <a:picLocks noChangeAspect="1"/>
          </p:cNvPicPr>
          <p:nvPr userDrawn="1"/>
        </p:nvPicPr>
        <p:blipFill>
          <a:blip r:embed="rId6"/>
          <a:srcRect/>
          <a:stretch>
            <a:fillRect/>
          </a:stretch>
        </p:blipFill>
        <p:spPr>
          <a:xfrm>
            <a:off x="11665119" y="3707238"/>
            <a:ext cx="353623" cy="673568"/>
          </a:xfrm>
          <a:prstGeom prst="rect">
            <a:avLst/>
          </a:prstGeom>
        </p:spPr>
      </p:pic>
      <p:pic>
        <p:nvPicPr>
          <p:cNvPr id="13" name="PHẠM DUYÊN 10 - 9Slide.vn">
            <a:extLst>
              <a:ext uri="{FF2B5EF4-FFF2-40B4-BE49-F238E27FC236}">
                <a16:creationId xmlns:a16="http://schemas.microsoft.com/office/drawing/2014/main" id="{294400D4-1183-1396-37AB-8B5236FA40F9}"/>
              </a:ext>
            </a:extLst>
          </p:cNvPr>
          <p:cNvPicPr>
            <a:picLocks noChangeAspect="1"/>
          </p:cNvPicPr>
          <p:nvPr userDrawn="1"/>
        </p:nvPicPr>
        <p:blipFill>
          <a:blip r:embed="rId7"/>
          <a:srcRect/>
          <a:stretch>
            <a:fillRect/>
          </a:stretch>
        </p:blipFill>
        <p:spPr>
          <a:xfrm>
            <a:off x="10833479" y="4516494"/>
            <a:ext cx="1358521" cy="2073003"/>
          </a:xfrm>
          <a:prstGeom prst="rect">
            <a:avLst/>
          </a:prstGeom>
        </p:spPr>
      </p:pic>
      <p:pic>
        <p:nvPicPr>
          <p:cNvPr id="14" name="PHẠM DUYÊN 11 - 9Slide.vn">
            <a:extLst>
              <a:ext uri="{FF2B5EF4-FFF2-40B4-BE49-F238E27FC236}">
                <a16:creationId xmlns:a16="http://schemas.microsoft.com/office/drawing/2014/main" id="{528EE570-C605-B7C0-D162-5D1F572774D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776" y="-92887"/>
            <a:ext cx="2863232" cy="1001319"/>
          </a:xfrm>
          <a:prstGeom prst="rect">
            <a:avLst/>
          </a:prstGeom>
        </p:spPr>
      </p:pic>
      <p:pic>
        <p:nvPicPr>
          <p:cNvPr id="15" name="PHẠM DUYÊN 12 - 9Slide.vn">
            <a:extLst>
              <a:ext uri="{FF2B5EF4-FFF2-40B4-BE49-F238E27FC236}">
                <a16:creationId xmlns:a16="http://schemas.microsoft.com/office/drawing/2014/main" id="{1E48B0BE-B5D0-5FD5-5D80-87E614126A3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8443" y="-92887"/>
            <a:ext cx="2712582" cy="948635"/>
          </a:xfrm>
          <a:prstGeom prst="rect">
            <a:avLst/>
          </a:prstGeom>
        </p:spPr>
      </p:pic>
      <p:pic>
        <p:nvPicPr>
          <p:cNvPr id="16" name="PHẠM DUYÊN 13 - 9Slide.vn">
            <a:extLst>
              <a:ext uri="{FF2B5EF4-FFF2-40B4-BE49-F238E27FC236}">
                <a16:creationId xmlns:a16="http://schemas.microsoft.com/office/drawing/2014/main" id="{7732AD71-7E48-DA29-9326-1C34B00848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3636" y="-92887"/>
            <a:ext cx="2712582" cy="948635"/>
          </a:xfrm>
          <a:prstGeom prst="rect">
            <a:avLst/>
          </a:prstGeom>
        </p:spPr>
      </p:pic>
      <p:pic>
        <p:nvPicPr>
          <p:cNvPr id="17" name="PHẠM DUYÊN 14 - 9Slide.vn">
            <a:extLst>
              <a:ext uri="{FF2B5EF4-FFF2-40B4-BE49-F238E27FC236}">
                <a16:creationId xmlns:a16="http://schemas.microsoft.com/office/drawing/2014/main" id="{448BD26C-6780-5DE8-66A7-BA1D9811E682}"/>
              </a:ext>
            </a:extLst>
          </p:cNvPr>
          <p:cNvPicPr>
            <a:picLocks noChangeAspect="1"/>
          </p:cNvPicPr>
          <p:nvPr userDrawn="1"/>
        </p:nvPicPr>
        <p:blipFill>
          <a:blip r:embed="rId10"/>
          <a:srcRect/>
          <a:stretch>
            <a:fillRect/>
          </a:stretch>
        </p:blipFill>
        <p:spPr>
          <a:xfrm>
            <a:off x="2732962" y="6172200"/>
            <a:ext cx="509297" cy="619205"/>
          </a:xfrm>
          <a:prstGeom prst="rect">
            <a:avLst/>
          </a:prstGeom>
        </p:spPr>
      </p:pic>
      <p:pic>
        <p:nvPicPr>
          <p:cNvPr id="18" name="PHẠM DUYÊN 15 - 9Slide.vn">
            <a:extLst>
              <a:ext uri="{FF2B5EF4-FFF2-40B4-BE49-F238E27FC236}">
                <a16:creationId xmlns:a16="http://schemas.microsoft.com/office/drawing/2014/main" id="{8B0464AA-806B-62DC-49F7-14469642C1C9}"/>
              </a:ext>
            </a:extLst>
          </p:cNvPr>
          <p:cNvPicPr>
            <a:picLocks noChangeAspect="1"/>
          </p:cNvPicPr>
          <p:nvPr userDrawn="1"/>
        </p:nvPicPr>
        <p:blipFill>
          <a:blip r:embed="rId11"/>
          <a:srcRect/>
          <a:stretch>
            <a:fillRect/>
          </a:stretch>
        </p:blipFill>
        <p:spPr>
          <a:xfrm>
            <a:off x="6327870" y="5961814"/>
            <a:ext cx="814073" cy="519989"/>
          </a:xfrm>
          <a:prstGeom prst="rect">
            <a:avLst/>
          </a:prstGeom>
        </p:spPr>
      </p:pic>
      <p:pic>
        <p:nvPicPr>
          <p:cNvPr id="19" name="PHẠM DUYÊN 16 - 9Slide.vn">
            <a:extLst>
              <a:ext uri="{FF2B5EF4-FFF2-40B4-BE49-F238E27FC236}">
                <a16:creationId xmlns:a16="http://schemas.microsoft.com/office/drawing/2014/main" id="{F982DB5A-65EC-4F9D-1126-513B0612A8D9}"/>
              </a:ext>
            </a:extLst>
          </p:cNvPr>
          <p:cNvPicPr>
            <a:picLocks noChangeAspect="1"/>
          </p:cNvPicPr>
          <p:nvPr userDrawn="1"/>
        </p:nvPicPr>
        <p:blipFill>
          <a:blip r:embed="rId12"/>
          <a:srcRect/>
          <a:stretch>
            <a:fillRect/>
          </a:stretch>
        </p:blipFill>
        <p:spPr>
          <a:xfrm>
            <a:off x="10323624" y="5770483"/>
            <a:ext cx="508289" cy="519989"/>
          </a:xfrm>
          <a:prstGeom prst="rect">
            <a:avLst/>
          </a:prstGeom>
        </p:spPr>
      </p:pic>
      <p:pic>
        <p:nvPicPr>
          <p:cNvPr id="20" name="PHẠM DUYÊN 17 - 9Slide.vn">
            <a:extLst>
              <a:ext uri="{FF2B5EF4-FFF2-40B4-BE49-F238E27FC236}">
                <a16:creationId xmlns:a16="http://schemas.microsoft.com/office/drawing/2014/main" id="{C8F64E82-8B1C-F91C-E4A8-2EE92E9120CB}"/>
              </a:ext>
            </a:extLst>
          </p:cNvPr>
          <p:cNvPicPr>
            <a:picLocks noChangeAspect="1"/>
          </p:cNvPicPr>
          <p:nvPr userDrawn="1"/>
        </p:nvPicPr>
        <p:blipFill>
          <a:blip r:embed="rId13"/>
          <a:srcRect/>
          <a:stretch>
            <a:fillRect/>
          </a:stretch>
        </p:blipFill>
        <p:spPr>
          <a:xfrm>
            <a:off x="7569802" y="6329502"/>
            <a:ext cx="580124" cy="519989"/>
          </a:xfrm>
          <a:prstGeom prst="rect">
            <a:avLst/>
          </a:prstGeom>
        </p:spPr>
      </p:pic>
      <p:pic>
        <p:nvPicPr>
          <p:cNvPr id="21" name="PHẠM DUYÊN 18 - 9Slide.vn">
            <a:extLst>
              <a:ext uri="{FF2B5EF4-FFF2-40B4-BE49-F238E27FC236}">
                <a16:creationId xmlns:a16="http://schemas.microsoft.com/office/drawing/2014/main" id="{3C033665-B4D6-33E7-0243-03EF1CC4FCD9}"/>
              </a:ext>
            </a:extLst>
          </p:cNvPr>
          <p:cNvPicPr>
            <a:picLocks noChangeAspect="1"/>
          </p:cNvPicPr>
          <p:nvPr userDrawn="1"/>
        </p:nvPicPr>
        <p:blipFill>
          <a:blip r:embed="rId14"/>
          <a:srcRect/>
          <a:stretch>
            <a:fillRect/>
          </a:stretch>
        </p:blipFill>
        <p:spPr>
          <a:xfrm>
            <a:off x="8768340" y="6005194"/>
            <a:ext cx="1619097" cy="794443"/>
          </a:xfrm>
          <a:prstGeom prst="rect">
            <a:avLst/>
          </a:prstGeom>
        </p:spPr>
      </p:pic>
      <p:pic>
        <p:nvPicPr>
          <p:cNvPr id="22" name="PHẠM DUYÊN 19 - 9Slide.vn">
            <a:extLst>
              <a:ext uri="{FF2B5EF4-FFF2-40B4-BE49-F238E27FC236}">
                <a16:creationId xmlns:a16="http://schemas.microsoft.com/office/drawing/2014/main" id="{F89DDCD9-73D4-BD0F-29C8-E5051A1E8381}"/>
              </a:ext>
            </a:extLst>
          </p:cNvPr>
          <p:cNvPicPr>
            <a:picLocks noChangeAspect="1"/>
          </p:cNvPicPr>
          <p:nvPr userDrawn="1"/>
        </p:nvPicPr>
        <p:blipFill>
          <a:blip r:embed="rId15"/>
          <a:srcRect/>
          <a:stretch>
            <a:fillRect/>
          </a:stretch>
        </p:blipFill>
        <p:spPr>
          <a:xfrm>
            <a:off x="3527187" y="5202624"/>
            <a:ext cx="333402" cy="1655707"/>
          </a:xfrm>
          <a:prstGeom prst="rect">
            <a:avLst/>
          </a:prstGeom>
        </p:spPr>
      </p:pic>
      <p:pic>
        <p:nvPicPr>
          <p:cNvPr id="23" name="PHẠM DUYÊN 20 - 9Slide.vn">
            <a:extLst>
              <a:ext uri="{FF2B5EF4-FFF2-40B4-BE49-F238E27FC236}">
                <a16:creationId xmlns:a16="http://schemas.microsoft.com/office/drawing/2014/main" id="{F18AC05F-A1A0-6520-C3B8-957A5C2A7966}"/>
              </a:ext>
            </a:extLst>
          </p:cNvPr>
          <p:cNvPicPr>
            <a:picLocks noChangeAspect="1"/>
          </p:cNvPicPr>
          <p:nvPr userDrawn="1"/>
        </p:nvPicPr>
        <p:blipFill>
          <a:blip r:embed="rId16"/>
          <a:srcRect/>
          <a:stretch>
            <a:fillRect/>
          </a:stretch>
        </p:blipFill>
        <p:spPr>
          <a:xfrm>
            <a:off x="1" y="3881997"/>
            <a:ext cx="2698287" cy="2984561"/>
          </a:xfrm>
          <a:prstGeom prst="rect">
            <a:avLst/>
          </a:prstGeom>
        </p:spPr>
      </p:pic>
      <p:pic>
        <p:nvPicPr>
          <p:cNvPr id="24" name="PHẠM DUYÊN 21 - 9Slide.vn">
            <a:extLst>
              <a:ext uri="{FF2B5EF4-FFF2-40B4-BE49-F238E27FC236}">
                <a16:creationId xmlns:a16="http://schemas.microsoft.com/office/drawing/2014/main" id="{EFD36836-897F-7EF9-F9B2-E30CB791F6A2}"/>
              </a:ext>
            </a:extLst>
          </p:cNvPr>
          <p:cNvPicPr>
            <a:picLocks noChangeAspect="1"/>
          </p:cNvPicPr>
          <p:nvPr userDrawn="1"/>
        </p:nvPicPr>
        <p:blipFill>
          <a:blip r:embed="rId17"/>
          <a:srcRect/>
          <a:stretch>
            <a:fillRect/>
          </a:stretch>
        </p:blipFill>
        <p:spPr>
          <a:xfrm>
            <a:off x="10756203" y="5124471"/>
            <a:ext cx="324211" cy="777328"/>
          </a:xfrm>
          <a:prstGeom prst="rect">
            <a:avLst/>
          </a:prstGeom>
        </p:spPr>
      </p:pic>
      <p:pic>
        <p:nvPicPr>
          <p:cNvPr id="25" name="PHẠM DUYÊN 22 - 9Slide.vn">
            <a:extLst>
              <a:ext uri="{FF2B5EF4-FFF2-40B4-BE49-F238E27FC236}">
                <a16:creationId xmlns:a16="http://schemas.microsoft.com/office/drawing/2014/main" id="{2C712607-3E90-D4D4-83E3-AC7DE92BBAA0}"/>
              </a:ext>
            </a:extLst>
          </p:cNvPr>
          <p:cNvPicPr>
            <a:picLocks noChangeAspect="1"/>
          </p:cNvPicPr>
          <p:nvPr userDrawn="1"/>
        </p:nvPicPr>
        <p:blipFill>
          <a:blip r:embed="rId18"/>
          <a:srcRect/>
          <a:stretch>
            <a:fillRect/>
          </a:stretch>
        </p:blipFill>
        <p:spPr>
          <a:xfrm>
            <a:off x="3849142" y="6199266"/>
            <a:ext cx="279531" cy="659065"/>
          </a:xfrm>
          <a:prstGeom prst="rect">
            <a:avLst/>
          </a:prstGeom>
        </p:spPr>
      </p:pic>
      <p:pic>
        <p:nvPicPr>
          <p:cNvPr id="26" name="PHẠM DUYÊN 23 - 9Slide.vn">
            <a:extLst>
              <a:ext uri="{FF2B5EF4-FFF2-40B4-BE49-F238E27FC236}">
                <a16:creationId xmlns:a16="http://schemas.microsoft.com/office/drawing/2014/main" id="{705DA91B-2FF0-15FE-3340-9D7394858100}"/>
              </a:ext>
            </a:extLst>
          </p:cNvPr>
          <p:cNvPicPr>
            <a:picLocks noChangeAspect="1"/>
          </p:cNvPicPr>
          <p:nvPr userDrawn="1"/>
        </p:nvPicPr>
        <p:blipFill>
          <a:blip r:embed="rId19"/>
          <a:srcRect/>
          <a:stretch>
            <a:fillRect/>
          </a:stretch>
        </p:blipFill>
        <p:spPr>
          <a:xfrm rot="16951035">
            <a:off x="10338211" y="-367594"/>
            <a:ext cx="1484407" cy="2106787"/>
          </a:xfrm>
          <a:prstGeom prst="rect">
            <a:avLst/>
          </a:prstGeom>
        </p:spPr>
      </p:pic>
      <p:pic>
        <p:nvPicPr>
          <p:cNvPr id="27" name="PHẠM DUYÊN 24 - 9Slide.vn">
            <a:extLst>
              <a:ext uri="{FF2B5EF4-FFF2-40B4-BE49-F238E27FC236}">
                <a16:creationId xmlns:a16="http://schemas.microsoft.com/office/drawing/2014/main" id="{0B3F4216-D9E7-75F1-4F24-91C0C24F7D75}"/>
              </a:ext>
            </a:extLst>
          </p:cNvPr>
          <p:cNvPicPr>
            <a:picLocks noChangeAspect="1"/>
          </p:cNvPicPr>
          <p:nvPr userDrawn="1"/>
        </p:nvPicPr>
        <p:blipFill>
          <a:blip r:embed="rId20"/>
          <a:srcRect/>
          <a:stretch>
            <a:fillRect/>
          </a:stretch>
        </p:blipFill>
        <p:spPr>
          <a:xfrm>
            <a:off x="4471734" y="5943378"/>
            <a:ext cx="1156649" cy="694187"/>
          </a:xfrm>
          <a:prstGeom prst="rect">
            <a:avLst/>
          </a:prstGeom>
        </p:spPr>
      </p:pic>
      <p:pic>
        <p:nvPicPr>
          <p:cNvPr id="28" name="PHẠM DUYÊN 25 - 9Slide.vn">
            <a:extLst>
              <a:ext uri="{FF2B5EF4-FFF2-40B4-BE49-F238E27FC236}">
                <a16:creationId xmlns:a16="http://schemas.microsoft.com/office/drawing/2014/main" id="{C8F39FDF-A9BC-735D-0C95-367931735409}"/>
              </a:ext>
            </a:extLst>
          </p:cNvPr>
          <p:cNvPicPr>
            <a:picLocks noChangeAspect="1"/>
          </p:cNvPicPr>
          <p:nvPr userDrawn="1"/>
        </p:nvPicPr>
        <p:blipFill>
          <a:blip r:embed="rId21"/>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1 - 9Slide.vn">
            <a:extLst>
              <a:ext uri="{FF2B5EF4-FFF2-40B4-BE49-F238E27FC236}">
                <a16:creationId xmlns:a16="http://schemas.microsoft.com/office/drawing/2014/main" id="{8065DD51-92D1-ADA7-02D3-8EF60B36E911}"/>
              </a:ext>
            </a:extLst>
          </p:cNvPr>
          <p:cNvPicPr>
            <a:picLocks noChangeAspect="1"/>
          </p:cNvPicPr>
          <p:nvPr userDrawn="1"/>
        </p:nvPicPr>
        <p:blipFill>
          <a:blip r:embed="rId3"/>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2D2AEDF3-3788-BFA8-1134-C8FA8D8C53A6}"/>
              </a:ext>
            </a:extLst>
          </p:cNvPr>
          <p:cNvPicPr>
            <a:picLocks noChangeAspect="1"/>
          </p:cNvPicPr>
          <p:nvPr userDrawn="1"/>
        </p:nvPicPr>
        <p:blipFill>
          <a:blip r:embed="rId3"/>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E7624413-5062-D23F-2AA2-868E7C7AF00D}"/>
              </a:ext>
            </a:extLst>
          </p:cNvPr>
          <p:cNvPicPr>
            <a:picLocks noChangeAspect="1"/>
          </p:cNvPicPr>
          <p:nvPr userDrawn="1"/>
        </p:nvPicPr>
        <p:blipFill>
          <a:blip r:embed="rId3"/>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62EF30B-48BD-0F39-BECC-7EA39480BC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7718" y="1881507"/>
            <a:ext cx="6623282" cy="3094987"/>
          </a:xfrm>
          <a:prstGeom prst="rect">
            <a:avLst/>
          </a:prstGeom>
        </p:spPr>
      </p:pic>
      <p:pic>
        <p:nvPicPr>
          <p:cNvPr id="8" name="PHẠM DUYÊN 5 - 9Slide.vn">
            <a:extLst>
              <a:ext uri="{FF2B5EF4-FFF2-40B4-BE49-F238E27FC236}">
                <a16:creationId xmlns:a16="http://schemas.microsoft.com/office/drawing/2014/main" id="{D42C949F-853D-CCC3-9133-B00058992C8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6183807"/>
            <a:ext cx="4876800" cy="682752"/>
          </a:xfrm>
          <a:prstGeom prst="rect">
            <a:avLst/>
          </a:prstGeom>
        </p:spPr>
      </p:pic>
      <p:pic>
        <p:nvPicPr>
          <p:cNvPr id="9" name="PHẠM DUYÊN 6 - 9Slide.vn">
            <a:extLst>
              <a:ext uri="{FF2B5EF4-FFF2-40B4-BE49-F238E27FC236}">
                <a16:creationId xmlns:a16="http://schemas.microsoft.com/office/drawing/2014/main" id="{EFB563C7-1DF8-4C05-107B-F1351291BF5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522" b="6568"/>
          <a:stretch/>
        </p:blipFill>
        <p:spPr>
          <a:xfrm>
            <a:off x="9666972" y="6183807"/>
            <a:ext cx="2510514" cy="637907"/>
          </a:xfrm>
          <a:prstGeom prst="rect">
            <a:avLst/>
          </a:prstGeom>
        </p:spPr>
      </p:pic>
      <p:pic>
        <p:nvPicPr>
          <p:cNvPr id="10" name="PHẠM DUYÊN 7 - 9Slide.vn">
            <a:extLst>
              <a:ext uri="{FF2B5EF4-FFF2-40B4-BE49-F238E27FC236}">
                <a16:creationId xmlns:a16="http://schemas.microsoft.com/office/drawing/2014/main" id="{6B2BF58E-B737-1091-93EB-40C8A3A0C89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0172" y="6183807"/>
            <a:ext cx="4876800" cy="682752"/>
          </a:xfrm>
          <a:prstGeom prst="rect">
            <a:avLst/>
          </a:prstGeom>
        </p:spPr>
      </p:pic>
      <p:pic>
        <p:nvPicPr>
          <p:cNvPr id="11" name="PHẠM DUYÊN 8 - 9Slide.vn">
            <a:extLst>
              <a:ext uri="{FF2B5EF4-FFF2-40B4-BE49-F238E27FC236}">
                <a16:creationId xmlns:a16="http://schemas.microsoft.com/office/drawing/2014/main" id="{780CFF8D-4A43-EDB6-B806-F0F54C25E430}"/>
              </a:ext>
            </a:extLst>
          </p:cNvPr>
          <p:cNvPicPr>
            <a:picLocks noChangeAspect="1"/>
          </p:cNvPicPr>
          <p:nvPr userDrawn="1"/>
        </p:nvPicPr>
        <p:blipFill>
          <a:blip r:embed="rId8"/>
          <a:srcRect/>
          <a:stretch>
            <a:fillRect/>
          </a:stretch>
        </p:blipFill>
        <p:spPr>
          <a:xfrm>
            <a:off x="10901817" y="5712394"/>
            <a:ext cx="641521" cy="680659"/>
          </a:xfrm>
          <a:prstGeom prst="rect">
            <a:avLst/>
          </a:prstGeom>
        </p:spPr>
      </p:pic>
      <p:pic>
        <p:nvPicPr>
          <p:cNvPr id="12" name="PHẠM DUYÊN 9 - 9Slide.vn">
            <a:extLst>
              <a:ext uri="{FF2B5EF4-FFF2-40B4-BE49-F238E27FC236}">
                <a16:creationId xmlns:a16="http://schemas.microsoft.com/office/drawing/2014/main" id="{292CE5A1-4A5C-BA91-C9BD-1C7BA9046ABB}"/>
              </a:ext>
            </a:extLst>
          </p:cNvPr>
          <p:cNvPicPr>
            <a:picLocks noChangeAspect="1"/>
          </p:cNvPicPr>
          <p:nvPr userDrawn="1"/>
        </p:nvPicPr>
        <p:blipFill>
          <a:blip r:embed="rId8"/>
          <a:srcRect t="3680" b="3680"/>
          <a:stretch>
            <a:fillRect/>
          </a:stretch>
        </p:blipFill>
        <p:spPr>
          <a:xfrm>
            <a:off x="2863233" y="5770483"/>
            <a:ext cx="574291" cy="564480"/>
          </a:xfrm>
          <a:prstGeom prst="rect">
            <a:avLst/>
          </a:prstGeom>
        </p:spPr>
      </p:pic>
      <p:pic>
        <p:nvPicPr>
          <p:cNvPr id="13" name="PHẠM DUYÊN 10 - 9Slide.vn">
            <a:extLst>
              <a:ext uri="{FF2B5EF4-FFF2-40B4-BE49-F238E27FC236}">
                <a16:creationId xmlns:a16="http://schemas.microsoft.com/office/drawing/2014/main" id="{FC20CF36-890D-39A3-379E-C3390A81A10B}"/>
              </a:ext>
            </a:extLst>
          </p:cNvPr>
          <p:cNvPicPr>
            <a:picLocks noChangeAspect="1"/>
          </p:cNvPicPr>
          <p:nvPr userDrawn="1"/>
        </p:nvPicPr>
        <p:blipFill>
          <a:blip r:embed="rId9"/>
          <a:srcRect/>
          <a:stretch>
            <a:fillRect/>
          </a:stretch>
        </p:blipFill>
        <p:spPr>
          <a:xfrm>
            <a:off x="11665119" y="3707238"/>
            <a:ext cx="353623" cy="673568"/>
          </a:xfrm>
          <a:prstGeom prst="rect">
            <a:avLst/>
          </a:prstGeom>
        </p:spPr>
      </p:pic>
      <p:pic>
        <p:nvPicPr>
          <p:cNvPr id="14" name="PHẠM DUYÊN 11 - 9Slide.vn">
            <a:extLst>
              <a:ext uri="{FF2B5EF4-FFF2-40B4-BE49-F238E27FC236}">
                <a16:creationId xmlns:a16="http://schemas.microsoft.com/office/drawing/2014/main" id="{41C5EF9F-6E8F-AE8C-D606-E99F35384C90}"/>
              </a:ext>
            </a:extLst>
          </p:cNvPr>
          <p:cNvPicPr>
            <a:picLocks noChangeAspect="1"/>
          </p:cNvPicPr>
          <p:nvPr userDrawn="1"/>
        </p:nvPicPr>
        <p:blipFill>
          <a:blip r:embed="rId10"/>
          <a:srcRect/>
          <a:stretch>
            <a:fillRect/>
          </a:stretch>
        </p:blipFill>
        <p:spPr>
          <a:xfrm>
            <a:off x="10833479" y="4516494"/>
            <a:ext cx="1358521" cy="2073003"/>
          </a:xfrm>
          <a:prstGeom prst="rect">
            <a:avLst/>
          </a:prstGeom>
        </p:spPr>
      </p:pic>
      <p:pic>
        <p:nvPicPr>
          <p:cNvPr id="15" name="PHẠM DUYÊN 12 - 9Slide.vn">
            <a:extLst>
              <a:ext uri="{FF2B5EF4-FFF2-40B4-BE49-F238E27FC236}">
                <a16:creationId xmlns:a16="http://schemas.microsoft.com/office/drawing/2014/main" id="{877D0A95-8117-F3E2-91A6-AC2FCA435C6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0776" y="-92887"/>
            <a:ext cx="2863232" cy="1001319"/>
          </a:xfrm>
          <a:prstGeom prst="rect">
            <a:avLst/>
          </a:prstGeom>
        </p:spPr>
      </p:pic>
      <p:pic>
        <p:nvPicPr>
          <p:cNvPr id="16" name="PHẠM DUYÊN 13 - 9Slide.vn">
            <a:extLst>
              <a:ext uri="{FF2B5EF4-FFF2-40B4-BE49-F238E27FC236}">
                <a16:creationId xmlns:a16="http://schemas.microsoft.com/office/drawing/2014/main" id="{D9AB0F94-3058-3C3A-A785-61F5D14FFE5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8443" y="-92887"/>
            <a:ext cx="2712582" cy="948635"/>
          </a:xfrm>
          <a:prstGeom prst="rect">
            <a:avLst/>
          </a:prstGeom>
        </p:spPr>
      </p:pic>
      <p:pic>
        <p:nvPicPr>
          <p:cNvPr id="17" name="PHẠM DUYÊN 14 - 9Slide.vn">
            <a:extLst>
              <a:ext uri="{FF2B5EF4-FFF2-40B4-BE49-F238E27FC236}">
                <a16:creationId xmlns:a16="http://schemas.microsoft.com/office/drawing/2014/main" id="{A29159CA-B8ED-26AA-3F18-93A64C58B275}"/>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93636" y="-92887"/>
            <a:ext cx="2712582" cy="948635"/>
          </a:xfrm>
          <a:prstGeom prst="rect">
            <a:avLst/>
          </a:prstGeom>
        </p:spPr>
      </p:pic>
      <p:pic>
        <p:nvPicPr>
          <p:cNvPr id="18" name="PHẠM DUYÊN 15 - 9Slide.vn">
            <a:extLst>
              <a:ext uri="{FF2B5EF4-FFF2-40B4-BE49-F238E27FC236}">
                <a16:creationId xmlns:a16="http://schemas.microsoft.com/office/drawing/2014/main" id="{6D4A8736-2F9E-3933-B0B5-291DFF70C4C2}"/>
              </a:ext>
            </a:extLst>
          </p:cNvPr>
          <p:cNvPicPr>
            <a:picLocks noChangeAspect="1"/>
          </p:cNvPicPr>
          <p:nvPr userDrawn="1"/>
        </p:nvPicPr>
        <p:blipFill>
          <a:blip r:embed="rId13"/>
          <a:srcRect/>
          <a:stretch>
            <a:fillRect/>
          </a:stretch>
        </p:blipFill>
        <p:spPr>
          <a:xfrm>
            <a:off x="2732962" y="6172200"/>
            <a:ext cx="509297" cy="619205"/>
          </a:xfrm>
          <a:prstGeom prst="rect">
            <a:avLst/>
          </a:prstGeom>
        </p:spPr>
      </p:pic>
      <p:pic>
        <p:nvPicPr>
          <p:cNvPr id="19" name="PHẠM DUYÊN 16 - 9Slide.vn">
            <a:extLst>
              <a:ext uri="{FF2B5EF4-FFF2-40B4-BE49-F238E27FC236}">
                <a16:creationId xmlns:a16="http://schemas.microsoft.com/office/drawing/2014/main" id="{4543651E-5A1C-210D-96E9-7D73F991CF87}"/>
              </a:ext>
            </a:extLst>
          </p:cNvPr>
          <p:cNvPicPr>
            <a:picLocks noChangeAspect="1"/>
          </p:cNvPicPr>
          <p:nvPr userDrawn="1"/>
        </p:nvPicPr>
        <p:blipFill>
          <a:blip r:embed="rId14"/>
          <a:srcRect/>
          <a:stretch>
            <a:fillRect/>
          </a:stretch>
        </p:blipFill>
        <p:spPr>
          <a:xfrm>
            <a:off x="6327870" y="5961814"/>
            <a:ext cx="814073" cy="519989"/>
          </a:xfrm>
          <a:prstGeom prst="rect">
            <a:avLst/>
          </a:prstGeom>
        </p:spPr>
      </p:pic>
      <p:pic>
        <p:nvPicPr>
          <p:cNvPr id="20" name="PHẠM DUYÊN 17 - 9Slide.vn">
            <a:extLst>
              <a:ext uri="{FF2B5EF4-FFF2-40B4-BE49-F238E27FC236}">
                <a16:creationId xmlns:a16="http://schemas.microsoft.com/office/drawing/2014/main" id="{90449222-DE65-D0F7-6B46-CF8088B6BC7F}"/>
              </a:ext>
            </a:extLst>
          </p:cNvPr>
          <p:cNvPicPr>
            <a:picLocks noChangeAspect="1"/>
          </p:cNvPicPr>
          <p:nvPr userDrawn="1"/>
        </p:nvPicPr>
        <p:blipFill>
          <a:blip r:embed="rId15"/>
          <a:srcRect/>
          <a:stretch>
            <a:fillRect/>
          </a:stretch>
        </p:blipFill>
        <p:spPr>
          <a:xfrm>
            <a:off x="10323624" y="5770483"/>
            <a:ext cx="508289" cy="519989"/>
          </a:xfrm>
          <a:prstGeom prst="rect">
            <a:avLst/>
          </a:prstGeom>
        </p:spPr>
      </p:pic>
      <p:pic>
        <p:nvPicPr>
          <p:cNvPr id="21" name="PHẠM DUYÊN 18 - 9Slide.vn">
            <a:extLst>
              <a:ext uri="{FF2B5EF4-FFF2-40B4-BE49-F238E27FC236}">
                <a16:creationId xmlns:a16="http://schemas.microsoft.com/office/drawing/2014/main" id="{D5C4E081-B912-F6C1-6AAE-D455D595ED42}"/>
              </a:ext>
            </a:extLst>
          </p:cNvPr>
          <p:cNvPicPr>
            <a:picLocks noChangeAspect="1"/>
          </p:cNvPicPr>
          <p:nvPr userDrawn="1"/>
        </p:nvPicPr>
        <p:blipFill>
          <a:blip r:embed="rId16"/>
          <a:srcRect/>
          <a:stretch>
            <a:fillRect/>
          </a:stretch>
        </p:blipFill>
        <p:spPr>
          <a:xfrm>
            <a:off x="7569802" y="6329502"/>
            <a:ext cx="580124" cy="519989"/>
          </a:xfrm>
          <a:prstGeom prst="rect">
            <a:avLst/>
          </a:prstGeom>
        </p:spPr>
      </p:pic>
      <p:pic>
        <p:nvPicPr>
          <p:cNvPr id="22" name="PHẠM DUYÊN 19 - 9Slide.vn">
            <a:extLst>
              <a:ext uri="{FF2B5EF4-FFF2-40B4-BE49-F238E27FC236}">
                <a16:creationId xmlns:a16="http://schemas.microsoft.com/office/drawing/2014/main" id="{AAD2C9F8-8764-F7E7-2667-8BEE7B1358B3}"/>
              </a:ext>
            </a:extLst>
          </p:cNvPr>
          <p:cNvPicPr>
            <a:picLocks noChangeAspect="1"/>
          </p:cNvPicPr>
          <p:nvPr userDrawn="1"/>
        </p:nvPicPr>
        <p:blipFill>
          <a:blip r:embed="rId17"/>
          <a:srcRect/>
          <a:stretch>
            <a:fillRect/>
          </a:stretch>
        </p:blipFill>
        <p:spPr>
          <a:xfrm>
            <a:off x="8768340" y="6005194"/>
            <a:ext cx="1619097" cy="794443"/>
          </a:xfrm>
          <a:prstGeom prst="rect">
            <a:avLst/>
          </a:prstGeom>
        </p:spPr>
      </p:pic>
      <p:pic>
        <p:nvPicPr>
          <p:cNvPr id="23" name="PHẠM DUYÊN 20 - 9Slide.vn">
            <a:extLst>
              <a:ext uri="{FF2B5EF4-FFF2-40B4-BE49-F238E27FC236}">
                <a16:creationId xmlns:a16="http://schemas.microsoft.com/office/drawing/2014/main" id="{01B5FD2B-BE05-91AE-1A8B-A5FE4FDD57DF}"/>
              </a:ext>
            </a:extLst>
          </p:cNvPr>
          <p:cNvPicPr>
            <a:picLocks noChangeAspect="1"/>
          </p:cNvPicPr>
          <p:nvPr userDrawn="1"/>
        </p:nvPicPr>
        <p:blipFill>
          <a:blip r:embed="rId18"/>
          <a:srcRect/>
          <a:stretch>
            <a:fillRect/>
          </a:stretch>
        </p:blipFill>
        <p:spPr>
          <a:xfrm>
            <a:off x="2929447" y="3564687"/>
            <a:ext cx="436647" cy="1353377"/>
          </a:xfrm>
          <a:prstGeom prst="rect">
            <a:avLst/>
          </a:prstGeom>
        </p:spPr>
      </p:pic>
      <p:pic>
        <p:nvPicPr>
          <p:cNvPr id="24" name="PHẠM DUYÊN 21 - 9Slide.vn">
            <a:extLst>
              <a:ext uri="{FF2B5EF4-FFF2-40B4-BE49-F238E27FC236}">
                <a16:creationId xmlns:a16="http://schemas.microsoft.com/office/drawing/2014/main" id="{7FF27271-A632-9137-691D-D9BEEC37D897}"/>
              </a:ext>
            </a:extLst>
          </p:cNvPr>
          <p:cNvPicPr>
            <a:picLocks noChangeAspect="1"/>
          </p:cNvPicPr>
          <p:nvPr userDrawn="1"/>
        </p:nvPicPr>
        <p:blipFill>
          <a:blip r:embed="rId19"/>
          <a:srcRect/>
          <a:stretch>
            <a:fillRect/>
          </a:stretch>
        </p:blipFill>
        <p:spPr>
          <a:xfrm>
            <a:off x="3147770" y="3883682"/>
            <a:ext cx="477843" cy="1034383"/>
          </a:xfrm>
          <a:prstGeom prst="rect">
            <a:avLst/>
          </a:prstGeom>
        </p:spPr>
      </p:pic>
      <p:pic>
        <p:nvPicPr>
          <p:cNvPr id="25" name="PHẠM DUYÊN 22 - 9Slide.vn">
            <a:extLst>
              <a:ext uri="{FF2B5EF4-FFF2-40B4-BE49-F238E27FC236}">
                <a16:creationId xmlns:a16="http://schemas.microsoft.com/office/drawing/2014/main" id="{F01D88FC-E5F6-71AD-2DB7-FDA066566656}"/>
              </a:ext>
            </a:extLst>
          </p:cNvPr>
          <p:cNvPicPr>
            <a:picLocks noChangeAspect="1"/>
          </p:cNvPicPr>
          <p:nvPr userDrawn="1"/>
        </p:nvPicPr>
        <p:blipFill>
          <a:blip r:embed="rId20"/>
          <a:srcRect/>
          <a:stretch>
            <a:fillRect/>
          </a:stretch>
        </p:blipFill>
        <p:spPr>
          <a:xfrm>
            <a:off x="3527187" y="5202624"/>
            <a:ext cx="333402" cy="1655707"/>
          </a:xfrm>
          <a:prstGeom prst="rect">
            <a:avLst/>
          </a:prstGeom>
        </p:spPr>
      </p:pic>
      <p:pic>
        <p:nvPicPr>
          <p:cNvPr id="26" name="PHẠM DUYÊN 23 - 9Slide.vn">
            <a:extLst>
              <a:ext uri="{FF2B5EF4-FFF2-40B4-BE49-F238E27FC236}">
                <a16:creationId xmlns:a16="http://schemas.microsoft.com/office/drawing/2014/main" id="{293CDE5D-2ECD-07ED-1436-44A893B1CCA6}"/>
              </a:ext>
            </a:extLst>
          </p:cNvPr>
          <p:cNvPicPr>
            <a:picLocks noChangeAspect="1"/>
          </p:cNvPicPr>
          <p:nvPr userDrawn="1"/>
        </p:nvPicPr>
        <p:blipFill>
          <a:blip r:embed="rId21"/>
          <a:srcRect/>
          <a:stretch>
            <a:fillRect/>
          </a:stretch>
        </p:blipFill>
        <p:spPr>
          <a:xfrm>
            <a:off x="1" y="4577613"/>
            <a:ext cx="2069393" cy="2288945"/>
          </a:xfrm>
          <a:prstGeom prst="rect">
            <a:avLst/>
          </a:prstGeom>
        </p:spPr>
      </p:pic>
      <p:pic>
        <p:nvPicPr>
          <p:cNvPr id="27" name="PHẠM DUYÊN 24 - 9Slide.vn">
            <a:extLst>
              <a:ext uri="{FF2B5EF4-FFF2-40B4-BE49-F238E27FC236}">
                <a16:creationId xmlns:a16="http://schemas.microsoft.com/office/drawing/2014/main" id="{28244887-05FC-1D96-E6FB-BBDC63F1D3F5}"/>
              </a:ext>
            </a:extLst>
          </p:cNvPr>
          <p:cNvPicPr>
            <a:picLocks noChangeAspect="1"/>
          </p:cNvPicPr>
          <p:nvPr userDrawn="1"/>
        </p:nvPicPr>
        <p:blipFill>
          <a:blip r:embed="rId22"/>
          <a:srcRect/>
          <a:stretch>
            <a:fillRect/>
          </a:stretch>
        </p:blipFill>
        <p:spPr>
          <a:xfrm>
            <a:off x="3481172" y="4488423"/>
            <a:ext cx="280341" cy="429642"/>
          </a:xfrm>
          <a:prstGeom prst="rect">
            <a:avLst/>
          </a:prstGeom>
        </p:spPr>
      </p:pic>
      <p:pic>
        <p:nvPicPr>
          <p:cNvPr id="28" name="PHẠM DUYÊN 25 - 9Slide.vn">
            <a:extLst>
              <a:ext uri="{FF2B5EF4-FFF2-40B4-BE49-F238E27FC236}">
                <a16:creationId xmlns:a16="http://schemas.microsoft.com/office/drawing/2014/main" id="{21AB88CE-B6B9-1772-8DD8-98F003335C18}"/>
              </a:ext>
            </a:extLst>
          </p:cNvPr>
          <p:cNvPicPr>
            <a:picLocks noChangeAspect="1"/>
          </p:cNvPicPr>
          <p:nvPr userDrawn="1"/>
        </p:nvPicPr>
        <p:blipFill>
          <a:blip r:embed="rId23"/>
          <a:srcRect/>
          <a:stretch>
            <a:fillRect/>
          </a:stretch>
        </p:blipFill>
        <p:spPr>
          <a:xfrm>
            <a:off x="10756203" y="5124471"/>
            <a:ext cx="324211" cy="777328"/>
          </a:xfrm>
          <a:prstGeom prst="rect">
            <a:avLst/>
          </a:prstGeom>
        </p:spPr>
      </p:pic>
      <p:pic>
        <p:nvPicPr>
          <p:cNvPr id="35" name="PHẠM DUYÊN 26 - 9Slide.vn">
            <a:extLst>
              <a:ext uri="{FF2B5EF4-FFF2-40B4-BE49-F238E27FC236}">
                <a16:creationId xmlns:a16="http://schemas.microsoft.com/office/drawing/2014/main" id="{F9494DA0-8B4D-D2AA-3565-DB91C861018F}"/>
              </a:ext>
            </a:extLst>
          </p:cNvPr>
          <p:cNvPicPr>
            <a:picLocks noChangeAspect="1"/>
          </p:cNvPicPr>
          <p:nvPr userDrawn="1"/>
        </p:nvPicPr>
        <p:blipFill>
          <a:blip r:embed="rId24"/>
          <a:srcRect/>
          <a:stretch>
            <a:fillRect/>
          </a:stretch>
        </p:blipFill>
        <p:spPr>
          <a:xfrm>
            <a:off x="3849142" y="6199266"/>
            <a:ext cx="279531" cy="659065"/>
          </a:xfrm>
          <a:prstGeom prst="rect">
            <a:avLst/>
          </a:prstGeom>
        </p:spPr>
      </p:pic>
      <p:pic>
        <p:nvPicPr>
          <p:cNvPr id="39" name="PHẠM DUYÊN 27 - 9Slide.vn">
            <a:extLst>
              <a:ext uri="{FF2B5EF4-FFF2-40B4-BE49-F238E27FC236}">
                <a16:creationId xmlns:a16="http://schemas.microsoft.com/office/drawing/2014/main" id="{3A1D62BF-9760-4CE0-2BCE-058420A00EB8}"/>
              </a:ext>
            </a:extLst>
          </p:cNvPr>
          <p:cNvPicPr>
            <a:picLocks noChangeAspect="1"/>
          </p:cNvPicPr>
          <p:nvPr userDrawn="1"/>
        </p:nvPicPr>
        <p:blipFill>
          <a:blip r:embed="rId25"/>
          <a:srcRect/>
          <a:stretch>
            <a:fillRect/>
          </a:stretch>
        </p:blipFill>
        <p:spPr>
          <a:xfrm rot="16951035">
            <a:off x="10338211" y="-367594"/>
            <a:ext cx="1484407" cy="2106787"/>
          </a:xfrm>
          <a:prstGeom prst="rect">
            <a:avLst/>
          </a:prstGeom>
        </p:spPr>
      </p:pic>
      <p:pic>
        <p:nvPicPr>
          <p:cNvPr id="40" name="PHẠM DUYÊN 28 - 9Slide.vn">
            <a:extLst>
              <a:ext uri="{FF2B5EF4-FFF2-40B4-BE49-F238E27FC236}">
                <a16:creationId xmlns:a16="http://schemas.microsoft.com/office/drawing/2014/main" id="{56D03F0F-A6D5-F0D0-4820-D7CDED31EB25}"/>
              </a:ext>
            </a:extLst>
          </p:cNvPr>
          <p:cNvPicPr>
            <a:picLocks noChangeAspect="1"/>
          </p:cNvPicPr>
          <p:nvPr userDrawn="1"/>
        </p:nvPicPr>
        <p:blipFill>
          <a:blip r:embed="rId26"/>
          <a:srcRect/>
          <a:stretch>
            <a:fillRect/>
          </a:stretch>
        </p:blipFill>
        <p:spPr>
          <a:xfrm>
            <a:off x="4471734" y="5943378"/>
            <a:ext cx="1156649" cy="694187"/>
          </a:xfrm>
          <a:prstGeom prst="rect">
            <a:avLst/>
          </a:prstGeom>
        </p:spPr>
      </p:pic>
      <p:pic>
        <p:nvPicPr>
          <p:cNvPr id="41" name="PHẠM DUYÊN 29 - 9Slide.vn">
            <a:extLst>
              <a:ext uri="{FF2B5EF4-FFF2-40B4-BE49-F238E27FC236}">
                <a16:creationId xmlns:a16="http://schemas.microsoft.com/office/drawing/2014/main" id="{50E6EFBD-F321-3B1C-858D-3A34A07CFFB8}"/>
              </a:ext>
            </a:extLst>
          </p:cNvPr>
          <p:cNvPicPr>
            <a:picLocks noChangeAspect="1"/>
          </p:cNvPicPr>
          <p:nvPr userDrawn="1"/>
        </p:nvPicPr>
        <p:blipFill>
          <a:blip r:embed="rId27"/>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A6AAA9EF-C1FB-7658-C949-B1D16A8979CD}"/>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PHẠM DUYÊN 3 - 9Slide.vn">
            <a:extLst>
              <a:ext uri="{FF2B5EF4-FFF2-40B4-BE49-F238E27FC236}">
                <a16:creationId xmlns:a16="http://schemas.microsoft.com/office/drawing/2014/main" id="{80C6EC78-AB0B-36BC-B8D1-CB30C9DE7D4F}"/>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9" name="PHẠM DUYÊN 4 - 9Slide.vn">
            <a:extLst>
              <a:ext uri="{FF2B5EF4-FFF2-40B4-BE49-F238E27FC236}">
                <a16:creationId xmlns:a16="http://schemas.microsoft.com/office/drawing/2014/main" id="{893612C4-CE7E-9325-724D-1A607F53B59D}"/>
              </a:ext>
            </a:extLst>
          </p:cNvPr>
          <p:cNvSpPr/>
          <p:nvPr userDrawn="1"/>
        </p:nvSpPr>
        <p:spPr>
          <a:xfrm>
            <a:off x="764071" y="107884"/>
            <a:ext cx="566433" cy="636871"/>
          </a:xfrm>
          <a:custGeom>
            <a:avLst/>
            <a:gdLst>
              <a:gd name="connsiteX0" fmla="*/ 0 w 576208"/>
              <a:gd name="connsiteY0" fmla="*/ 0 h 613233"/>
              <a:gd name="connsiteX1" fmla="*/ 576208 w 576208"/>
              <a:gd name="connsiteY1" fmla="*/ 0 h 613233"/>
              <a:gd name="connsiteX2" fmla="*/ 576208 w 576208"/>
              <a:gd name="connsiteY2" fmla="*/ 145160 h 613233"/>
              <a:gd name="connsiteX3" fmla="*/ 576208 w 576208"/>
              <a:gd name="connsiteY3" fmla="*/ 387919 h 613233"/>
              <a:gd name="connsiteX4" fmla="*/ 576208 w 576208"/>
              <a:gd name="connsiteY4" fmla="*/ 519616 h 613233"/>
              <a:gd name="connsiteX5" fmla="*/ 481227 w 576208"/>
              <a:gd name="connsiteY5" fmla="*/ 613233 h 613233"/>
              <a:gd name="connsiteX6" fmla="*/ 94981 w 576208"/>
              <a:gd name="connsiteY6" fmla="*/ 613233 h 613233"/>
              <a:gd name="connsiteX7" fmla="*/ 0 w 576208"/>
              <a:gd name="connsiteY7" fmla="*/ 519616 h 613233"/>
              <a:gd name="connsiteX8" fmla="*/ 0 w 576208"/>
              <a:gd name="connsiteY8" fmla="*/ 387919 h 613233"/>
              <a:gd name="connsiteX9" fmla="*/ 0 w 576208"/>
              <a:gd name="connsiteY9" fmla="*/ 145160 h 613233"/>
              <a:gd name="connsiteX10" fmla="*/ 0 w 576208"/>
              <a:gd name="connsiteY10" fmla="*/ 0 h 61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08" h="613233">
                <a:moveTo>
                  <a:pt x="0" y="0"/>
                </a:moveTo>
                <a:lnTo>
                  <a:pt x="576208" y="0"/>
                </a:lnTo>
                <a:lnTo>
                  <a:pt x="576208" y="145160"/>
                </a:lnTo>
                <a:lnTo>
                  <a:pt x="576208" y="387919"/>
                </a:lnTo>
                <a:lnTo>
                  <a:pt x="576208" y="519616"/>
                </a:lnTo>
                <a:cubicBezTo>
                  <a:pt x="576208" y="571319"/>
                  <a:pt x="533684" y="613233"/>
                  <a:pt x="481227" y="613233"/>
                </a:cubicBezTo>
                <a:lnTo>
                  <a:pt x="94981" y="613233"/>
                </a:lnTo>
                <a:cubicBezTo>
                  <a:pt x="42525" y="613233"/>
                  <a:pt x="0" y="571319"/>
                  <a:pt x="0" y="519616"/>
                </a:cubicBezTo>
                <a:lnTo>
                  <a:pt x="0" y="387919"/>
                </a:lnTo>
                <a:lnTo>
                  <a:pt x="0" y="145160"/>
                </a:lnTo>
                <a:lnTo>
                  <a:pt x="0" y="0"/>
                </a:lnTo>
                <a:close/>
              </a:path>
            </a:pathLst>
          </a:custGeom>
          <a:solidFill>
            <a:srgbClr val="83BC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0" name="PHẠM DUYÊN 5 - 9Slide.vn">
            <a:extLst>
              <a:ext uri="{FF2B5EF4-FFF2-40B4-BE49-F238E27FC236}">
                <a16:creationId xmlns:a16="http://schemas.microsoft.com/office/drawing/2014/main" id="{E079B3AA-2341-F9B8-538F-965062BA790C}"/>
              </a:ext>
            </a:extLst>
          </p:cNvPr>
          <p:cNvSpPr txBox="1"/>
          <p:nvPr userDrawn="1"/>
        </p:nvSpPr>
        <p:spPr>
          <a:xfrm>
            <a:off x="778659" y="185815"/>
            <a:ext cx="534103" cy="231913"/>
          </a:xfrm>
          <a:prstGeom prst="rect">
            <a:avLst/>
          </a:prstGeom>
          <a:noFill/>
        </p:spPr>
        <p:txBody>
          <a:bodyPr wrap="square" lIns="34281" tIns="17140" rIns="34281" bIns="17140" rtlCol="0">
            <a:spAutoFit/>
          </a:bodyPr>
          <a:lstStyle>
            <a:defPPr>
              <a:defRPr lang="en-US"/>
            </a:defPPr>
            <a:lvl1pPr marL="0" algn="l" defTabSz="2070033" rtl="0" eaLnBrk="1" latinLnBrk="0" hangingPunct="1">
              <a:defRPr sz="4000" kern="1200">
                <a:solidFill>
                  <a:schemeClr val="tx1"/>
                </a:solidFill>
                <a:latin typeface="+mn-lt"/>
                <a:ea typeface="+mn-ea"/>
                <a:cs typeface="+mn-cs"/>
              </a:defRPr>
            </a:lvl1pPr>
            <a:lvl2pPr marL="1035019" algn="l" defTabSz="2070033" rtl="0" eaLnBrk="1" latinLnBrk="0" hangingPunct="1">
              <a:defRPr sz="4000" kern="1200">
                <a:solidFill>
                  <a:schemeClr val="tx1"/>
                </a:solidFill>
                <a:latin typeface="+mn-lt"/>
                <a:ea typeface="+mn-ea"/>
                <a:cs typeface="+mn-cs"/>
              </a:defRPr>
            </a:lvl2pPr>
            <a:lvl3pPr marL="2070033" algn="l" defTabSz="2070033" rtl="0" eaLnBrk="1" latinLnBrk="0" hangingPunct="1">
              <a:defRPr sz="4000" kern="1200">
                <a:solidFill>
                  <a:schemeClr val="tx1"/>
                </a:solidFill>
                <a:latin typeface="+mn-lt"/>
                <a:ea typeface="+mn-ea"/>
                <a:cs typeface="+mn-cs"/>
              </a:defRPr>
            </a:lvl3pPr>
            <a:lvl4pPr marL="3105052" algn="l" defTabSz="2070033" rtl="0" eaLnBrk="1" latinLnBrk="0" hangingPunct="1">
              <a:defRPr sz="4000" kern="1200">
                <a:solidFill>
                  <a:schemeClr val="tx1"/>
                </a:solidFill>
                <a:latin typeface="+mn-lt"/>
                <a:ea typeface="+mn-ea"/>
                <a:cs typeface="+mn-cs"/>
              </a:defRPr>
            </a:lvl4pPr>
            <a:lvl5pPr marL="4140066" algn="l" defTabSz="2070033" rtl="0" eaLnBrk="1" latinLnBrk="0" hangingPunct="1">
              <a:defRPr sz="4000" kern="1200">
                <a:solidFill>
                  <a:schemeClr val="tx1"/>
                </a:solidFill>
                <a:latin typeface="+mn-lt"/>
                <a:ea typeface="+mn-ea"/>
                <a:cs typeface="+mn-cs"/>
              </a:defRPr>
            </a:lvl5pPr>
            <a:lvl6pPr marL="5175083" algn="l" defTabSz="2070033" rtl="0" eaLnBrk="1" latinLnBrk="0" hangingPunct="1">
              <a:defRPr sz="4000" kern="1200">
                <a:solidFill>
                  <a:schemeClr val="tx1"/>
                </a:solidFill>
                <a:latin typeface="+mn-lt"/>
                <a:ea typeface="+mn-ea"/>
                <a:cs typeface="+mn-cs"/>
              </a:defRPr>
            </a:lvl6pPr>
            <a:lvl7pPr marL="6210102" algn="l" defTabSz="2070033" rtl="0" eaLnBrk="1" latinLnBrk="0" hangingPunct="1">
              <a:defRPr sz="4000" kern="1200">
                <a:solidFill>
                  <a:schemeClr val="tx1"/>
                </a:solidFill>
                <a:latin typeface="+mn-lt"/>
                <a:ea typeface="+mn-ea"/>
                <a:cs typeface="+mn-cs"/>
              </a:defRPr>
            </a:lvl7pPr>
            <a:lvl8pPr marL="7245118" algn="l" defTabSz="2070033" rtl="0" eaLnBrk="1" latinLnBrk="0" hangingPunct="1">
              <a:defRPr sz="4000" kern="1200">
                <a:solidFill>
                  <a:schemeClr val="tx1"/>
                </a:solidFill>
                <a:latin typeface="+mn-lt"/>
                <a:ea typeface="+mn-ea"/>
                <a:cs typeface="+mn-cs"/>
              </a:defRPr>
            </a:lvl8pPr>
            <a:lvl9pPr marL="8280135" algn="l" defTabSz="2070033" rtl="0" eaLnBrk="1" latinLnBrk="0" hangingPunct="1">
              <a:defRPr sz="4000" kern="1200">
                <a:solidFill>
                  <a:schemeClr val="tx1"/>
                </a:solidFill>
                <a:latin typeface="+mn-lt"/>
                <a:ea typeface="+mn-ea"/>
                <a:cs typeface="+mn-cs"/>
              </a:defRPr>
            </a:lvl9pPr>
          </a:lstStyle>
          <a:p>
            <a:pPr algn="ctr">
              <a:lnSpc>
                <a:spcPts val="1687"/>
              </a:lnSpc>
            </a:pPr>
            <a:r>
              <a:rPr lang="en-US" sz="1400" dirty="0">
                <a:solidFill>
                  <a:schemeClr val="bg1"/>
                </a:solidFill>
                <a:effectLst>
                  <a:outerShdw blurRad="38100" dist="38100" dir="2700000" algn="tl">
                    <a:srgbClr val="000000">
                      <a:alpha val="43137"/>
                    </a:srgbClr>
                  </a:outerShdw>
                </a:effectLst>
                <a:latin typeface="HP-168" panose="020B0803050302020204" pitchFamily="34" charset="0"/>
                <a:ea typeface="AvantGarde-Demi" pitchFamily="18" charset="0"/>
                <a:cs typeface="AvantGarde-Demi" pitchFamily="18" charset="0"/>
              </a:rPr>
              <a:t>TOÁN</a:t>
            </a:r>
          </a:p>
        </p:txBody>
      </p:sp>
      <p:sp>
        <p:nvSpPr>
          <p:cNvPr id="21" name="PHẠM DUYÊN 6 - 9Slide.vn">
            <a:extLst>
              <a:ext uri="{FF2B5EF4-FFF2-40B4-BE49-F238E27FC236}">
                <a16:creationId xmlns:a16="http://schemas.microsoft.com/office/drawing/2014/main" id="{36039E13-F54B-B107-AEA3-509090188AE2}"/>
              </a:ext>
            </a:extLst>
          </p:cNvPr>
          <p:cNvSpPr txBox="1"/>
          <p:nvPr userDrawn="1"/>
        </p:nvSpPr>
        <p:spPr>
          <a:xfrm>
            <a:off x="907484" y="440540"/>
            <a:ext cx="276452" cy="313740"/>
          </a:xfrm>
          <a:prstGeom prst="rect">
            <a:avLst/>
          </a:prstGeom>
          <a:noFill/>
        </p:spPr>
        <p:txBody>
          <a:bodyPr wrap="square">
            <a:spAutoFit/>
          </a:bodyPr>
          <a:lstStyle/>
          <a:p>
            <a:pPr algn="ctr">
              <a:lnSpc>
                <a:spcPts val="1687"/>
              </a:lnSpc>
            </a:pPr>
            <a:r>
              <a:rPr lang="en-US" sz="2400" dirty="0">
                <a:solidFill>
                  <a:schemeClr val="bg1"/>
                </a:solidFill>
                <a:effectLst>
                  <a:outerShdw blurRad="38100" dist="38100" dir="2700000" algn="tl">
                    <a:srgbClr val="000000">
                      <a:alpha val="43137"/>
                    </a:srgbClr>
                  </a:outerShdw>
                </a:effectLst>
                <a:latin typeface="HP-167" panose="020B0803050302020204" pitchFamily="34" charset="0"/>
                <a:ea typeface="AvantGarde-Demi" pitchFamily="18" charset="0"/>
                <a:cs typeface="AvantGarde-Demi" pitchFamily="18" charset="0"/>
              </a:rPr>
              <a:t>3</a:t>
            </a:r>
          </a:p>
        </p:txBody>
      </p:sp>
      <p:pic>
        <p:nvPicPr>
          <p:cNvPr id="22" name="PHẠM DUYÊN 7 - 9Slide.vn" descr="Kết nối tri thức với cuộc sống">
            <a:extLst>
              <a:ext uri="{FF2B5EF4-FFF2-40B4-BE49-F238E27FC236}">
                <a16:creationId xmlns:a16="http://schemas.microsoft.com/office/drawing/2014/main" id="{CE21BA5C-BAB8-6568-0E89-95C26D2267E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8974" y="235486"/>
            <a:ext cx="433026" cy="433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HẠM DUYÊN 2 - 9Slide.vn">
            <a:extLst>
              <a:ext uri="{FF2B5EF4-FFF2-40B4-BE49-F238E27FC236}">
                <a16:creationId xmlns:a16="http://schemas.microsoft.com/office/drawing/2014/main" id="{7AAFC547-C3C6-5C51-79CA-6845FEE87B99}"/>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PHẠM DUYÊN 3 - 9Slide.vn">
            <a:extLst>
              <a:ext uri="{FF2B5EF4-FFF2-40B4-BE49-F238E27FC236}">
                <a16:creationId xmlns:a16="http://schemas.microsoft.com/office/drawing/2014/main" id="{4FCDD280-F9AC-9459-00AB-677D85A76405}"/>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PHẠM DUYÊN 5 - 9Slide.vn">
            <a:extLst>
              <a:ext uri="{FF2B5EF4-FFF2-40B4-BE49-F238E27FC236}">
                <a16:creationId xmlns:a16="http://schemas.microsoft.com/office/drawing/2014/main" id="{81DD7228-2BF9-5BA5-433B-6CE3BF48DC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11" name="PHẠM DUYÊN 7 - 9Slide.vn">
            <a:extLst>
              <a:ext uri="{FF2B5EF4-FFF2-40B4-BE49-F238E27FC236}">
                <a16:creationId xmlns:a16="http://schemas.microsoft.com/office/drawing/2014/main" id="{BCBBA39B-1CF5-5081-C847-C8BCFC0FF192}"/>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12" name="PHẠM DUYÊN 10 - 9Slide.vn">
            <a:extLst>
              <a:ext uri="{FF2B5EF4-FFF2-40B4-BE49-F238E27FC236}">
                <a16:creationId xmlns:a16="http://schemas.microsoft.com/office/drawing/2014/main" id="{D808E9FA-6ED3-FB36-E222-9824D53C1685}"/>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13" name="PHẠM DUYÊN 16 - 9Slide.vn">
            <a:extLst>
              <a:ext uri="{FF2B5EF4-FFF2-40B4-BE49-F238E27FC236}">
                <a16:creationId xmlns:a16="http://schemas.microsoft.com/office/drawing/2014/main" id="{401BB59D-6B20-F9FC-868F-1ADDACF190E2}"/>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14" name="PHẠM DUYÊN 21 - 9Slide.vn">
            <a:extLst>
              <a:ext uri="{FF2B5EF4-FFF2-40B4-BE49-F238E27FC236}">
                <a16:creationId xmlns:a16="http://schemas.microsoft.com/office/drawing/2014/main" id="{60D93C32-E690-1AE5-9A20-CACACEF417DB}"/>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373289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2" name="PHẠM DUYÊN 2 - 9Slide.vn">
            <a:extLst>
              <a:ext uri="{FF2B5EF4-FFF2-40B4-BE49-F238E27FC236}">
                <a16:creationId xmlns:a16="http://schemas.microsoft.com/office/drawing/2014/main" id="{AE58541E-78BE-7CBD-DFF9-4A0925F703C7}"/>
              </a:ext>
            </a:extLst>
          </p:cNvPr>
          <p:cNvSpPr/>
          <p:nvPr userDrawn="1"/>
        </p:nvSpPr>
        <p:spPr>
          <a:xfrm>
            <a:off x="270653" y="238757"/>
            <a:ext cx="11650695" cy="487919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PHẠM DUYÊN 3 - 9Slide.vn">
            <a:extLst>
              <a:ext uri="{FF2B5EF4-FFF2-40B4-BE49-F238E27FC236}">
                <a16:creationId xmlns:a16="http://schemas.microsoft.com/office/drawing/2014/main" id="{02DE619D-8EB2-0EA9-2C51-828349E5CB01}"/>
              </a:ext>
            </a:extLst>
          </p:cNvPr>
          <p:cNvSpPr/>
          <p:nvPr userDrawn="1"/>
        </p:nvSpPr>
        <p:spPr>
          <a:xfrm>
            <a:off x="119013" y="129309"/>
            <a:ext cx="11943677" cy="5128491"/>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4" name="PHẠM DUYÊN 4 - 9Slide.vn">
            <a:extLst>
              <a:ext uri="{FF2B5EF4-FFF2-40B4-BE49-F238E27FC236}">
                <a16:creationId xmlns:a16="http://schemas.microsoft.com/office/drawing/2014/main" id="{6CAF4B32-989A-2FBD-C947-2BC10F897966}"/>
              </a:ext>
            </a:extLst>
          </p:cNvPr>
          <p:cNvSpPr/>
          <p:nvPr userDrawn="1"/>
        </p:nvSpPr>
        <p:spPr>
          <a:xfrm>
            <a:off x="764071" y="107884"/>
            <a:ext cx="566433" cy="636871"/>
          </a:xfrm>
          <a:custGeom>
            <a:avLst/>
            <a:gdLst>
              <a:gd name="connsiteX0" fmla="*/ 0 w 576208"/>
              <a:gd name="connsiteY0" fmla="*/ 0 h 613233"/>
              <a:gd name="connsiteX1" fmla="*/ 576208 w 576208"/>
              <a:gd name="connsiteY1" fmla="*/ 0 h 613233"/>
              <a:gd name="connsiteX2" fmla="*/ 576208 w 576208"/>
              <a:gd name="connsiteY2" fmla="*/ 145160 h 613233"/>
              <a:gd name="connsiteX3" fmla="*/ 576208 w 576208"/>
              <a:gd name="connsiteY3" fmla="*/ 387919 h 613233"/>
              <a:gd name="connsiteX4" fmla="*/ 576208 w 576208"/>
              <a:gd name="connsiteY4" fmla="*/ 519616 h 613233"/>
              <a:gd name="connsiteX5" fmla="*/ 481227 w 576208"/>
              <a:gd name="connsiteY5" fmla="*/ 613233 h 613233"/>
              <a:gd name="connsiteX6" fmla="*/ 94981 w 576208"/>
              <a:gd name="connsiteY6" fmla="*/ 613233 h 613233"/>
              <a:gd name="connsiteX7" fmla="*/ 0 w 576208"/>
              <a:gd name="connsiteY7" fmla="*/ 519616 h 613233"/>
              <a:gd name="connsiteX8" fmla="*/ 0 w 576208"/>
              <a:gd name="connsiteY8" fmla="*/ 387919 h 613233"/>
              <a:gd name="connsiteX9" fmla="*/ 0 w 576208"/>
              <a:gd name="connsiteY9" fmla="*/ 145160 h 613233"/>
              <a:gd name="connsiteX10" fmla="*/ 0 w 576208"/>
              <a:gd name="connsiteY10" fmla="*/ 0 h 61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08" h="613233">
                <a:moveTo>
                  <a:pt x="0" y="0"/>
                </a:moveTo>
                <a:lnTo>
                  <a:pt x="576208" y="0"/>
                </a:lnTo>
                <a:lnTo>
                  <a:pt x="576208" y="145160"/>
                </a:lnTo>
                <a:lnTo>
                  <a:pt x="576208" y="387919"/>
                </a:lnTo>
                <a:lnTo>
                  <a:pt x="576208" y="519616"/>
                </a:lnTo>
                <a:cubicBezTo>
                  <a:pt x="576208" y="571319"/>
                  <a:pt x="533684" y="613233"/>
                  <a:pt x="481227" y="613233"/>
                </a:cubicBezTo>
                <a:lnTo>
                  <a:pt x="94981" y="613233"/>
                </a:lnTo>
                <a:cubicBezTo>
                  <a:pt x="42525" y="613233"/>
                  <a:pt x="0" y="571319"/>
                  <a:pt x="0" y="519616"/>
                </a:cubicBezTo>
                <a:lnTo>
                  <a:pt x="0" y="387919"/>
                </a:lnTo>
                <a:lnTo>
                  <a:pt x="0" y="145160"/>
                </a:lnTo>
                <a:lnTo>
                  <a:pt x="0" y="0"/>
                </a:lnTo>
                <a:close/>
              </a:path>
            </a:pathLst>
          </a:custGeom>
          <a:solidFill>
            <a:srgbClr val="83BC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65" name="PHẠM DUYÊN 5 - 9Slide.vn">
            <a:extLst>
              <a:ext uri="{FF2B5EF4-FFF2-40B4-BE49-F238E27FC236}">
                <a16:creationId xmlns:a16="http://schemas.microsoft.com/office/drawing/2014/main" id="{FB9EBDEC-1131-6716-6D81-40B3613F6A46}"/>
              </a:ext>
            </a:extLst>
          </p:cNvPr>
          <p:cNvSpPr txBox="1"/>
          <p:nvPr userDrawn="1"/>
        </p:nvSpPr>
        <p:spPr>
          <a:xfrm>
            <a:off x="778659" y="185815"/>
            <a:ext cx="534103" cy="231913"/>
          </a:xfrm>
          <a:prstGeom prst="rect">
            <a:avLst/>
          </a:prstGeom>
          <a:noFill/>
        </p:spPr>
        <p:txBody>
          <a:bodyPr wrap="square" lIns="34281" tIns="17140" rIns="34281" bIns="17140" rtlCol="0">
            <a:spAutoFit/>
          </a:bodyPr>
          <a:lstStyle>
            <a:defPPr>
              <a:defRPr lang="en-US"/>
            </a:defPPr>
            <a:lvl1pPr marL="0" algn="l" defTabSz="2070033" rtl="0" eaLnBrk="1" latinLnBrk="0" hangingPunct="1">
              <a:defRPr sz="4000" kern="1200">
                <a:solidFill>
                  <a:schemeClr val="tx1"/>
                </a:solidFill>
                <a:latin typeface="+mn-lt"/>
                <a:ea typeface="+mn-ea"/>
                <a:cs typeface="+mn-cs"/>
              </a:defRPr>
            </a:lvl1pPr>
            <a:lvl2pPr marL="1035019" algn="l" defTabSz="2070033" rtl="0" eaLnBrk="1" latinLnBrk="0" hangingPunct="1">
              <a:defRPr sz="4000" kern="1200">
                <a:solidFill>
                  <a:schemeClr val="tx1"/>
                </a:solidFill>
                <a:latin typeface="+mn-lt"/>
                <a:ea typeface="+mn-ea"/>
                <a:cs typeface="+mn-cs"/>
              </a:defRPr>
            </a:lvl2pPr>
            <a:lvl3pPr marL="2070033" algn="l" defTabSz="2070033" rtl="0" eaLnBrk="1" latinLnBrk="0" hangingPunct="1">
              <a:defRPr sz="4000" kern="1200">
                <a:solidFill>
                  <a:schemeClr val="tx1"/>
                </a:solidFill>
                <a:latin typeface="+mn-lt"/>
                <a:ea typeface="+mn-ea"/>
                <a:cs typeface="+mn-cs"/>
              </a:defRPr>
            </a:lvl3pPr>
            <a:lvl4pPr marL="3105052" algn="l" defTabSz="2070033" rtl="0" eaLnBrk="1" latinLnBrk="0" hangingPunct="1">
              <a:defRPr sz="4000" kern="1200">
                <a:solidFill>
                  <a:schemeClr val="tx1"/>
                </a:solidFill>
                <a:latin typeface="+mn-lt"/>
                <a:ea typeface="+mn-ea"/>
                <a:cs typeface="+mn-cs"/>
              </a:defRPr>
            </a:lvl4pPr>
            <a:lvl5pPr marL="4140066" algn="l" defTabSz="2070033" rtl="0" eaLnBrk="1" latinLnBrk="0" hangingPunct="1">
              <a:defRPr sz="4000" kern="1200">
                <a:solidFill>
                  <a:schemeClr val="tx1"/>
                </a:solidFill>
                <a:latin typeface="+mn-lt"/>
                <a:ea typeface="+mn-ea"/>
                <a:cs typeface="+mn-cs"/>
              </a:defRPr>
            </a:lvl5pPr>
            <a:lvl6pPr marL="5175083" algn="l" defTabSz="2070033" rtl="0" eaLnBrk="1" latinLnBrk="0" hangingPunct="1">
              <a:defRPr sz="4000" kern="1200">
                <a:solidFill>
                  <a:schemeClr val="tx1"/>
                </a:solidFill>
                <a:latin typeface="+mn-lt"/>
                <a:ea typeface="+mn-ea"/>
                <a:cs typeface="+mn-cs"/>
              </a:defRPr>
            </a:lvl6pPr>
            <a:lvl7pPr marL="6210102" algn="l" defTabSz="2070033" rtl="0" eaLnBrk="1" latinLnBrk="0" hangingPunct="1">
              <a:defRPr sz="4000" kern="1200">
                <a:solidFill>
                  <a:schemeClr val="tx1"/>
                </a:solidFill>
                <a:latin typeface="+mn-lt"/>
                <a:ea typeface="+mn-ea"/>
                <a:cs typeface="+mn-cs"/>
              </a:defRPr>
            </a:lvl7pPr>
            <a:lvl8pPr marL="7245118" algn="l" defTabSz="2070033" rtl="0" eaLnBrk="1" latinLnBrk="0" hangingPunct="1">
              <a:defRPr sz="4000" kern="1200">
                <a:solidFill>
                  <a:schemeClr val="tx1"/>
                </a:solidFill>
                <a:latin typeface="+mn-lt"/>
                <a:ea typeface="+mn-ea"/>
                <a:cs typeface="+mn-cs"/>
              </a:defRPr>
            </a:lvl8pPr>
            <a:lvl9pPr marL="8280135" algn="l" defTabSz="2070033" rtl="0" eaLnBrk="1" latinLnBrk="0" hangingPunct="1">
              <a:defRPr sz="4000" kern="1200">
                <a:solidFill>
                  <a:schemeClr val="tx1"/>
                </a:solidFill>
                <a:latin typeface="+mn-lt"/>
                <a:ea typeface="+mn-ea"/>
                <a:cs typeface="+mn-cs"/>
              </a:defRPr>
            </a:lvl9pPr>
          </a:lstStyle>
          <a:p>
            <a:pPr algn="ctr">
              <a:lnSpc>
                <a:spcPts val="1687"/>
              </a:lnSpc>
            </a:pPr>
            <a:r>
              <a:rPr lang="en-US" sz="1400" dirty="0">
                <a:solidFill>
                  <a:schemeClr val="bg1"/>
                </a:solidFill>
                <a:effectLst>
                  <a:outerShdw blurRad="38100" dist="38100" dir="2700000" algn="tl">
                    <a:srgbClr val="000000">
                      <a:alpha val="43137"/>
                    </a:srgbClr>
                  </a:outerShdw>
                </a:effectLst>
                <a:latin typeface="HP-168" panose="020B0803050302020204" pitchFamily="34" charset="0"/>
                <a:ea typeface="AvantGarde-Demi" pitchFamily="18" charset="0"/>
                <a:cs typeface="AvantGarde-Demi" pitchFamily="18" charset="0"/>
              </a:rPr>
              <a:t>TOÁN</a:t>
            </a:r>
          </a:p>
        </p:txBody>
      </p:sp>
      <p:sp>
        <p:nvSpPr>
          <p:cNvPr id="66" name="PHẠM DUYÊN 6 - 9Slide.vn">
            <a:extLst>
              <a:ext uri="{FF2B5EF4-FFF2-40B4-BE49-F238E27FC236}">
                <a16:creationId xmlns:a16="http://schemas.microsoft.com/office/drawing/2014/main" id="{6FD63958-1FEE-8E5B-72EC-DC20CD351C31}"/>
              </a:ext>
            </a:extLst>
          </p:cNvPr>
          <p:cNvSpPr txBox="1"/>
          <p:nvPr userDrawn="1"/>
        </p:nvSpPr>
        <p:spPr>
          <a:xfrm>
            <a:off x="907484" y="440540"/>
            <a:ext cx="276452" cy="313740"/>
          </a:xfrm>
          <a:prstGeom prst="rect">
            <a:avLst/>
          </a:prstGeom>
          <a:noFill/>
        </p:spPr>
        <p:txBody>
          <a:bodyPr wrap="square">
            <a:spAutoFit/>
          </a:bodyPr>
          <a:lstStyle/>
          <a:p>
            <a:pPr algn="ctr">
              <a:lnSpc>
                <a:spcPts val="1687"/>
              </a:lnSpc>
            </a:pPr>
            <a:r>
              <a:rPr lang="en-US" sz="2400" dirty="0">
                <a:solidFill>
                  <a:schemeClr val="bg1"/>
                </a:solidFill>
                <a:effectLst>
                  <a:outerShdw blurRad="38100" dist="38100" dir="2700000" algn="tl">
                    <a:srgbClr val="000000">
                      <a:alpha val="43137"/>
                    </a:srgbClr>
                  </a:outerShdw>
                </a:effectLst>
                <a:latin typeface="HP-167" panose="020B0803050302020204" pitchFamily="34" charset="0"/>
                <a:ea typeface="AvantGarde-Demi" pitchFamily="18" charset="0"/>
                <a:cs typeface="AvantGarde-Demi" pitchFamily="18" charset="0"/>
              </a:rPr>
              <a:t>3</a:t>
            </a:r>
          </a:p>
        </p:txBody>
      </p:sp>
      <p:pic>
        <p:nvPicPr>
          <p:cNvPr id="67" name="PHẠM DUYÊN 7 - 9Slide.vn" descr="Kết nối tri thức với cuộc sống">
            <a:extLst>
              <a:ext uri="{FF2B5EF4-FFF2-40B4-BE49-F238E27FC236}">
                <a16:creationId xmlns:a16="http://schemas.microsoft.com/office/drawing/2014/main" id="{88E78EC2-EB85-D3F4-9DBF-A90922D85BD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8974" y="235486"/>
            <a:ext cx="433026" cy="433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8" name="PHẠM DUYÊN 5 - 9Slide.vn">
            <a:extLst>
              <a:ext uri="{FF2B5EF4-FFF2-40B4-BE49-F238E27FC236}">
                <a16:creationId xmlns:a16="http://schemas.microsoft.com/office/drawing/2014/main" id="{3BE661B2-EF2A-F997-05E1-FFB5F92174D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6183807"/>
            <a:ext cx="4876800" cy="682752"/>
          </a:xfrm>
          <a:prstGeom prst="rect">
            <a:avLst/>
          </a:prstGeom>
        </p:spPr>
      </p:pic>
      <p:pic>
        <p:nvPicPr>
          <p:cNvPr id="69" name="PHẠM DUYÊN 6 - 9Slide.vn">
            <a:extLst>
              <a:ext uri="{FF2B5EF4-FFF2-40B4-BE49-F238E27FC236}">
                <a16:creationId xmlns:a16="http://schemas.microsoft.com/office/drawing/2014/main" id="{7DE9B880-B9BF-95BA-0E5B-0ED4BC6D2B1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522" b="6568"/>
          <a:stretch/>
        </p:blipFill>
        <p:spPr>
          <a:xfrm>
            <a:off x="9666972" y="6183807"/>
            <a:ext cx="2510514" cy="637907"/>
          </a:xfrm>
          <a:prstGeom prst="rect">
            <a:avLst/>
          </a:prstGeom>
        </p:spPr>
      </p:pic>
      <p:pic>
        <p:nvPicPr>
          <p:cNvPr id="70" name="PHẠM DUYÊN 7 - 9Slide.vn">
            <a:extLst>
              <a:ext uri="{FF2B5EF4-FFF2-40B4-BE49-F238E27FC236}">
                <a16:creationId xmlns:a16="http://schemas.microsoft.com/office/drawing/2014/main" id="{1A2FA179-821E-0B9A-7CEA-A37C73D9613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0172" y="6183807"/>
            <a:ext cx="4876800" cy="682752"/>
          </a:xfrm>
          <a:prstGeom prst="rect">
            <a:avLst/>
          </a:prstGeom>
        </p:spPr>
      </p:pic>
      <p:pic>
        <p:nvPicPr>
          <p:cNvPr id="71" name="PHẠM DUYÊN 8 - 9Slide.vn">
            <a:extLst>
              <a:ext uri="{FF2B5EF4-FFF2-40B4-BE49-F238E27FC236}">
                <a16:creationId xmlns:a16="http://schemas.microsoft.com/office/drawing/2014/main" id="{9C54252A-7E3B-0B61-8CE0-4B8276ACE745}"/>
              </a:ext>
            </a:extLst>
          </p:cNvPr>
          <p:cNvPicPr>
            <a:picLocks noChangeAspect="1"/>
          </p:cNvPicPr>
          <p:nvPr userDrawn="1"/>
        </p:nvPicPr>
        <p:blipFill>
          <a:blip r:embed="rId5"/>
          <a:srcRect/>
          <a:stretch>
            <a:fillRect/>
          </a:stretch>
        </p:blipFill>
        <p:spPr>
          <a:xfrm>
            <a:off x="10901817" y="5712394"/>
            <a:ext cx="641521" cy="680659"/>
          </a:xfrm>
          <a:prstGeom prst="rect">
            <a:avLst/>
          </a:prstGeom>
        </p:spPr>
      </p:pic>
      <p:pic>
        <p:nvPicPr>
          <p:cNvPr id="72" name="PHẠM DUYÊN 9 - 9Slide.vn">
            <a:extLst>
              <a:ext uri="{FF2B5EF4-FFF2-40B4-BE49-F238E27FC236}">
                <a16:creationId xmlns:a16="http://schemas.microsoft.com/office/drawing/2014/main" id="{5AD008A6-09BC-1670-616E-D93580550747}"/>
              </a:ext>
            </a:extLst>
          </p:cNvPr>
          <p:cNvPicPr>
            <a:picLocks noChangeAspect="1"/>
          </p:cNvPicPr>
          <p:nvPr userDrawn="1"/>
        </p:nvPicPr>
        <p:blipFill>
          <a:blip r:embed="rId5"/>
          <a:srcRect t="3680" b="3680"/>
          <a:stretch>
            <a:fillRect/>
          </a:stretch>
        </p:blipFill>
        <p:spPr>
          <a:xfrm>
            <a:off x="2863233" y="5770483"/>
            <a:ext cx="574291" cy="564480"/>
          </a:xfrm>
          <a:prstGeom prst="rect">
            <a:avLst/>
          </a:prstGeom>
        </p:spPr>
      </p:pic>
      <p:pic>
        <p:nvPicPr>
          <p:cNvPr id="73" name="PHẠM DUYÊN 10 - 9Slide.vn">
            <a:extLst>
              <a:ext uri="{FF2B5EF4-FFF2-40B4-BE49-F238E27FC236}">
                <a16:creationId xmlns:a16="http://schemas.microsoft.com/office/drawing/2014/main" id="{FFECCB1F-FEE4-78FF-CBF0-7459EB424449}"/>
              </a:ext>
            </a:extLst>
          </p:cNvPr>
          <p:cNvPicPr>
            <a:picLocks noChangeAspect="1"/>
          </p:cNvPicPr>
          <p:nvPr userDrawn="1"/>
        </p:nvPicPr>
        <p:blipFill>
          <a:blip r:embed="rId6"/>
          <a:srcRect/>
          <a:stretch>
            <a:fillRect/>
          </a:stretch>
        </p:blipFill>
        <p:spPr>
          <a:xfrm>
            <a:off x="11665119" y="3707238"/>
            <a:ext cx="353623" cy="673568"/>
          </a:xfrm>
          <a:prstGeom prst="rect">
            <a:avLst/>
          </a:prstGeom>
        </p:spPr>
      </p:pic>
      <p:pic>
        <p:nvPicPr>
          <p:cNvPr id="74" name="PHẠM DUYÊN 11 - 9Slide.vn">
            <a:extLst>
              <a:ext uri="{FF2B5EF4-FFF2-40B4-BE49-F238E27FC236}">
                <a16:creationId xmlns:a16="http://schemas.microsoft.com/office/drawing/2014/main" id="{E6631C63-525D-E0EC-6E1B-2D6DAE72A46E}"/>
              </a:ext>
            </a:extLst>
          </p:cNvPr>
          <p:cNvPicPr>
            <a:picLocks noChangeAspect="1"/>
          </p:cNvPicPr>
          <p:nvPr userDrawn="1"/>
        </p:nvPicPr>
        <p:blipFill>
          <a:blip r:embed="rId7"/>
          <a:srcRect/>
          <a:stretch>
            <a:fillRect/>
          </a:stretch>
        </p:blipFill>
        <p:spPr>
          <a:xfrm>
            <a:off x="10833479" y="4516494"/>
            <a:ext cx="1358521" cy="2073003"/>
          </a:xfrm>
          <a:prstGeom prst="rect">
            <a:avLst/>
          </a:prstGeom>
        </p:spPr>
      </p:pic>
      <p:pic>
        <p:nvPicPr>
          <p:cNvPr id="75" name="PHẠM DUYÊN 15 - 9Slide.vn">
            <a:extLst>
              <a:ext uri="{FF2B5EF4-FFF2-40B4-BE49-F238E27FC236}">
                <a16:creationId xmlns:a16="http://schemas.microsoft.com/office/drawing/2014/main" id="{C4E923E5-30E6-BA61-ECB0-58416BF3EE3D}"/>
              </a:ext>
            </a:extLst>
          </p:cNvPr>
          <p:cNvPicPr>
            <a:picLocks noChangeAspect="1"/>
          </p:cNvPicPr>
          <p:nvPr userDrawn="1"/>
        </p:nvPicPr>
        <p:blipFill>
          <a:blip r:embed="rId8"/>
          <a:srcRect/>
          <a:stretch>
            <a:fillRect/>
          </a:stretch>
        </p:blipFill>
        <p:spPr>
          <a:xfrm>
            <a:off x="2732962" y="6172200"/>
            <a:ext cx="509297" cy="619205"/>
          </a:xfrm>
          <a:prstGeom prst="rect">
            <a:avLst/>
          </a:prstGeom>
        </p:spPr>
      </p:pic>
      <p:pic>
        <p:nvPicPr>
          <p:cNvPr id="76" name="PHẠM DUYÊN 16 - 9Slide.vn">
            <a:extLst>
              <a:ext uri="{FF2B5EF4-FFF2-40B4-BE49-F238E27FC236}">
                <a16:creationId xmlns:a16="http://schemas.microsoft.com/office/drawing/2014/main" id="{441E54F3-707A-1EE0-2A74-A785AE212BE5}"/>
              </a:ext>
            </a:extLst>
          </p:cNvPr>
          <p:cNvPicPr>
            <a:picLocks noChangeAspect="1"/>
          </p:cNvPicPr>
          <p:nvPr userDrawn="1"/>
        </p:nvPicPr>
        <p:blipFill>
          <a:blip r:embed="rId9"/>
          <a:srcRect/>
          <a:stretch>
            <a:fillRect/>
          </a:stretch>
        </p:blipFill>
        <p:spPr>
          <a:xfrm>
            <a:off x="6327870" y="5961814"/>
            <a:ext cx="814073" cy="519989"/>
          </a:xfrm>
          <a:prstGeom prst="rect">
            <a:avLst/>
          </a:prstGeom>
        </p:spPr>
      </p:pic>
      <p:pic>
        <p:nvPicPr>
          <p:cNvPr id="77" name="PHẠM DUYÊN 17 - 9Slide.vn">
            <a:extLst>
              <a:ext uri="{FF2B5EF4-FFF2-40B4-BE49-F238E27FC236}">
                <a16:creationId xmlns:a16="http://schemas.microsoft.com/office/drawing/2014/main" id="{9D3A5906-288F-08E4-5BDB-C67208032551}"/>
              </a:ext>
            </a:extLst>
          </p:cNvPr>
          <p:cNvPicPr>
            <a:picLocks noChangeAspect="1"/>
          </p:cNvPicPr>
          <p:nvPr userDrawn="1"/>
        </p:nvPicPr>
        <p:blipFill>
          <a:blip r:embed="rId10"/>
          <a:srcRect/>
          <a:stretch>
            <a:fillRect/>
          </a:stretch>
        </p:blipFill>
        <p:spPr>
          <a:xfrm>
            <a:off x="10323624" y="5770483"/>
            <a:ext cx="508289" cy="519989"/>
          </a:xfrm>
          <a:prstGeom prst="rect">
            <a:avLst/>
          </a:prstGeom>
        </p:spPr>
      </p:pic>
      <p:pic>
        <p:nvPicPr>
          <p:cNvPr id="78" name="PHẠM DUYÊN 18 - 9Slide.vn">
            <a:extLst>
              <a:ext uri="{FF2B5EF4-FFF2-40B4-BE49-F238E27FC236}">
                <a16:creationId xmlns:a16="http://schemas.microsoft.com/office/drawing/2014/main" id="{52C55FDA-BD4F-DD75-1D27-E9ACBB1D7842}"/>
              </a:ext>
            </a:extLst>
          </p:cNvPr>
          <p:cNvPicPr>
            <a:picLocks noChangeAspect="1"/>
          </p:cNvPicPr>
          <p:nvPr userDrawn="1"/>
        </p:nvPicPr>
        <p:blipFill>
          <a:blip r:embed="rId11"/>
          <a:srcRect/>
          <a:stretch>
            <a:fillRect/>
          </a:stretch>
        </p:blipFill>
        <p:spPr>
          <a:xfrm>
            <a:off x="7569802" y="6329502"/>
            <a:ext cx="580124" cy="519989"/>
          </a:xfrm>
          <a:prstGeom prst="rect">
            <a:avLst/>
          </a:prstGeom>
        </p:spPr>
      </p:pic>
      <p:pic>
        <p:nvPicPr>
          <p:cNvPr id="79" name="PHẠM DUYÊN 19 - 9Slide.vn">
            <a:extLst>
              <a:ext uri="{FF2B5EF4-FFF2-40B4-BE49-F238E27FC236}">
                <a16:creationId xmlns:a16="http://schemas.microsoft.com/office/drawing/2014/main" id="{32B4BB34-FBDB-C2CE-3FB3-8D48496AAAF6}"/>
              </a:ext>
            </a:extLst>
          </p:cNvPr>
          <p:cNvPicPr>
            <a:picLocks noChangeAspect="1"/>
          </p:cNvPicPr>
          <p:nvPr userDrawn="1"/>
        </p:nvPicPr>
        <p:blipFill>
          <a:blip r:embed="rId12"/>
          <a:srcRect/>
          <a:stretch>
            <a:fillRect/>
          </a:stretch>
        </p:blipFill>
        <p:spPr>
          <a:xfrm>
            <a:off x="8768340" y="6005194"/>
            <a:ext cx="1619097" cy="794443"/>
          </a:xfrm>
          <a:prstGeom prst="rect">
            <a:avLst/>
          </a:prstGeom>
        </p:spPr>
      </p:pic>
      <p:pic>
        <p:nvPicPr>
          <p:cNvPr id="80" name="PHẠM DUYÊN 22 - 9Slide.vn">
            <a:extLst>
              <a:ext uri="{FF2B5EF4-FFF2-40B4-BE49-F238E27FC236}">
                <a16:creationId xmlns:a16="http://schemas.microsoft.com/office/drawing/2014/main" id="{3C05657F-DE38-A7F5-2B0D-E1F8C959A1E2}"/>
              </a:ext>
            </a:extLst>
          </p:cNvPr>
          <p:cNvPicPr>
            <a:picLocks noChangeAspect="1"/>
          </p:cNvPicPr>
          <p:nvPr userDrawn="1"/>
        </p:nvPicPr>
        <p:blipFill>
          <a:blip r:embed="rId13"/>
          <a:srcRect/>
          <a:stretch>
            <a:fillRect/>
          </a:stretch>
        </p:blipFill>
        <p:spPr>
          <a:xfrm>
            <a:off x="3527187" y="5202624"/>
            <a:ext cx="333402" cy="1655707"/>
          </a:xfrm>
          <a:prstGeom prst="rect">
            <a:avLst/>
          </a:prstGeom>
        </p:spPr>
      </p:pic>
      <p:pic>
        <p:nvPicPr>
          <p:cNvPr id="81" name="PHẠM DUYÊN 23 - 9Slide.vn">
            <a:extLst>
              <a:ext uri="{FF2B5EF4-FFF2-40B4-BE49-F238E27FC236}">
                <a16:creationId xmlns:a16="http://schemas.microsoft.com/office/drawing/2014/main" id="{7155030E-EF7E-49C3-9591-CFD612A14F3A}"/>
              </a:ext>
            </a:extLst>
          </p:cNvPr>
          <p:cNvPicPr>
            <a:picLocks noChangeAspect="1"/>
          </p:cNvPicPr>
          <p:nvPr userDrawn="1"/>
        </p:nvPicPr>
        <p:blipFill>
          <a:blip r:embed="rId14"/>
          <a:srcRect/>
          <a:stretch>
            <a:fillRect/>
          </a:stretch>
        </p:blipFill>
        <p:spPr>
          <a:xfrm>
            <a:off x="1" y="4577613"/>
            <a:ext cx="2069393" cy="2288945"/>
          </a:xfrm>
          <a:prstGeom prst="rect">
            <a:avLst/>
          </a:prstGeom>
        </p:spPr>
      </p:pic>
      <p:pic>
        <p:nvPicPr>
          <p:cNvPr id="82" name="PHẠM DUYÊN 24 - 9Slide.vn">
            <a:extLst>
              <a:ext uri="{FF2B5EF4-FFF2-40B4-BE49-F238E27FC236}">
                <a16:creationId xmlns:a16="http://schemas.microsoft.com/office/drawing/2014/main" id="{E4A4ADDA-AF34-C583-75EE-A59162181344}"/>
              </a:ext>
            </a:extLst>
          </p:cNvPr>
          <p:cNvPicPr>
            <a:picLocks noChangeAspect="1"/>
          </p:cNvPicPr>
          <p:nvPr userDrawn="1"/>
        </p:nvPicPr>
        <p:blipFill>
          <a:blip r:embed="rId15"/>
          <a:srcRect/>
          <a:stretch>
            <a:fillRect/>
          </a:stretch>
        </p:blipFill>
        <p:spPr>
          <a:xfrm>
            <a:off x="2377586" y="5456303"/>
            <a:ext cx="280341" cy="429642"/>
          </a:xfrm>
          <a:prstGeom prst="rect">
            <a:avLst/>
          </a:prstGeom>
        </p:spPr>
      </p:pic>
      <p:pic>
        <p:nvPicPr>
          <p:cNvPr id="83" name="PHẠM DUYÊN 25 - 9Slide.vn">
            <a:extLst>
              <a:ext uri="{FF2B5EF4-FFF2-40B4-BE49-F238E27FC236}">
                <a16:creationId xmlns:a16="http://schemas.microsoft.com/office/drawing/2014/main" id="{40A2BD05-4B06-1550-359C-C068684376E8}"/>
              </a:ext>
            </a:extLst>
          </p:cNvPr>
          <p:cNvPicPr>
            <a:picLocks noChangeAspect="1"/>
          </p:cNvPicPr>
          <p:nvPr userDrawn="1"/>
        </p:nvPicPr>
        <p:blipFill>
          <a:blip r:embed="rId16"/>
          <a:srcRect/>
          <a:stretch>
            <a:fillRect/>
          </a:stretch>
        </p:blipFill>
        <p:spPr>
          <a:xfrm>
            <a:off x="10756203" y="5124471"/>
            <a:ext cx="324211" cy="777328"/>
          </a:xfrm>
          <a:prstGeom prst="rect">
            <a:avLst/>
          </a:prstGeom>
        </p:spPr>
      </p:pic>
      <p:pic>
        <p:nvPicPr>
          <p:cNvPr id="84" name="PHẠM DUYÊN 26 - 9Slide.vn">
            <a:extLst>
              <a:ext uri="{FF2B5EF4-FFF2-40B4-BE49-F238E27FC236}">
                <a16:creationId xmlns:a16="http://schemas.microsoft.com/office/drawing/2014/main" id="{484509DD-FEAF-24BA-BA09-19C44F19A363}"/>
              </a:ext>
            </a:extLst>
          </p:cNvPr>
          <p:cNvPicPr>
            <a:picLocks noChangeAspect="1"/>
          </p:cNvPicPr>
          <p:nvPr userDrawn="1"/>
        </p:nvPicPr>
        <p:blipFill>
          <a:blip r:embed="rId17"/>
          <a:srcRect/>
          <a:stretch>
            <a:fillRect/>
          </a:stretch>
        </p:blipFill>
        <p:spPr>
          <a:xfrm>
            <a:off x="3849142" y="6199266"/>
            <a:ext cx="279531" cy="659065"/>
          </a:xfrm>
          <a:prstGeom prst="rect">
            <a:avLst/>
          </a:prstGeom>
        </p:spPr>
      </p:pic>
      <p:pic>
        <p:nvPicPr>
          <p:cNvPr id="85" name="PHẠM DUYÊN 28 - 9Slide.vn">
            <a:extLst>
              <a:ext uri="{FF2B5EF4-FFF2-40B4-BE49-F238E27FC236}">
                <a16:creationId xmlns:a16="http://schemas.microsoft.com/office/drawing/2014/main" id="{AF572C39-C010-D33A-D4F4-F5C0F876ECFD}"/>
              </a:ext>
            </a:extLst>
          </p:cNvPr>
          <p:cNvPicPr>
            <a:picLocks noChangeAspect="1"/>
          </p:cNvPicPr>
          <p:nvPr userDrawn="1"/>
        </p:nvPicPr>
        <p:blipFill>
          <a:blip r:embed="rId18"/>
          <a:srcRect/>
          <a:stretch>
            <a:fillRect/>
          </a:stretch>
        </p:blipFill>
        <p:spPr>
          <a:xfrm>
            <a:off x="4471734" y="5943378"/>
            <a:ext cx="1156649" cy="694187"/>
          </a:xfrm>
          <a:prstGeom prst="rect">
            <a:avLst/>
          </a:prstGeom>
        </p:spPr>
      </p:pic>
      <p:pic>
        <p:nvPicPr>
          <p:cNvPr id="86" name="PHẠM DUYÊN 29 - 9Slide.vn">
            <a:extLst>
              <a:ext uri="{FF2B5EF4-FFF2-40B4-BE49-F238E27FC236}">
                <a16:creationId xmlns:a16="http://schemas.microsoft.com/office/drawing/2014/main" id="{FE45673C-EA64-40C1-4889-ACA9B51E7B92}"/>
              </a:ext>
            </a:extLst>
          </p:cNvPr>
          <p:cNvPicPr>
            <a:picLocks noChangeAspect="1"/>
          </p:cNvPicPr>
          <p:nvPr userDrawn="1"/>
        </p:nvPicPr>
        <p:blipFill>
          <a:blip r:embed="rId19"/>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8B7A022A-8A4E-8571-DA30-6838D31DDF3F}"/>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PHẠM DUYÊN 3 - 9Slide.vn">
            <a:extLst>
              <a:ext uri="{FF2B5EF4-FFF2-40B4-BE49-F238E27FC236}">
                <a16:creationId xmlns:a16="http://schemas.microsoft.com/office/drawing/2014/main" id="{7664E9D0-0481-B1A2-DCDD-B02B06000C88}"/>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 name="PHẠM DUYÊN 5 - 9Slide.vn">
            <a:extLst>
              <a:ext uri="{FF2B5EF4-FFF2-40B4-BE49-F238E27FC236}">
                <a16:creationId xmlns:a16="http://schemas.microsoft.com/office/drawing/2014/main" id="{71D703E2-3374-1D9C-7849-E6EC82E0E67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5" name="PHẠM DUYÊN 7 - 9Slide.vn">
            <a:extLst>
              <a:ext uri="{FF2B5EF4-FFF2-40B4-BE49-F238E27FC236}">
                <a16:creationId xmlns:a16="http://schemas.microsoft.com/office/drawing/2014/main" id="{E01F325E-34D0-99D3-904E-CEF9421C1B59}"/>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6" name="PHẠM DUYÊN 10 - 9Slide.vn">
            <a:extLst>
              <a:ext uri="{FF2B5EF4-FFF2-40B4-BE49-F238E27FC236}">
                <a16:creationId xmlns:a16="http://schemas.microsoft.com/office/drawing/2014/main" id="{3D117DB3-53DE-DBB7-F132-B8B4702C9990}"/>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7" name="PHẠM DUYÊN 16 - 9Slide.vn">
            <a:extLst>
              <a:ext uri="{FF2B5EF4-FFF2-40B4-BE49-F238E27FC236}">
                <a16:creationId xmlns:a16="http://schemas.microsoft.com/office/drawing/2014/main" id="{D9A3809A-9962-9D5A-EED4-B63DDE14472F}"/>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8" name="PHẠM DUYÊN 21 - 9Slide.vn">
            <a:extLst>
              <a:ext uri="{FF2B5EF4-FFF2-40B4-BE49-F238E27FC236}">
                <a16:creationId xmlns:a16="http://schemas.microsoft.com/office/drawing/2014/main" id="{108F868E-DEAB-3E14-47C3-6058120C8A0E}"/>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8F5F-BD6D-5E24-37AF-871D4A7A0654}"/>
              </a:ext>
            </a:extLst>
          </p:cNvPr>
          <p:cNvSpPr txBox="1"/>
          <p:nvPr userDrawn="1"/>
        </p:nvSpPr>
        <p:spPr>
          <a:xfrm>
            <a:off x="3704184" y="2497976"/>
            <a:ext cx="4783632" cy="1862048"/>
          </a:xfrm>
          <a:prstGeom prst="rect">
            <a:avLst/>
          </a:prstGeom>
          <a:noFill/>
        </p:spPr>
        <p:txBody>
          <a:bodyPr wrap="none" rtlCol="0">
            <a:prstTxWarp prst="textArchUp">
              <a:avLst>
                <a:gd name="adj" fmla="val 12117497"/>
              </a:avLst>
            </a:prstTxWarp>
            <a:spAutoFit/>
          </a:bodyPr>
          <a:lstStyle/>
          <a:p>
            <a:pPr algn="ctr"/>
            <a:r>
              <a:rPr lang="en-US" sz="11500" spc="120">
                <a:ln w="104775" cmpd="thickThin">
                  <a:solidFill>
                    <a:schemeClr val="bg1"/>
                  </a:solidFill>
                </a:ln>
                <a:solidFill>
                  <a:srgbClr val="F54D6D"/>
                </a:solidFill>
                <a:effectLst>
                  <a:outerShdw blurRad="165100" dist="139700" dir="2640000" algn="tl" rotWithShape="0">
                    <a:srgbClr val="E18D7F">
                      <a:alpha val="40000"/>
                    </a:srgbClr>
                  </a:outerShdw>
                </a:effectLst>
                <a:latin typeface="UTM Showcard" panose="02040603050506020204" pitchFamily="18" charset="0"/>
              </a:rPr>
              <a:t>BÀI 68</a:t>
            </a:r>
          </a:p>
        </p:txBody>
      </p:sp>
      <p:sp>
        <p:nvSpPr>
          <p:cNvPr id="2" name="8">
            <a:extLst>
              <a:ext uri="{FF2B5EF4-FFF2-40B4-BE49-F238E27FC236}">
                <a16:creationId xmlns:a16="http://schemas.microsoft.com/office/drawing/2014/main" id="{0CCC20D9-9147-137E-ABC2-B4348EF9B894}"/>
              </a:ext>
            </a:extLst>
          </p:cNvPr>
          <p:cNvSpPr/>
          <p:nvPr userDrawn="1"/>
        </p:nvSpPr>
        <p:spPr>
          <a:xfrm>
            <a:off x="1526479" y="3352800"/>
            <a:ext cx="9139041" cy="1864293"/>
          </a:xfrm>
          <a:prstGeom prst="rect">
            <a:avLst/>
          </a:prstGeom>
        </p:spPr>
        <p:txBody>
          <a:bodyPr wrap="none">
            <a:spAutoFit/>
          </a:bodyPr>
          <a:lstStyle/>
          <a:p>
            <a:pPr algn="ctr" defTabSz="1219170">
              <a:lnSpc>
                <a:spcPct val="140000"/>
              </a:lnSpc>
              <a:buClr>
                <a:srgbClr val="000000"/>
              </a:buClr>
            </a:pPr>
            <a:r>
              <a:rPr lang="en-US" altLang="zh-CN" sz="9600" kern="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Tiền Việt Nam</a:t>
            </a:r>
            <a:endParaRPr lang="zh-CN" altLang="en-US" sz="9600" kern="0" dirty="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B8D9FF"/>
            </a:gs>
            <a:gs pos="91000">
              <a:srgbClr val="85BFFF"/>
            </a:gs>
          </a:gsLst>
          <a:lin ang="5400000" scaled="1"/>
          <a:tileRect/>
        </a:gradFill>
        <a:effectLst/>
      </p:bgPr>
    </p:bg>
    <p:spTree>
      <p:nvGrpSpPr>
        <p:cNvPr id="1" name=""/>
        <p:cNvGrpSpPr/>
        <p:nvPr/>
      </p:nvGrpSpPr>
      <p:grpSpPr>
        <a:xfrm>
          <a:off x="0" y="0"/>
          <a:ext cx="0" cy="0"/>
          <a:chOff x="0" y="0"/>
          <a:chExt cx="0" cy="0"/>
        </a:xfrm>
      </p:grpSpPr>
      <p:sp>
        <p:nvSpPr>
          <p:cNvPr id="60" name="9Slide.vn - 2019">
            <a:extLst>
              <a:ext uri="{FF2B5EF4-FFF2-40B4-BE49-F238E27FC236}">
                <a16:creationId xmlns:a16="http://schemas.microsoft.com/office/drawing/2014/main" id="{5E6DB3E2-CDE0-ABDE-EF2D-E1A9FD7030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icture 53">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icture 54">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icture 55">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9" name="Picture 8">
            <a:extLst>
              <a:ext uri="{FF2B5EF4-FFF2-40B4-BE49-F238E27FC236}">
                <a16:creationId xmlns:a16="http://schemas.microsoft.com/office/drawing/2014/main" id="{AD4A45EB-F33E-03A6-0F3C-603658523776}"/>
              </a:ext>
            </a:extLst>
          </p:cNvPr>
          <p:cNvPicPr>
            <a:picLocks noChangeAspect="1"/>
          </p:cNvPicPr>
          <p:nvPr userDrawn="1"/>
        </p:nvPicPr>
        <p:blipFill>
          <a:blip r:embed="rId10"/>
          <a:stretch>
            <a:fillRect/>
          </a:stretch>
        </p:blipFill>
        <p:spPr>
          <a:xfrm>
            <a:off x="-1893396" y="-15875"/>
            <a:ext cx="1488308" cy="1717486"/>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2" r:id="rId4"/>
    <p:sldLayoutId id="2147483652" r:id="rId5"/>
    <p:sldLayoutId id="2147483666" r:id="rId6"/>
    <p:sldLayoutId id="2147483659"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8DBC508E-4135-F9B5-D353-10AB03347B39}"/>
              </a:ext>
            </a:extLst>
          </p:cNvPr>
          <p:cNvSpPr txBox="1"/>
          <p:nvPr/>
        </p:nvSpPr>
        <p:spPr>
          <a:xfrm>
            <a:off x="5495515" y="5105400"/>
            <a:ext cx="1590500" cy="707886"/>
          </a:xfrm>
          <a:prstGeom prst="rect">
            <a:avLst/>
          </a:prstGeom>
          <a:noFill/>
        </p:spPr>
        <p:txBody>
          <a:bodyPr wrap="none" rtlCol="0">
            <a:spAutoFit/>
          </a:bodyPr>
          <a:lstStyle/>
          <a:p>
            <a:r>
              <a:rPr lang="en-US" sz="4000">
                <a:solidFill>
                  <a:schemeClr val="tx1">
                    <a:lumMod val="65000"/>
                    <a:lumOff val="35000"/>
                  </a:schemeClr>
                </a:solidFill>
                <a:latin typeface="+mj-lt"/>
              </a:rPr>
              <a:t>Tiết 2 </a:t>
            </a:r>
          </a:p>
        </p:txBody>
      </p:sp>
      <p:sp>
        <p:nvSpPr>
          <p:cNvPr id="4" name="PHẠM DUYÊN 2 - 9Slide.vn">
            <a:extLst>
              <a:ext uri="{FF2B5EF4-FFF2-40B4-BE49-F238E27FC236}">
                <a16:creationId xmlns:a16="http://schemas.microsoft.com/office/drawing/2014/main" id="{3E06FD58-EDBE-E779-CDD1-5708FEEA6C12}"/>
              </a:ext>
            </a:extLst>
          </p:cNvPr>
          <p:cNvSpPr txBox="1"/>
          <p:nvPr/>
        </p:nvSpPr>
        <p:spPr>
          <a:xfrm>
            <a:off x="0" y="-850900"/>
            <a:ext cx="635000" cy="2031325"/>
          </a:xfrm>
          <a:prstGeom prst="rect">
            <a:avLst/>
          </a:prstGeom>
          <a:noFill/>
        </p:spPr>
        <p:txBody>
          <a:bodyPr vert="horz" rtlCol="0">
            <a:spAutoFit/>
          </a:bodyPr>
          <a:lstStyle/>
          <a:p>
            <a:r>
              <a:rPr lang="en-US">
                <a:noFill/>
              </a:rPr>
              <a:t>C:\Users\ADMIN\Desktop\</a:t>
            </a:r>
          </a:p>
        </p:txBody>
      </p:sp>
      <p:grpSp>
        <p:nvGrpSpPr>
          <p:cNvPr id="6" name="PHẠM DUYÊN 3 - 9Slide.vn">
            <a:extLst>
              <a:ext uri="{FF2B5EF4-FFF2-40B4-BE49-F238E27FC236}">
                <a16:creationId xmlns:a16="http://schemas.microsoft.com/office/drawing/2014/main" id="{3A0C5F19-6C98-F4E4-2CFD-5E88F1EDB8C9}"/>
              </a:ext>
            </a:extLst>
          </p:cNvPr>
          <p:cNvGrpSpPr/>
          <p:nvPr/>
        </p:nvGrpSpPr>
        <p:grpSpPr>
          <a:xfrm>
            <a:off x="395110" y="952836"/>
            <a:ext cx="2895602" cy="535386"/>
            <a:chOff x="4835046" y="3447431"/>
            <a:chExt cx="3010835" cy="556691"/>
          </a:xfrm>
          <a:solidFill>
            <a:srgbClr val="FFC000"/>
          </a:solidFill>
          <a:effectLst>
            <a:outerShdw blurRad="50800" dist="38100" dir="2700000" algn="tl" rotWithShape="0">
              <a:prstClr val="black">
                <a:alpha val="40000"/>
              </a:prstClr>
            </a:outerShdw>
          </a:effectLst>
        </p:grpSpPr>
        <p:sp>
          <p:nvSpPr>
            <p:cNvPr id="7" name="2">
              <a:extLst>
                <a:ext uri="{FF2B5EF4-FFF2-40B4-BE49-F238E27FC236}">
                  <a16:creationId xmlns:a16="http://schemas.microsoft.com/office/drawing/2014/main" id="{6ACB25BB-24C1-4F26-A037-FCD0A557D5B0}"/>
                </a:ext>
              </a:extLst>
            </p:cNvPr>
            <p:cNvSpPr/>
            <p:nvPr/>
          </p:nvSpPr>
          <p:spPr>
            <a:xfrm>
              <a:off x="4835046" y="3490555"/>
              <a:ext cx="513567" cy="513567"/>
            </a:xfrm>
            <a:prstGeom prst="ellipse">
              <a:avLst/>
            </a:prstGeom>
            <a:solidFill>
              <a:srgbClr val="FF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T</a:t>
              </a:r>
              <a:endParaRPr lang="zh-CN" altLang="en-US" sz="2800" dirty="0">
                <a:solidFill>
                  <a:schemeClr val="bg2">
                    <a:lumMod val="50000"/>
                  </a:schemeClr>
                </a:solidFill>
                <a:latin typeface="+mj-lt"/>
                <a:ea typeface="字魂70号-灵悦黑体" panose="00000500000000000000" pitchFamily="2" charset="-122"/>
              </a:endParaRPr>
            </a:p>
          </p:txBody>
        </p:sp>
        <p:sp>
          <p:nvSpPr>
            <p:cNvPr id="8" name="3">
              <a:extLst>
                <a:ext uri="{FF2B5EF4-FFF2-40B4-BE49-F238E27FC236}">
                  <a16:creationId xmlns:a16="http://schemas.microsoft.com/office/drawing/2014/main" id="{E87BE036-8FA6-5F5C-652F-EDEA8E22E00E}"/>
                </a:ext>
              </a:extLst>
            </p:cNvPr>
            <p:cNvSpPr/>
            <p:nvPr/>
          </p:nvSpPr>
          <p:spPr>
            <a:xfrm>
              <a:off x="5348613" y="3490555"/>
              <a:ext cx="513567" cy="513567"/>
            </a:xfrm>
            <a:prstGeom prst="ellipse">
              <a:avLst/>
            </a:prstGeom>
            <a:solidFill>
              <a:srgbClr val="FF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O</a:t>
              </a:r>
              <a:endParaRPr lang="zh-CN" altLang="en-US" sz="2800" dirty="0">
                <a:solidFill>
                  <a:schemeClr val="bg2">
                    <a:lumMod val="50000"/>
                  </a:schemeClr>
                </a:solidFill>
                <a:latin typeface="+mj-lt"/>
                <a:ea typeface="字魂70号-灵悦黑体" panose="00000500000000000000" pitchFamily="2" charset="-122"/>
              </a:endParaRPr>
            </a:p>
          </p:txBody>
        </p:sp>
        <p:sp>
          <p:nvSpPr>
            <p:cNvPr id="9" name="4">
              <a:extLst>
                <a:ext uri="{FF2B5EF4-FFF2-40B4-BE49-F238E27FC236}">
                  <a16:creationId xmlns:a16="http://schemas.microsoft.com/office/drawing/2014/main" id="{B5751D35-DD9E-6328-D2D8-6FD4FC177EE9}"/>
                </a:ext>
              </a:extLst>
            </p:cNvPr>
            <p:cNvSpPr/>
            <p:nvPr/>
          </p:nvSpPr>
          <p:spPr>
            <a:xfrm>
              <a:off x="5862180" y="3490555"/>
              <a:ext cx="513567" cy="513567"/>
            </a:xfrm>
            <a:prstGeom prst="ellipse">
              <a:avLst/>
            </a:prstGeom>
            <a:solidFill>
              <a:srgbClr val="FF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Á</a:t>
              </a:r>
              <a:endParaRPr lang="zh-CN" altLang="en-US" sz="2800" dirty="0">
                <a:solidFill>
                  <a:schemeClr val="bg2">
                    <a:lumMod val="50000"/>
                  </a:schemeClr>
                </a:solidFill>
                <a:latin typeface="+mj-lt"/>
                <a:ea typeface="字魂70号-灵悦黑体" panose="00000500000000000000" pitchFamily="2" charset="-122"/>
              </a:endParaRPr>
            </a:p>
          </p:txBody>
        </p:sp>
        <p:sp>
          <p:nvSpPr>
            <p:cNvPr id="10" name="5">
              <a:extLst>
                <a:ext uri="{FF2B5EF4-FFF2-40B4-BE49-F238E27FC236}">
                  <a16:creationId xmlns:a16="http://schemas.microsoft.com/office/drawing/2014/main" id="{25F6DE4A-12B8-7CA6-5B23-190164D21F6C}"/>
                </a:ext>
              </a:extLst>
            </p:cNvPr>
            <p:cNvSpPr/>
            <p:nvPr/>
          </p:nvSpPr>
          <p:spPr>
            <a:xfrm>
              <a:off x="6375747" y="3490555"/>
              <a:ext cx="513567" cy="513567"/>
            </a:xfrm>
            <a:prstGeom prst="ellipse">
              <a:avLst/>
            </a:prstGeom>
            <a:solidFill>
              <a:srgbClr val="FF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N</a:t>
              </a:r>
              <a:endParaRPr lang="zh-CN" altLang="en-US" sz="2800" dirty="0">
                <a:solidFill>
                  <a:schemeClr val="bg2">
                    <a:lumMod val="50000"/>
                  </a:schemeClr>
                </a:solidFill>
                <a:latin typeface="+mj-lt"/>
                <a:ea typeface="字魂70号-灵悦黑体" panose="00000500000000000000" pitchFamily="2" charset="-122"/>
              </a:endParaRPr>
            </a:p>
          </p:txBody>
        </p:sp>
        <p:sp>
          <p:nvSpPr>
            <p:cNvPr id="11" name="5">
              <a:extLst>
                <a:ext uri="{FF2B5EF4-FFF2-40B4-BE49-F238E27FC236}">
                  <a16:creationId xmlns:a16="http://schemas.microsoft.com/office/drawing/2014/main" id="{46E620AA-5613-6B8B-7365-B54F94BCB9FE}"/>
                </a:ext>
              </a:extLst>
            </p:cNvPr>
            <p:cNvSpPr/>
            <p:nvPr/>
          </p:nvSpPr>
          <p:spPr>
            <a:xfrm>
              <a:off x="6865794" y="3447431"/>
              <a:ext cx="513567" cy="513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a:t>
              </a:r>
              <a:endParaRPr lang="zh-CN" altLang="en-US" sz="2800" dirty="0">
                <a:solidFill>
                  <a:schemeClr val="bg2">
                    <a:lumMod val="50000"/>
                  </a:schemeClr>
                </a:solidFill>
                <a:latin typeface="+mj-lt"/>
                <a:ea typeface="字魂70号-灵悦黑体" panose="00000500000000000000" pitchFamily="2" charset="-122"/>
              </a:endParaRPr>
            </a:p>
          </p:txBody>
        </p:sp>
        <p:sp>
          <p:nvSpPr>
            <p:cNvPr id="12" name="5">
              <a:extLst>
                <a:ext uri="{FF2B5EF4-FFF2-40B4-BE49-F238E27FC236}">
                  <a16:creationId xmlns:a16="http://schemas.microsoft.com/office/drawing/2014/main" id="{22C1477E-2DBB-3AD7-1789-C9B6FAEAD22B}"/>
                </a:ext>
              </a:extLst>
            </p:cNvPr>
            <p:cNvSpPr/>
            <p:nvPr/>
          </p:nvSpPr>
          <p:spPr>
            <a:xfrm>
              <a:off x="7332314" y="3490555"/>
              <a:ext cx="513567" cy="513567"/>
            </a:xfrm>
            <a:prstGeom prst="ellipse">
              <a:avLst/>
            </a:prstGeom>
            <a:solidFill>
              <a:srgbClr val="FF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latin typeface="+mj-lt"/>
                  <a:ea typeface="字魂70号-灵悦黑体" panose="00000500000000000000" pitchFamily="2" charset="-122"/>
                </a:rPr>
                <a:t>3</a:t>
              </a:r>
              <a:endParaRPr lang="zh-CN" altLang="en-US" sz="2800" dirty="0">
                <a:solidFill>
                  <a:schemeClr val="bg2">
                    <a:lumMod val="50000"/>
                  </a:schemeClr>
                </a:solidFill>
                <a:latin typeface="+mj-lt"/>
                <a:ea typeface="字魂70号-灵悦黑体" panose="00000500000000000000" pitchFamily="2" charset="-122"/>
              </a:endParaRPr>
            </a:p>
          </p:txBody>
        </p:sp>
      </p:grpSp>
      <p:pic>
        <p:nvPicPr>
          <p:cNvPr id="16" name="PHẠM DUYÊN 4 - 9Slide.vn">
            <a:extLst>
              <a:ext uri="{FF2B5EF4-FFF2-40B4-BE49-F238E27FC236}">
                <a16:creationId xmlns:a16="http://schemas.microsoft.com/office/drawing/2014/main" id="{B09847A1-B818-D04D-B18A-BD5A894B111A}"/>
              </a:ext>
            </a:extLst>
          </p:cNvPr>
          <p:cNvPicPr>
            <a:picLocks noChangeAspect="1"/>
          </p:cNvPicPr>
          <p:nvPr/>
        </p:nvPicPr>
        <p:blipFill>
          <a:blip r:embed="rId2"/>
          <a:stretch>
            <a:fillRect/>
          </a:stretch>
        </p:blipFill>
        <p:spPr>
          <a:xfrm>
            <a:off x="4065037" y="1143000"/>
            <a:ext cx="4061926" cy="2433256"/>
          </a:xfrm>
          <a:prstGeom prst="rect">
            <a:avLst/>
          </a:prstGeom>
        </p:spPr>
      </p:pic>
      <p:pic>
        <p:nvPicPr>
          <p:cNvPr id="2" name="PHẠM DUYÊN 5 - 9Slide.vn">
            <a:extLst>
              <a:ext uri="{FF2B5EF4-FFF2-40B4-BE49-F238E27FC236}">
                <a16:creationId xmlns:a16="http://schemas.microsoft.com/office/drawing/2014/main" id="{CDE2DEB6-41CA-2EF4-9B9B-E8E2936964B1}"/>
              </a:ext>
            </a:extLst>
          </p:cNvPr>
          <p:cNvPicPr>
            <a:picLocks noChangeAspect="1"/>
          </p:cNvPicPr>
          <p:nvPr/>
        </p:nvPicPr>
        <p:blipFill>
          <a:blip r:embed="rId3"/>
          <a:stretch>
            <a:fillRect/>
          </a:stretch>
        </p:blipFill>
        <p:spPr>
          <a:xfrm>
            <a:off x="2274742" y="3096990"/>
            <a:ext cx="7942278" cy="1779810"/>
          </a:xfrm>
          <a:prstGeom prst="rect">
            <a:avLst/>
          </a:prstGeom>
        </p:spPr>
      </p:pic>
    </p:spTree>
    <p:extLst>
      <p:ext uri="{BB962C8B-B14F-4D97-AF65-F5344CB8AC3E}">
        <p14:creationId xmlns:p14="http://schemas.microsoft.com/office/powerpoint/2010/main" val="290493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7" presetClass="entr" presetSubtype="0" fill="hold" nodeType="afterEffect">
                                  <p:stCondLst>
                                    <p:cond delay="0"/>
                                  </p:stCondLst>
                                  <p:iterate type="lt">
                                    <p:tmPct val="12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350"/>
                                        <p:tgtEl>
                                          <p:spTgt spid="16"/>
                                        </p:tgtEl>
                                      </p:cBhvr>
                                    </p:animEffect>
                                    <p:anim calcmode="lin" valueType="num">
                                      <p:cBhvr>
                                        <p:cTn id="12" dur="350" fill="hold"/>
                                        <p:tgtEl>
                                          <p:spTgt spid="16"/>
                                        </p:tgtEl>
                                        <p:attrNameLst>
                                          <p:attrName>ppt_x</p:attrName>
                                        </p:attrNameLst>
                                      </p:cBhvr>
                                      <p:tavLst>
                                        <p:tav tm="0">
                                          <p:val>
                                            <p:strVal val="#ppt_x"/>
                                          </p:val>
                                        </p:tav>
                                        <p:tav tm="100000">
                                          <p:val>
                                            <p:strVal val="#ppt_x"/>
                                          </p:val>
                                        </p:tav>
                                      </p:tavLst>
                                    </p:anim>
                                    <p:anim calcmode="lin" valueType="num">
                                      <p:cBhvr>
                                        <p:cTn id="13" dur="35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85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350"/>
                            </p:stCondLst>
                            <p:childTnLst>
                              <p:par>
                                <p:cTn id="19" presetID="17"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HẠM DUYÊN 1 - 9Slide.vn">
            <a:extLst>
              <a:ext uri="{FF2B5EF4-FFF2-40B4-BE49-F238E27FC236}">
                <a16:creationId xmlns:a16="http://schemas.microsoft.com/office/drawing/2014/main" id="{1EEAD2A9-1CAC-3ADF-6CC4-3A3B873FAA4F}"/>
              </a:ext>
            </a:extLst>
          </p:cNvPr>
          <p:cNvSpPr txBox="1"/>
          <p:nvPr/>
        </p:nvSpPr>
        <p:spPr>
          <a:xfrm>
            <a:off x="3431904" y="5309899"/>
            <a:ext cx="4764625" cy="461665"/>
          </a:xfrm>
          <a:prstGeom prst="rect">
            <a:avLst/>
          </a:prstGeom>
          <a:noFill/>
        </p:spPr>
        <p:txBody>
          <a:bodyPr wrap="square" rtlCol="0">
            <a:spAutoFit/>
          </a:bodyPr>
          <a:lstStyle/>
          <a:p>
            <a:r>
              <a:rPr lang="en-US" sz="2400">
                <a:solidFill>
                  <a:srgbClr val="333333"/>
                </a:solidFill>
                <a:latin typeface="+mj-lt"/>
              </a:rPr>
              <a:t>5 000</a:t>
            </a:r>
            <a:r>
              <a:rPr lang="en-US" sz="2400" b="1">
                <a:solidFill>
                  <a:srgbClr val="333333"/>
                </a:solidFill>
                <a:latin typeface="+mj-lt"/>
              </a:rPr>
              <a:t> </a:t>
            </a:r>
            <a:r>
              <a:rPr lang="en-US" sz="2400" b="1">
                <a:solidFill>
                  <a:srgbClr val="333333"/>
                </a:solidFill>
                <a:latin typeface="Arial" panose="020B0604020202020204" pitchFamily="34" charset="0"/>
                <a:cs typeface="Arial" panose="020B0604020202020204" pitchFamily="34" charset="0"/>
              </a:rPr>
              <a:t>–</a:t>
            </a:r>
            <a:r>
              <a:rPr lang="en-US" sz="2400">
                <a:solidFill>
                  <a:srgbClr val="333333"/>
                </a:solidFill>
                <a:latin typeface="+mj-lt"/>
              </a:rPr>
              <a:t> 2 500 =</a:t>
            </a:r>
            <a:r>
              <a:rPr lang="en-US" sz="2400">
                <a:solidFill>
                  <a:schemeClr val="tx1">
                    <a:lumMod val="75000"/>
                    <a:lumOff val="25000"/>
                  </a:schemeClr>
                </a:solidFill>
              </a:rPr>
              <a:t>     </a:t>
            </a:r>
            <a:r>
              <a:rPr lang="en-US" sz="2400">
                <a:solidFill>
                  <a:srgbClr val="FF0000"/>
                </a:solidFill>
                <a:latin typeface="+mj-lt"/>
              </a:rPr>
              <a:t>?</a:t>
            </a:r>
            <a:r>
              <a:rPr lang="en-US" sz="2400">
                <a:solidFill>
                  <a:schemeClr val="tx1">
                    <a:lumMod val="75000"/>
                    <a:lumOff val="25000"/>
                  </a:schemeClr>
                </a:solidFill>
              </a:rPr>
              <a:t>       (</a:t>
            </a:r>
            <a:r>
              <a:rPr lang="en-US" sz="2400">
                <a:solidFill>
                  <a:srgbClr val="333333"/>
                </a:solidFill>
              </a:rPr>
              <a:t>đồng</a:t>
            </a:r>
            <a:r>
              <a:rPr lang="en-US" sz="2400">
                <a:solidFill>
                  <a:schemeClr val="tx1">
                    <a:lumMod val="75000"/>
                    <a:lumOff val="25000"/>
                  </a:schemeClr>
                </a:solidFill>
              </a:rPr>
              <a:t>)</a:t>
            </a:r>
          </a:p>
        </p:txBody>
      </p:sp>
      <p:grpSp>
        <p:nvGrpSpPr>
          <p:cNvPr id="37" name="PHẠM DUYÊN 2 - 9Slide.vn">
            <a:extLst>
              <a:ext uri="{FF2B5EF4-FFF2-40B4-BE49-F238E27FC236}">
                <a16:creationId xmlns:a16="http://schemas.microsoft.com/office/drawing/2014/main" id="{526AB2EC-49DA-7C49-B2B7-1743132E123F}"/>
              </a:ext>
            </a:extLst>
          </p:cNvPr>
          <p:cNvGrpSpPr/>
          <p:nvPr/>
        </p:nvGrpSpPr>
        <p:grpSpPr>
          <a:xfrm>
            <a:off x="5794700" y="5309899"/>
            <a:ext cx="953293" cy="461665"/>
            <a:chOff x="3725716" y="2906551"/>
            <a:chExt cx="970138" cy="461665"/>
          </a:xfrm>
        </p:grpSpPr>
        <p:sp>
          <p:nvSpPr>
            <p:cNvPr id="38" name="Rectangle: Rounded Corners 37">
              <a:extLst>
                <a:ext uri="{FF2B5EF4-FFF2-40B4-BE49-F238E27FC236}">
                  <a16:creationId xmlns:a16="http://schemas.microsoft.com/office/drawing/2014/main" id="{3CA255DF-5BD0-3424-93A6-A6590CAAA4B8}"/>
                </a:ext>
              </a:extLst>
            </p:cNvPr>
            <p:cNvSpPr/>
            <p:nvPr/>
          </p:nvSpPr>
          <p:spPr>
            <a:xfrm>
              <a:off x="3759154" y="2923956"/>
              <a:ext cx="903252" cy="426854"/>
            </a:xfrm>
            <a:prstGeom prst="roundRect">
              <a:avLst>
                <a:gd name="adj" fmla="val 9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07534F67-C235-8F4D-D770-546903D6434D}"/>
                </a:ext>
              </a:extLst>
            </p:cNvPr>
            <p:cNvSpPr txBox="1"/>
            <p:nvPr/>
          </p:nvSpPr>
          <p:spPr>
            <a:xfrm>
              <a:off x="3725716" y="2906551"/>
              <a:ext cx="970138" cy="461665"/>
            </a:xfrm>
            <a:prstGeom prst="rect">
              <a:avLst/>
            </a:prstGeom>
            <a:noFill/>
          </p:spPr>
          <p:txBody>
            <a:bodyPr wrap="none" rtlCol="0">
              <a:spAutoFit/>
            </a:bodyPr>
            <a:lstStyle/>
            <a:p>
              <a:pPr algn="ctr"/>
              <a:r>
                <a:rPr lang="en-US" sz="2400">
                  <a:solidFill>
                    <a:srgbClr val="FF0000"/>
                  </a:solidFill>
                  <a:latin typeface="+mj-lt"/>
                </a:rPr>
                <a:t>2 500</a:t>
              </a:r>
            </a:p>
          </p:txBody>
        </p:sp>
      </p:grpSp>
      <p:pic>
        <p:nvPicPr>
          <p:cNvPr id="18" name="PHẠM DUYÊN 3 - 9Slide.vn">
            <a:extLst>
              <a:ext uri="{FF2B5EF4-FFF2-40B4-BE49-F238E27FC236}">
                <a16:creationId xmlns:a16="http://schemas.microsoft.com/office/drawing/2014/main" id="{487AE1DE-3786-8AC4-4B1C-E0E2DDBBA9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6965359" y="2496610"/>
            <a:ext cx="772840" cy="1218864"/>
          </a:xfrm>
          <a:prstGeom prst="rect">
            <a:avLst/>
          </a:prstGeom>
          <a:effectLst>
            <a:outerShdw blurRad="50800" dist="38100" dir="2700000" algn="tl" rotWithShape="0">
              <a:prstClr val="black">
                <a:alpha val="40000"/>
              </a:prstClr>
            </a:outerShdw>
          </a:effectLst>
        </p:spPr>
      </p:pic>
      <p:sp>
        <p:nvSpPr>
          <p:cNvPr id="20" name="PHẠM DUYÊN 4 - 9Slide.vn">
            <a:extLst>
              <a:ext uri="{FF2B5EF4-FFF2-40B4-BE49-F238E27FC236}">
                <a16:creationId xmlns:a16="http://schemas.microsoft.com/office/drawing/2014/main" id="{30796AA0-CD53-E5B4-6FAA-8A96BE2693F0}"/>
              </a:ext>
            </a:extLst>
          </p:cNvPr>
          <p:cNvSpPr/>
          <p:nvPr/>
        </p:nvSpPr>
        <p:spPr>
          <a:xfrm>
            <a:off x="9018573" y="2852409"/>
            <a:ext cx="1801827" cy="50726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2 500</a:t>
            </a:r>
          </a:p>
        </p:txBody>
      </p:sp>
      <p:grpSp>
        <p:nvGrpSpPr>
          <p:cNvPr id="2" name="PHẠM DUYÊN 5 - 9Slide.vn">
            <a:extLst>
              <a:ext uri="{FF2B5EF4-FFF2-40B4-BE49-F238E27FC236}">
                <a16:creationId xmlns:a16="http://schemas.microsoft.com/office/drawing/2014/main" id="{DFC868B9-1382-B4FE-E872-ECC054834629}"/>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EC80A86B-3F1C-33D6-CC7E-3D88FB8BECD3}"/>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9B5C189-240A-5DB8-B7C5-AD138601A4C8}"/>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12A0C92-B682-CAC9-5D0C-9375DB8AABCC}"/>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66995DA-7710-2A02-A17A-78788327C66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7" name="PHẠM DUYÊN 6 - 9Slide.vn">
            <a:extLst>
              <a:ext uri="{FF2B5EF4-FFF2-40B4-BE49-F238E27FC236}">
                <a16:creationId xmlns:a16="http://schemas.microsoft.com/office/drawing/2014/main" id="{0DA91999-4E1F-06BB-3496-82CDEBC2B2F3}"/>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74631F62-77F5-2B39-0FA9-15F6EA420149}"/>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FB890150-3AF2-CE2A-484D-148D4C7134D8}"/>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5A4F5F2D-039A-1E58-E4D0-375F53ED2D9E}"/>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pic>
        <p:nvPicPr>
          <p:cNvPr id="13" name="PHẠM DUYÊN 7 - 9Slide.vn">
            <a:extLst>
              <a:ext uri="{FF2B5EF4-FFF2-40B4-BE49-F238E27FC236}">
                <a16:creationId xmlns:a16="http://schemas.microsoft.com/office/drawing/2014/main" id="{1EFD0E73-D83D-147E-301A-3734452219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1097959" y="2496610"/>
            <a:ext cx="772840" cy="1218864"/>
          </a:xfrm>
          <a:prstGeom prst="rect">
            <a:avLst/>
          </a:prstGeom>
          <a:effectLst>
            <a:outerShdw blurRad="50800" dist="38100" dir="2700000" algn="tl" rotWithShape="0">
              <a:prstClr val="black">
                <a:alpha val="40000"/>
              </a:prstClr>
            </a:outerShdw>
          </a:effectLst>
        </p:spPr>
      </p:pic>
      <p:sp>
        <p:nvSpPr>
          <p:cNvPr id="14" name="PHẠM DUYÊN 8 - 9Slide.vn">
            <a:extLst>
              <a:ext uri="{FF2B5EF4-FFF2-40B4-BE49-F238E27FC236}">
                <a16:creationId xmlns:a16="http://schemas.microsoft.com/office/drawing/2014/main" id="{E1E209F9-4FEE-E5F1-46F6-D0524DB9F0B9}"/>
              </a:ext>
            </a:extLst>
          </p:cNvPr>
          <p:cNvSpPr/>
          <p:nvPr/>
        </p:nvSpPr>
        <p:spPr>
          <a:xfrm>
            <a:off x="1714912" y="1475640"/>
            <a:ext cx="2244872"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Đầu vụ</a:t>
            </a:r>
          </a:p>
        </p:txBody>
      </p:sp>
      <p:sp>
        <p:nvSpPr>
          <p:cNvPr id="15" name="PHẠM DUYÊN 9 - 9Slide.vn">
            <a:extLst>
              <a:ext uri="{FF2B5EF4-FFF2-40B4-BE49-F238E27FC236}">
                <a16:creationId xmlns:a16="http://schemas.microsoft.com/office/drawing/2014/main" id="{2BE4F196-5669-FC9B-3F95-508C4498CFCE}"/>
              </a:ext>
            </a:extLst>
          </p:cNvPr>
          <p:cNvSpPr/>
          <p:nvPr/>
        </p:nvSpPr>
        <p:spPr>
          <a:xfrm>
            <a:off x="7661128" y="1475640"/>
            <a:ext cx="2244872"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Giữa vụ</a:t>
            </a:r>
          </a:p>
        </p:txBody>
      </p:sp>
      <p:sp>
        <p:nvSpPr>
          <p:cNvPr id="16" name="PHẠM DUYÊN 10 - 9Slide.vn">
            <a:extLst>
              <a:ext uri="{FF2B5EF4-FFF2-40B4-BE49-F238E27FC236}">
                <a16:creationId xmlns:a16="http://schemas.microsoft.com/office/drawing/2014/main" id="{3BFC7244-7C32-A78F-8968-1F1CC982C2EA}"/>
              </a:ext>
            </a:extLst>
          </p:cNvPr>
          <p:cNvSpPr txBox="1"/>
          <p:nvPr/>
        </p:nvSpPr>
        <p:spPr>
          <a:xfrm>
            <a:off x="2133600" y="2552044"/>
            <a:ext cx="697627" cy="1107996"/>
          </a:xfrm>
          <a:prstGeom prst="rect">
            <a:avLst/>
          </a:prstGeom>
          <a:noFill/>
        </p:spPr>
        <p:txBody>
          <a:bodyPr wrap="none" rtlCol="0">
            <a:spAutoFit/>
          </a:bodyPr>
          <a:lstStyle/>
          <a:p>
            <a:r>
              <a:rPr lang="en-US" sz="6600">
                <a:latin typeface="+mj-lt"/>
              </a:rPr>
              <a:t>=</a:t>
            </a:r>
          </a:p>
        </p:txBody>
      </p:sp>
      <p:sp>
        <p:nvSpPr>
          <p:cNvPr id="17" name="PHẠM DUYÊN 11 - 9Slide.vn">
            <a:extLst>
              <a:ext uri="{FF2B5EF4-FFF2-40B4-BE49-F238E27FC236}">
                <a16:creationId xmlns:a16="http://schemas.microsoft.com/office/drawing/2014/main" id="{B2A068B2-1D00-47B4-2A88-4D311269C295}"/>
              </a:ext>
            </a:extLst>
          </p:cNvPr>
          <p:cNvSpPr/>
          <p:nvPr/>
        </p:nvSpPr>
        <p:spPr>
          <a:xfrm>
            <a:off x="2894557" y="2852409"/>
            <a:ext cx="1801827" cy="50726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5 000</a:t>
            </a:r>
          </a:p>
        </p:txBody>
      </p:sp>
      <p:sp>
        <p:nvSpPr>
          <p:cNvPr id="19" name="PHẠM DUYÊN 12 - 9Slide.vn">
            <a:extLst>
              <a:ext uri="{FF2B5EF4-FFF2-40B4-BE49-F238E27FC236}">
                <a16:creationId xmlns:a16="http://schemas.microsoft.com/office/drawing/2014/main" id="{1631B3C8-7711-1660-2A9F-041B6C06A5DD}"/>
              </a:ext>
            </a:extLst>
          </p:cNvPr>
          <p:cNvSpPr txBox="1"/>
          <p:nvPr/>
        </p:nvSpPr>
        <p:spPr>
          <a:xfrm>
            <a:off x="8153400" y="2552044"/>
            <a:ext cx="697627" cy="1107996"/>
          </a:xfrm>
          <a:prstGeom prst="rect">
            <a:avLst/>
          </a:prstGeom>
          <a:noFill/>
        </p:spPr>
        <p:txBody>
          <a:bodyPr wrap="none" rtlCol="0">
            <a:spAutoFit/>
          </a:bodyPr>
          <a:lstStyle/>
          <a:p>
            <a:r>
              <a:rPr lang="en-US" sz="6600">
                <a:latin typeface="+mj-lt"/>
              </a:rPr>
              <a:t>=</a:t>
            </a:r>
          </a:p>
        </p:txBody>
      </p:sp>
      <p:cxnSp>
        <p:nvCxnSpPr>
          <p:cNvPr id="23" name="PHẠM DUYÊN 13 - 9Slide.vn">
            <a:extLst>
              <a:ext uri="{FF2B5EF4-FFF2-40B4-BE49-F238E27FC236}">
                <a16:creationId xmlns:a16="http://schemas.microsoft.com/office/drawing/2014/main" id="{48B79A9B-7465-DDA6-4D38-C35750607AAC}"/>
              </a:ext>
            </a:extLst>
          </p:cNvPr>
          <p:cNvCxnSpPr>
            <a:cxnSpLocks/>
          </p:cNvCxnSpPr>
          <p:nvPr/>
        </p:nvCxnSpPr>
        <p:spPr>
          <a:xfrm flipV="1">
            <a:off x="5791200" y="1370994"/>
            <a:ext cx="0" cy="2067531"/>
          </a:xfrm>
          <a:prstGeom prst="straightConnector1">
            <a:avLst/>
          </a:prstGeom>
          <a:ln w="57150" cap="rnd" cmpd="thickThin">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PHẠM DUYÊN 14 - 9Slide.vn">
            <a:extLst>
              <a:ext uri="{FF2B5EF4-FFF2-40B4-BE49-F238E27FC236}">
                <a16:creationId xmlns:a16="http://schemas.microsoft.com/office/drawing/2014/main" id="{A62152F6-EC79-20EB-0D9A-8883F44F04EA}"/>
              </a:ext>
            </a:extLst>
          </p:cNvPr>
          <p:cNvSpPr/>
          <p:nvPr/>
        </p:nvSpPr>
        <p:spPr>
          <a:xfrm>
            <a:off x="3762376" y="3381375"/>
            <a:ext cx="6248400" cy="723900"/>
          </a:xfrm>
          <a:custGeom>
            <a:avLst/>
            <a:gdLst>
              <a:gd name="connsiteX0" fmla="*/ 0 w 6315075"/>
              <a:gd name="connsiteY0" fmla="*/ 0 h 723900"/>
              <a:gd name="connsiteX1" fmla="*/ 0 w 6315075"/>
              <a:gd name="connsiteY1" fmla="*/ 723900 h 723900"/>
              <a:gd name="connsiteX2" fmla="*/ 6315075 w 6315075"/>
              <a:gd name="connsiteY2" fmla="*/ 666750 h 723900"/>
              <a:gd name="connsiteX3" fmla="*/ 6315075 w 6315075"/>
              <a:gd name="connsiteY3" fmla="*/ 0 h 723900"/>
              <a:gd name="connsiteX0" fmla="*/ 0 w 6315075"/>
              <a:gd name="connsiteY0" fmla="*/ 0 h 723900"/>
              <a:gd name="connsiteX1" fmla="*/ 0 w 6315075"/>
              <a:gd name="connsiteY1" fmla="*/ 723900 h 723900"/>
              <a:gd name="connsiteX2" fmla="*/ 6315075 w 6315075"/>
              <a:gd name="connsiteY2" fmla="*/ 695325 h 723900"/>
              <a:gd name="connsiteX3" fmla="*/ 6315075 w 6315075"/>
              <a:gd name="connsiteY3" fmla="*/ 0 h 723900"/>
            </a:gdLst>
            <a:ahLst/>
            <a:cxnLst>
              <a:cxn ang="0">
                <a:pos x="connsiteX0" y="connsiteY0"/>
              </a:cxn>
              <a:cxn ang="0">
                <a:pos x="connsiteX1" y="connsiteY1"/>
              </a:cxn>
              <a:cxn ang="0">
                <a:pos x="connsiteX2" y="connsiteY2"/>
              </a:cxn>
              <a:cxn ang="0">
                <a:pos x="connsiteX3" y="connsiteY3"/>
              </a:cxn>
            </a:cxnLst>
            <a:rect l="l" t="t" r="r" b="b"/>
            <a:pathLst>
              <a:path w="6315075" h="723900">
                <a:moveTo>
                  <a:pt x="0" y="0"/>
                </a:moveTo>
                <a:lnTo>
                  <a:pt x="0" y="723900"/>
                </a:lnTo>
                <a:lnTo>
                  <a:pt x="6315075" y="695325"/>
                </a:lnTo>
                <a:lnTo>
                  <a:pt x="6315075" y="0"/>
                </a:lnTo>
              </a:path>
            </a:pathLst>
          </a:custGeom>
          <a:noFill/>
          <a:ln w="38100">
            <a:solidFill>
              <a:srgbClr val="0070C0"/>
            </a:solidFill>
            <a:prstDash val="sysDot"/>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HẠM DUYÊN 15 - 9Slide.vn">
            <a:extLst>
              <a:ext uri="{FF2B5EF4-FFF2-40B4-BE49-F238E27FC236}">
                <a16:creationId xmlns:a16="http://schemas.microsoft.com/office/drawing/2014/main" id="{3F3B0AAA-4C11-DC62-FD1E-798923BAB193}"/>
              </a:ext>
            </a:extLst>
          </p:cNvPr>
          <p:cNvSpPr txBox="1"/>
          <p:nvPr/>
        </p:nvSpPr>
        <p:spPr>
          <a:xfrm>
            <a:off x="6466035" y="3801070"/>
            <a:ext cx="569387" cy="923330"/>
          </a:xfrm>
          <a:prstGeom prst="rect">
            <a:avLst/>
          </a:prstGeom>
          <a:noFill/>
        </p:spPr>
        <p:txBody>
          <a:bodyPr wrap="none" rtlCol="0">
            <a:spAutoFit/>
          </a:bodyPr>
          <a:lstStyle/>
          <a:p>
            <a:r>
              <a:rPr lang="en-US" sz="5400" b="1">
                <a:solidFill>
                  <a:schemeClr val="accent5">
                    <a:lumMod val="75000"/>
                  </a:schemeClr>
                </a:solidFill>
                <a:latin typeface="Arial" panose="020B0604020202020204" pitchFamily="34" charset="0"/>
                <a:cs typeface="Arial" panose="020B0604020202020204" pitchFamily="34" charset="0"/>
              </a:rPr>
              <a:t>–</a:t>
            </a:r>
            <a:endParaRPr lang="en-US" sz="5400" b="1">
              <a:solidFill>
                <a:schemeClr val="accent5">
                  <a:lumMod val="75000"/>
                </a:schemeClr>
              </a:solidFill>
              <a:latin typeface="+mj-lt"/>
            </a:endParaRPr>
          </a:p>
        </p:txBody>
      </p:sp>
      <p:sp>
        <p:nvSpPr>
          <p:cNvPr id="34" name="PHẠM DUYÊN 16 - 9Slide.vn">
            <a:extLst>
              <a:ext uri="{FF2B5EF4-FFF2-40B4-BE49-F238E27FC236}">
                <a16:creationId xmlns:a16="http://schemas.microsoft.com/office/drawing/2014/main" id="{7B45D5CE-D80C-7B7F-B82E-47954D525F07}"/>
              </a:ext>
            </a:extLst>
          </p:cNvPr>
          <p:cNvSpPr txBox="1"/>
          <p:nvPr/>
        </p:nvSpPr>
        <p:spPr>
          <a:xfrm>
            <a:off x="406919" y="4684213"/>
            <a:ext cx="11378163"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vi-VN" sz="2800">
                <a:solidFill>
                  <a:schemeClr val="tx1">
                    <a:lumMod val="85000"/>
                    <a:lumOff val="15000"/>
                  </a:schemeClr>
                </a:solidFill>
                <a:latin typeface="+mn-lt"/>
              </a:rPr>
              <a:t>b) Giá tiền 1 bắp ngô ở đầu vụ nhiều hơn giá tiền 1 bắp ngô ở giữa vụ là</a:t>
            </a:r>
            <a:r>
              <a:rPr lang="en-US" sz="2800">
                <a:solidFill>
                  <a:schemeClr val="tx1">
                    <a:lumMod val="85000"/>
                    <a:lumOff val="15000"/>
                  </a:schemeClr>
                </a:solidFill>
                <a:latin typeface="+mn-lt"/>
              </a:rPr>
              <a:t>:</a:t>
            </a:r>
          </a:p>
        </p:txBody>
      </p:sp>
    </p:spTree>
    <p:extLst>
      <p:ext uri="{BB962C8B-B14F-4D97-AF65-F5344CB8AC3E}">
        <p14:creationId xmlns:p14="http://schemas.microsoft.com/office/powerpoint/2010/main" val="35242393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500"/>
                                        <p:tgtEl>
                                          <p:spTgt spid="23"/>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175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2"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750"/>
                                        <p:tgtEl>
                                          <p:spTgt spid="34"/>
                                        </p:tgtEl>
                                        <p:attrNameLst>
                                          <p:attrName>ppt_x</p:attrName>
                                        </p:attrNameLst>
                                      </p:cBhvr>
                                      <p:tavLst>
                                        <p:tav tm="0">
                                          <p:val>
                                            <p:strVal val="#ppt_x+#ppt_w*1.125000"/>
                                          </p:val>
                                        </p:tav>
                                        <p:tav tm="100000">
                                          <p:val>
                                            <p:strVal val="#ppt_x"/>
                                          </p:val>
                                        </p:tav>
                                      </p:tavLst>
                                    </p:anim>
                                    <p:animEffect transition="in" filter="wipe(left)">
                                      <p:cBhvr>
                                        <p:cTn id="68" dur="75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2"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1250"/>
                                        <p:tgtEl>
                                          <p:spTgt spid="35"/>
                                        </p:tgtEl>
                                        <p:attrNameLst>
                                          <p:attrName>ppt_x</p:attrName>
                                        </p:attrNameLst>
                                      </p:cBhvr>
                                      <p:tavLst>
                                        <p:tav tm="0">
                                          <p:val>
                                            <p:strVal val="#ppt_x+#ppt_w*1.125000"/>
                                          </p:val>
                                        </p:tav>
                                        <p:tav tm="100000">
                                          <p:val>
                                            <p:strVal val="#ppt_x"/>
                                          </p:val>
                                        </p:tav>
                                      </p:tavLst>
                                    </p:anim>
                                    <p:animEffect transition="in" filter="wipe(left)">
                                      <p:cBhvr>
                                        <p:cTn id="74" dur="125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circle(in)">
                                      <p:cBhvr>
                                        <p:cTn id="7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0" grpId="0" animBg="1"/>
      <p:bldP spid="14" grpId="0" animBg="1"/>
      <p:bldP spid="15" grpId="0" animBg="1"/>
      <p:bldP spid="16" grpId="0"/>
      <p:bldP spid="17" grpId="0" animBg="1"/>
      <p:bldP spid="19" grpId="0"/>
      <p:bldP spid="22" grpId="0" animBg="1"/>
      <p:bldP spid="24"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F3C3FB6C-70D5-08A5-50F1-07B87E75216E}"/>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9D171D79-093C-98FF-9179-BA866958A562}"/>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7D400B0F-D939-2C24-3CE6-170CAD7994AF}"/>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C763312-BB47-449E-CC10-B2DBAB8FD114}"/>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8A0A79B-9389-913F-0B60-C9912167319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2" name="PHẠM DUYÊN 2 - 9Slide.vn">
            <a:extLst>
              <a:ext uri="{FF2B5EF4-FFF2-40B4-BE49-F238E27FC236}">
                <a16:creationId xmlns:a16="http://schemas.microsoft.com/office/drawing/2014/main" id="{9FBA6C76-5F90-B4C3-9AD8-74A53AAB96B4}"/>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0676715E-35E5-C810-0913-8374BC1D7A3C}"/>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E12633BE-DC9A-52FA-BDE4-025408B56EC4}"/>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2E72038F-7B2E-AB9D-E926-ED0090A872D9}"/>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1" name="PHẠM DUYÊN 3 - 9Slide.vn">
            <a:extLst>
              <a:ext uri="{FF2B5EF4-FFF2-40B4-BE49-F238E27FC236}">
                <a16:creationId xmlns:a16="http://schemas.microsoft.com/office/drawing/2014/main" id="{DE3D6F11-0D0A-F447-91D2-E7B541B27E70}"/>
              </a:ext>
            </a:extLst>
          </p:cNvPr>
          <p:cNvSpPr txBox="1">
            <a:spLocks noChangeAspect="1"/>
          </p:cNvSpPr>
          <p:nvPr>
            <p:custDataLst>
              <p:tags r:id="rId1"/>
            </p:custDataLst>
          </p:nvPr>
        </p:nvSpPr>
        <p:spPr>
          <a:xfrm>
            <a:off x="304800" y="1090345"/>
            <a:ext cx="11506200" cy="1451533"/>
          </a:xfrm>
          <a:prstGeom prst="roundRect">
            <a:avLst/>
          </a:prstGeom>
          <a:solidFill>
            <a:scrgbClr r="0" g="0" b="0">
              <a:alpha val="0"/>
            </a:scrgbClr>
          </a:solidFill>
        </p:spPr>
        <p:txBody>
          <a:bodyPr wrap="square" rtlCol="0">
            <a:spAutoFit/>
          </a:bodyPr>
          <a:lstStyle/>
          <a:p>
            <a:pPr algn="just">
              <a:lnSpc>
                <a:spcPct val="108000"/>
              </a:lnSpc>
            </a:pPr>
            <a:r>
              <a:rPr lang="vi-VN" sz="3800" spc="-160">
                <a:solidFill>
                  <a:srgbClr val="002060"/>
                </a:solidFill>
                <a:latin typeface="+mj-lt"/>
              </a:rPr>
              <a:t>Vào đầu vụ ngô, mẹ Lan mua 1 bắp ngô giá 5 000 đồng. Giữa vụ, với 5 000 đồng, mẹ Lan mua được 2 bắp ngô.</a:t>
            </a:r>
          </a:p>
        </p:txBody>
      </p:sp>
      <p:sp>
        <p:nvSpPr>
          <p:cNvPr id="12" name="PHẠM DUYÊN 4 - 9Slide.vn">
            <a:extLst>
              <a:ext uri="{FF2B5EF4-FFF2-40B4-BE49-F238E27FC236}">
                <a16:creationId xmlns:a16="http://schemas.microsoft.com/office/drawing/2014/main" id="{3D19ECA4-BE3A-83D8-819A-38FFF5E45798}"/>
              </a:ext>
            </a:extLst>
          </p:cNvPr>
          <p:cNvSpPr txBox="1"/>
          <p:nvPr/>
        </p:nvSpPr>
        <p:spPr>
          <a:xfrm>
            <a:off x="304800" y="2438400"/>
            <a:ext cx="11506200" cy="1971630"/>
          </a:xfrm>
          <a:prstGeom prst="rect">
            <a:avLst/>
          </a:prstGeom>
          <a:noFill/>
        </p:spPr>
        <p:txBody>
          <a:bodyPr wrap="square" rtlCol="0">
            <a:spAutoFit/>
          </a:bodyPr>
          <a:lstStyle/>
          <a:p>
            <a:pPr>
              <a:lnSpc>
                <a:spcPct val="116000"/>
              </a:lnSpc>
            </a:pPr>
            <a:r>
              <a:rPr lang="vi-VN" sz="3600" b="1" spc="-100">
                <a:solidFill>
                  <a:schemeClr val="tx1">
                    <a:lumMod val="75000"/>
                    <a:lumOff val="25000"/>
                  </a:schemeClr>
                </a:solidFill>
              </a:rPr>
              <a:t>a) Giữa vụ, giá tiền 1 bắp ngô là </a:t>
            </a:r>
            <a:r>
              <a:rPr lang="en-US" sz="3600" b="1" spc="-100">
                <a:solidFill>
                  <a:schemeClr val="tx1">
                    <a:lumMod val="75000"/>
                    <a:lumOff val="25000"/>
                  </a:schemeClr>
                </a:solidFill>
              </a:rPr>
              <a:t>  </a:t>
            </a:r>
            <a:r>
              <a:rPr lang="en-US" sz="3600" b="1" spc="-100">
                <a:solidFill>
                  <a:schemeClr val="accent5"/>
                </a:solidFill>
                <a:latin typeface="+mj-lt"/>
              </a:rPr>
              <a:t>2 500</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a:p>
            <a:pPr algn="just">
              <a:lnSpc>
                <a:spcPct val="116000"/>
              </a:lnSpc>
            </a:pPr>
            <a:r>
              <a:rPr lang="vi-VN" sz="3600" b="1" spc="-100">
                <a:solidFill>
                  <a:schemeClr val="tx1">
                    <a:lumMod val="75000"/>
                    <a:lumOff val="25000"/>
                  </a:schemeClr>
                </a:solidFill>
              </a:rPr>
              <a:t>b)</a:t>
            </a:r>
            <a:r>
              <a:rPr lang="en-US" sz="3600" b="1" spc="-100">
                <a:solidFill>
                  <a:schemeClr val="tx1">
                    <a:lumMod val="75000"/>
                    <a:lumOff val="25000"/>
                  </a:schemeClr>
                </a:solidFill>
              </a:rPr>
              <a:t> </a:t>
            </a:r>
            <a:r>
              <a:rPr lang="vi-VN" sz="3600" b="1" spc="-100">
                <a:solidFill>
                  <a:schemeClr val="tx1">
                    <a:lumMod val="75000"/>
                    <a:lumOff val="25000"/>
                  </a:schemeClr>
                </a:solidFill>
              </a:rPr>
              <a:t>Giá tiền 1 bắp ngô ở đầu vụ nhiều hơn giá tiền 1 bắp ngô ở giữa vụ là </a:t>
            </a:r>
            <a:r>
              <a:rPr lang="en-US" sz="3600" b="1" spc="-100">
                <a:solidFill>
                  <a:schemeClr val="tx1">
                    <a:lumMod val="75000"/>
                    <a:lumOff val="25000"/>
                  </a:schemeClr>
                </a:solidFill>
              </a:rPr>
              <a:t>  </a:t>
            </a:r>
            <a:r>
              <a:rPr lang="en-US" sz="3600" b="1" spc="-100">
                <a:solidFill>
                  <a:schemeClr val="accent5"/>
                </a:solidFill>
                <a:latin typeface="+mj-lt"/>
              </a:rPr>
              <a:t>2 500</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p:txBody>
      </p:sp>
      <p:sp>
        <p:nvSpPr>
          <p:cNvPr id="14" name="PHẠM DUYÊN 5 - 9Slide.vn">
            <a:extLst>
              <a:ext uri="{FF2B5EF4-FFF2-40B4-BE49-F238E27FC236}">
                <a16:creationId xmlns:a16="http://schemas.microsoft.com/office/drawing/2014/main" id="{68524C20-603F-B55D-5191-5F967A899522}"/>
              </a:ext>
            </a:extLst>
          </p:cNvPr>
          <p:cNvSpPr/>
          <p:nvPr/>
        </p:nvSpPr>
        <p:spPr>
          <a:xfrm>
            <a:off x="3667880" y="3746682"/>
            <a:ext cx="1472184"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6" name="PHẠM DUYÊN 6 - 9Slide.vn">
            <a:extLst>
              <a:ext uri="{FF2B5EF4-FFF2-40B4-BE49-F238E27FC236}">
                <a16:creationId xmlns:a16="http://schemas.microsoft.com/office/drawing/2014/main" id="{5FC35BD4-CB4F-B668-871B-5A98D2508F7A}"/>
              </a:ext>
            </a:extLst>
          </p:cNvPr>
          <p:cNvSpPr/>
          <p:nvPr/>
        </p:nvSpPr>
        <p:spPr>
          <a:xfrm>
            <a:off x="6645900" y="2496379"/>
            <a:ext cx="14694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2427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D41D9430-F69E-15BF-985C-2404457B1302}"/>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E37AA2A6-65E9-176C-D4E6-C5AF8D69607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F595226-FE5A-339C-7A18-6A94E5729BD5}"/>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0873AAC-0B31-64D0-0CA8-3CEC9327D1C5}"/>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9C93FA1-6179-D6B9-9D63-08CAE633E09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839D2984-817C-87D9-B293-F5C1545F6CAF}"/>
              </a:ext>
            </a:extLst>
          </p:cNvPr>
          <p:cNvSpPr txBox="1"/>
          <p:nvPr/>
        </p:nvSpPr>
        <p:spPr>
          <a:xfrm>
            <a:off x="449943" y="533400"/>
            <a:ext cx="11292114" cy="5608651"/>
          </a:xfrm>
          <a:prstGeom prst="rect">
            <a:avLst/>
          </a:prstGeom>
          <a:noFill/>
        </p:spPr>
        <p:txBody>
          <a:bodyPr wrap="square">
            <a:spAutoFit/>
          </a:bodyPr>
          <a:lstStyle/>
          <a:p>
            <a:pPr algn="ctr" latinLnBrk="0">
              <a:lnSpc>
                <a:spcPct val="113000"/>
              </a:lnSpc>
            </a:pPr>
            <a:r>
              <a:rPr lang="en-US" sz="4000" u="sng">
                <a:solidFill>
                  <a:schemeClr val="accent5">
                    <a:lumMod val="75000"/>
                  </a:schemeClr>
                </a:solidFill>
                <a:latin typeface="+mj-lt"/>
              </a:rPr>
              <a:t>Bài giải</a:t>
            </a:r>
          </a:p>
          <a:p>
            <a:pPr latinLnBrk="0">
              <a:lnSpc>
                <a:spcPct val="113000"/>
              </a:lnSpc>
            </a:pPr>
            <a:r>
              <a:rPr lang="vi-VN" sz="4000">
                <a:solidFill>
                  <a:schemeClr val="tx1">
                    <a:lumMod val="75000"/>
                    <a:lumOff val="25000"/>
                  </a:schemeClr>
                </a:solidFill>
              </a:rPr>
              <a:t>a) Giữa vụ, giá tiền 1 bắp ngô là</a:t>
            </a:r>
            <a:r>
              <a:rPr lang="en-US" sz="4000">
                <a:solidFill>
                  <a:schemeClr val="tx1">
                    <a:lumMod val="75000"/>
                    <a:lumOff val="25000"/>
                  </a:schemeClr>
                </a:solidFill>
              </a:rPr>
              <a:t>:</a:t>
            </a:r>
          </a:p>
          <a:p>
            <a:pPr latinLnBrk="0">
              <a:lnSpc>
                <a:spcPct val="113000"/>
              </a:lnSpc>
            </a:pPr>
            <a:r>
              <a:rPr lang="vi-VN" sz="4000">
                <a:solidFill>
                  <a:schemeClr val="tx1">
                    <a:lumMod val="75000"/>
                    <a:lumOff val="25000"/>
                  </a:schemeClr>
                </a:solidFill>
                <a:latin typeface="+mj-lt"/>
              </a:rPr>
              <a:t> </a:t>
            </a:r>
            <a:r>
              <a:rPr lang="en-US" sz="4000">
                <a:solidFill>
                  <a:schemeClr val="tx1">
                    <a:lumMod val="75000"/>
                    <a:lumOff val="25000"/>
                  </a:schemeClr>
                </a:solidFill>
                <a:latin typeface="+mj-lt"/>
              </a:rPr>
              <a:t>		</a:t>
            </a:r>
            <a:r>
              <a:rPr lang="vi-VN" sz="4000">
                <a:solidFill>
                  <a:schemeClr val="tx1">
                    <a:lumMod val="75000"/>
                    <a:lumOff val="25000"/>
                  </a:schemeClr>
                </a:solidFill>
                <a:latin typeface="+mj-lt"/>
              </a:rPr>
              <a:t>5 000 : 2 = </a:t>
            </a:r>
            <a:r>
              <a:rPr lang="vi-VN" sz="4000">
                <a:solidFill>
                  <a:schemeClr val="accent5">
                    <a:lumMod val="75000"/>
                  </a:schemeClr>
                </a:solidFill>
                <a:latin typeface="+mj-lt"/>
              </a:rPr>
              <a:t>2 500</a:t>
            </a:r>
            <a:r>
              <a:rPr lang="vi-VN" sz="4000">
                <a:solidFill>
                  <a:schemeClr val="tx1">
                    <a:lumMod val="75000"/>
                    <a:lumOff val="25000"/>
                  </a:schemeClr>
                </a:solidFill>
                <a:latin typeface="+mj-lt"/>
              </a:rPr>
              <a:t> </a:t>
            </a:r>
            <a:r>
              <a:rPr lang="en-US" sz="4000">
                <a:solidFill>
                  <a:schemeClr val="tx1">
                    <a:lumMod val="75000"/>
                    <a:lumOff val="25000"/>
                  </a:schemeClr>
                </a:solidFill>
                <a:latin typeface="+mj-lt"/>
              </a:rPr>
              <a:t>(</a:t>
            </a:r>
            <a:r>
              <a:rPr lang="vi-VN" sz="4000">
                <a:solidFill>
                  <a:schemeClr val="tx1">
                    <a:lumMod val="75000"/>
                    <a:lumOff val="25000"/>
                  </a:schemeClr>
                </a:solidFill>
                <a:latin typeface="+mj-lt"/>
              </a:rPr>
              <a:t>đồng</a:t>
            </a:r>
            <a:r>
              <a:rPr lang="en-US" sz="4000">
                <a:solidFill>
                  <a:schemeClr val="tx1">
                    <a:lumMod val="75000"/>
                    <a:lumOff val="25000"/>
                  </a:schemeClr>
                </a:solidFill>
                <a:latin typeface="+mj-lt"/>
              </a:rPr>
              <a:t>)</a:t>
            </a:r>
            <a:endParaRPr lang="vi-VN" sz="4000">
              <a:solidFill>
                <a:schemeClr val="tx1">
                  <a:lumMod val="75000"/>
                  <a:lumOff val="25000"/>
                </a:schemeClr>
              </a:solidFill>
              <a:latin typeface="+mj-lt"/>
            </a:endParaRPr>
          </a:p>
          <a:p>
            <a:pPr algn="just" latinLnBrk="0">
              <a:lnSpc>
                <a:spcPct val="113000"/>
              </a:lnSpc>
            </a:pPr>
            <a:r>
              <a:rPr lang="vi-VN" sz="4000">
                <a:solidFill>
                  <a:schemeClr val="tx1">
                    <a:lumMod val="75000"/>
                    <a:lumOff val="25000"/>
                  </a:schemeClr>
                </a:solidFill>
              </a:rPr>
              <a:t>b) Giá tiền 1 bắp ngô ở đầu vụ nhiều hơn giá tiền 1 bắp ngô ở giữa vụ là</a:t>
            </a:r>
            <a:r>
              <a:rPr lang="en-US" sz="4000">
                <a:solidFill>
                  <a:schemeClr val="tx1">
                    <a:lumMod val="75000"/>
                    <a:lumOff val="25000"/>
                  </a:schemeClr>
                </a:solidFill>
              </a:rPr>
              <a:t>:</a:t>
            </a:r>
          </a:p>
          <a:p>
            <a:pPr algn="just" latinLnBrk="0">
              <a:lnSpc>
                <a:spcPct val="113000"/>
              </a:lnSpc>
            </a:pPr>
            <a:r>
              <a:rPr lang="en-US" sz="4000">
                <a:solidFill>
                  <a:schemeClr val="tx1">
                    <a:lumMod val="75000"/>
                    <a:lumOff val="25000"/>
                  </a:schemeClr>
                </a:solidFill>
                <a:latin typeface="+mj-lt"/>
              </a:rPr>
              <a:t>		</a:t>
            </a:r>
            <a:r>
              <a:rPr lang="vi-VN" sz="4000">
                <a:solidFill>
                  <a:schemeClr val="tx1">
                    <a:lumMod val="75000"/>
                    <a:lumOff val="25000"/>
                  </a:schemeClr>
                </a:solidFill>
                <a:latin typeface="+mj-lt"/>
              </a:rPr>
              <a:t>5 000 – 2 500 = </a:t>
            </a:r>
            <a:r>
              <a:rPr lang="vi-VN" sz="4000">
                <a:solidFill>
                  <a:schemeClr val="accent5">
                    <a:lumMod val="75000"/>
                  </a:schemeClr>
                </a:solidFill>
                <a:latin typeface="+mj-lt"/>
              </a:rPr>
              <a:t>2 500</a:t>
            </a:r>
            <a:r>
              <a:rPr lang="vi-VN" sz="4000">
                <a:solidFill>
                  <a:schemeClr val="tx1">
                    <a:lumMod val="75000"/>
                    <a:lumOff val="25000"/>
                  </a:schemeClr>
                </a:solidFill>
                <a:latin typeface="+mj-lt"/>
              </a:rPr>
              <a:t> </a:t>
            </a:r>
            <a:r>
              <a:rPr lang="en-US" sz="4000">
                <a:solidFill>
                  <a:schemeClr val="tx1">
                    <a:lumMod val="75000"/>
                    <a:lumOff val="25000"/>
                  </a:schemeClr>
                </a:solidFill>
                <a:latin typeface="+mj-lt"/>
              </a:rPr>
              <a:t>(</a:t>
            </a:r>
            <a:r>
              <a:rPr lang="vi-VN" sz="4000">
                <a:solidFill>
                  <a:schemeClr val="tx1">
                    <a:lumMod val="75000"/>
                    <a:lumOff val="25000"/>
                  </a:schemeClr>
                </a:solidFill>
                <a:latin typeface="+mj-lt"/>
              </a:rPr>
              <a:t>đồng</a:t>
            </a:r>
            <a:r>
              <a:rPr lang="en-US" sz="4000">
                <a:solidFill>
                  <a:schemeClr val="tx1">
                    <a:lumMod val="75000"/>
                    <a:lumOff val="25000"/>
                  </a:schemeClr>
                </a:solidFill>
                <a:latin typeface="+mj-lt"/>
              </a:rPr>
              <a:t>)</a:t>
            </a:r>
          </a:p>
          <a:p>
            <a:pPr algn="just" latinLnBrk="0">
              <a:lnSpc>
                <a:spcPct val="113000"/>
              </a:lnSpc>
            </a:pPr>
            <a:r>
              <a:rPr lang="en-US" sz="4000">
                <a:solidFill>
                  <a:schemeClr val="tx1">
                    <a:lumMod val="75000"/>
                    <a:lumOff val="25000"/>
                  </a:schemeClr>
                </a:solidFill>
                <a:latin typeface="+mj-lt"/>
              </a:rPr>
              <a:t>				</a:t>
            </a:r>
            <a:r>
              <a:rPr lang="en-US" sz="4000">
                <a:solidFill>
                  <a:schemeClr val="tx1">
                    <a:lumMod val="75000"/>
                    <a:lumOff val="25000"/>
                  </a:schemeClr>
                </a:solidFill>
              </a:rPr>
              <a:t>Đáp số:	a) 2 500 đồng</a:t>
            </a:r>
          </a:p>
          <a:p>
            <a:pPr algn="just" latinLnBrk="0">
              <a:lnSpc>
                <a:spcPct val="113000"/>
              </a:lnSpc>
            </a:pPr>
            <a:r>
              <a:rPr lang="en-US" sz="4000">
                <a:solidFill>
                  <a:schemeClr val="tx1">
                    <a:lumMod val="75000"/>
                    <a:lumOff val="25000"/>
                  </a:schemeClr>
                </a:solidFill>
              </a:rPr>
              <a:t>						b) 2 500 đồng</a:t>
            </a:r>
            <a:endParaRPr lang="vi-VN" sz="4000">
              <a:solidFill>
                <a:schemeClr val="tx1">
                  <a:lumMod val="75000"/>
                  <a:lumOff val="25000"/>
                </a:schemeClr>
              </a:solidFill>
            </a:endParaRPr>
          </a:p>
        </p:txBody>
      </p:sp>
    </p:spTree>
    <p:extLst>
      <p:ext uri="{BB962C8B-B14F-4D97-AF65-F5344CB8AC3E}">
        <p14:creationId xmlns:p14="http://schemas.microsoft.com/office/powerpoint/2010/main" val="1569745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C8FEAB9C-574A-0A49-AF86-1E7FC25239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7191" y="2949651"/>
            <a:ext cx="2513934" cy="3443742"/>
          </a:xfrm>
          <a:prstGeom prst="rect">
            <a:avLst/>
          </a:prstGeom>
        </p:spPr>
      </p:pic>
      <p:grpSp>
        <p:nvGrpSpPr>
          <p:cNvPr id="2" name="PHẠM DUYÊN 2 - 9Slide.vn">
            <a:extLst>
              <a:ext uri="{FF2B5EF4-FFF2-40B4-BE49-F238E27FC236}">
                <a16:creationId xmlns:a16="http://schemas.microsoft.com/office/drawing/2014/main" id="{76CF8F43-7C76-1FCA-3F2B-80E6FF8EBC42}"/>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CA37C9A5-E27C-9BA4-4D57-1372BF5D4587}"/>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A48E774D-6AD7-8A42-C316-6EB686283FBE}"/>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9782C80-28D1-0931-8828-D47DE3AD9136}"/>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E11DD85-61E7-BC29-57CB-19D285A80EC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8" name="PHẠM DUYÊN 3 - 9Slide.vn">
            <a:extLst>
              <a:ext uri="{FF2B5EF4-FFF2-40B4-BE49-F238E27FC236}">
                <a16:creationId xmlns:a16="http://schemas.microsoft.com/office/drawing/2014/main" id="{B4AD2BE0-6654-06DA-EA78-8877849E2711}"/>
              </a:ext>
            </a:extLst>
          </p:cNvPr>
          <p:cNvSpPr txBox="1"/>
          <p:nvPr/>
        </p:nvSpPr>
        <p:spPr>
          <a:xfrm>
            <a:off x="470225" y="417419"/>
            <a:ext cx="11300862" cy="2532232"/>
          </a:xfrm>
          <a:prstGeom prst="rect">
            <a:avLst/>
          </a:prstGeom>
          <a:noFill/>
        </p:spPr>
        <p:txBody>
          <a:bodyPr wrap="square" rtlCol="0">
            <a:spAutoFit/>
          </a:bodyPr>
          <a:lstStyle/>
          <a:p>
            <a:pPr indent="739775" algn="just">
              <a:lnSpc>
                <a:spcPct val="112000"/>
              </a:lnSpc>
            </a:pPr>
            <a:r>
              <a:rPr lang="vi-VN" sz="3600" b="1" spc="-60">
                <a:solidFill>
                  <a:schemeClr val="tx1">
                    <a:lumMod val="75000"/>
                    <a:lumOff val="25000"/>
                  </a:schemeClr>
                </a:solidFill>
              </a:rPr>
              <a:t>Trong hội chợ do nhà trường tổ chức, Nam và Mai làm nước chanh để bán lấy tiền ủng hộ quỹ từ thiện. Dưới đây là số tiền để mua những nguyên liệu làm nước chanh của các bạn ấy.</a:t>
            </a:r>
          </a:p>
        </p:txBody>
      </p:sp>
      <p:graphicFrame>
        <p:nvGraphicFramePr>
          <p:cNvPr id="9" name="PHẠM DUYÊN 4 - 9Slide.vn">
            <a:extLst>
              <a:ext uri="{FF2B5EF4-FFF2-40B4-BE49-F238E27FC236}">
                <a16:creationId xmlns:a16="http://schemas.microsoft.com/office/drawing/2014/main" id="{81027E22-6D98-F154-F4FB-A6466DF9662D}"/>
              </a:ext>
            </a:extLst>
          </p:cNvPr>
          <p:cNvGraphicFramePr>
            <a:graphicFrameLocks noGrp="1"/>
          </p:cNvGraphicFramePr>
          <p:nvPr>
            <p:extLst>
              <p:ext uri="{D42A27DB-BD31-4B8C-83A1-F6EECF244321}">
                <p14:modId xmlns:p14="http://schemas.microsoft.com/office/powerpoint/2010/main" val="1999293742"/>
              </p:ext>
            </p:extLst>
          </p:nvPr>
        </p:nvGraphicFramePr>
        <p:xfrm>
          <a:off x="3581400" y="3124201"/>
          <a:ext cx="8125245" cy="32004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3183354180"/>
                    </a:ext>
                  </a:extLst>
                </a:gridCol>
                <a:gridCol w="4467645">
                  <a:extLst>
                    <a:ext uri="{9D8B030D-6E8A-4147-A177-3AD203B41FA5}">
                      <a16:colId xmlns:a16="http://schemas.microsoft.com/office/drawing/2014/main" val="1150086352"/>
                    </a:ext>
                  </a:extLst>
                </a:gridCol>
              </a:tblGrid>
              <a:tr h="800100">
                <a:tc>
                  <a:txBody>
                    <a:bodyPr/>
                    <a:lstStyle/>
                    <a:p>
                      <a:pPr algn="ctr"/>
                      <a:r>
                        <a:rPr lang="en-US" sz="3600">
                          <a:solidFill>
                            <a:schemeClr val="tx1">
                              <a:lumMod val="85000"/>
                              <a:lumOff val="15000"/>
                            </a:schemeClr>
                          </a:solidFill>
                          <a:effectLst/>
                          <a:latin typeface="+mj-lt"/>
                        </a:rPr>
                        <a:t>Loại</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tc>
                  <a:txBody>
                    <a:bodyPr/>
                    <a:lstStyle/>
                    <a:p>
                      <a:pPr algn="ctr"/>
                      <a:r>
                        <a:rPr lang="en-US" sz="3600">
                          <a:solidFill>
                            <a:schemeClr val="tx1">
                              <a:lumMod val="85000"/>
                              <a:lumOff val="15000"/>
                            </a:schemeClr>
                          </a:solidFill>
                          <a:effectLst/>
                          <a:latin typeface="+mj-lt"/>
                        </a:rPr>
                        <a:t>Số tiền</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1762875"/>
                  </a:ext>
                </a:extLst>
              </a:tr>
              <a:tr h="800100">
                <a:tc>
                  <a:txBody>
                    <a:bodyPr/>
                    <a:lstStyle/>
                    <a:p>
                      <a:pPr algn="l"/>
                      <a:r>
                        <a:rPr lang="en-US" sz="3600" b="1">
                          <a:solidFill>
                            <a:schemeClr val="tx1">
                              <a:lumMod val="85000"/>
                              <a:lumOff val="15000"/>
                            </a:schemeClr>
                          </a:solidFill>
                          <a:effectLst/>
                        </a:rPr>
                        <a:t>Nước</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3600" b="1">
                          <a:solidFill>
                            <a:srgbClr val="0070C0"/>
                          </a:solidFill>
                          <a:effectLst/>
                        </a:rPr>
                        <a:t>20 000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3894691642"/>
                  </a:ext>
                </a:extLst>
              </a:tr>
              <a:tr h="800100">
                <a:tc>
                  <a:txBody>
                    <a:bodyPr/>
                    <a:lstStyle/>
                    <a:p>
                      <a:pPr algn="l"/>
                      <a:r>
                        <a:rPr lang="en-US" sz="3600" b="1">
                          <a:solidFill>
                            <a:schemeClr val="tx1">
                              <a:lumMod val="85000"/>
                              <a:lumOff val="15000"/>
                            </a:schemeClr>
                          </a:solidFill>
                          <a:effectLst/>
                        </a:rPr>
                        <a:t>Đường kính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3600" b="1">
                          <a:solidFill>
                            <a:srgbClr val="0070C0"/>
                          </a:solidFill>
                          <a:effectLst/>
                        </a:rPr>
                        <a:t>14 000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987253980"/>
                  </a:ext>
                </a:extLst>
              </a:tr>
              <a:tr h="800100">
                <a:tc>
                  <a:txBody>
                    <a:bodyPr/>
                    <a:lstStyle/>
                    <a:p>
                      <a:pPr algn="l"/>
                      <a:r>
                        <a:rPr lang="en-US" sz="3600" b="1">
                          <a:solidFill>
                            <a:schemeClr val="tx1">
                              <a:lumMod val="85000"/>
                              <a:lumOff val="15000"/>
                            </a:schemeClr>
                          </a:solidFill>
                          <a:effectLst/>
                        </a:rPr>
                        <a:t>Chanh</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3600" b="1">
                          <a:solidFill>
                            <a:srgbClr val="0070C0"/>
                          </a:solidFill>
                          <a:effectLst/>
                        </a:rPr>
                        <a:t>10 000 đồng</a:t>
                      </a:r>
                    </a:p>
                  </a:txBody>
                  <a:tcPr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823141170"/>
                  </a:ext>
                </a:extLst>
              </a:tr>
            </a:tbl>
          </a:graphicData>
        </a:graphic>
      </p:graphicFrame>
      <p:pic>
        <p:nvPicPr>
          <p:cNvPr id="10" name="PHẠM DUYÊN 5 - 9Slide.vn">
            <a:extLst>
              <a:ext uri="{FF2B5EF4-FFF2-40B4-BE49-F238E27FC236}">
                <a16:creationId xmlns:a16="http://schemas.microsoft.com/office/drawing/2014/main" id="{256C6951-F262-84D3-2D27-1946AC982C8F}"/>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4876800" y="2133600"/>
            <a:ext cx="2058598" cy="2312363"/>
          </a:xfrm>
          <a:prstGeom prst="rect">
            <a:avLst/>
          </a:prstGeom>
        </p:spPr>
      </p:pic>
    </p:spTree>
    <p:extLst>
      <p:ext uri="{BB962C8B-B14F-4D97-AF65-F5344CB8AC3E}">
        <p14:creationId xmlns:p14="http://schemas.microsoft.com/office/powerpoint/2010/main" val="1932990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C8FEAB9C-574A-0A49-AF86-1E7FC25239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9507" y="381000"/>
            <a:ext cx="1551138" cy="2124844"/>
          </a:xfrm>
          <a:prstGeom prst="rect">
            <a:avLst/>
          </a:prstGeom>
        </p:spPr>
      </p:pic>
      <p:grpSp>
        <p:nvGrpSpPr>
          <p:cNvPr id="2" name="PHẠM DUYÊN 2 - 9Slide.vn">
            <a:extLst>
              <a:ext uri="{FF2B5EF4-FFF2-40B4-BE49-F238E27FC236}">
                <a16:creationId xmlns:a16="http://schemas.microsoft.com/office/drawing/2014/main" id="{76CF8F43-7C76-1FCA-3F2B-80E6FF8EBC42}"/>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CA37C9A5-E27C-9BA4-4D57-1372BF5D4587}"/>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A48E774D-6AD7-8A42-C316-6EB686283FBE}"/>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9782C80-28D1-0931-8828-D47DE3AD9136}"/>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E11DD85-61E7-BC29-57CB-19D285A80EC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8" name="PHẠM DUYÊN 3 - 9Slide.vn">
            <a:extLst>
              <a:ext uri="{FF2B5EF4-FFF2-40B4-BE49-F238E27FC236}">
                <a16:creationId xmlns:a16="http://schemas.microsoft.com/office/drawing/2014/main" id="{B4AD2BE0-6654-06DA-EA78-8877849E2711}"/>
              </a:ext>
            </a:extLst>
          </p:cNvPr>
          <p:cNvSpPr txBox="1"/>
          <p:nvPr/>
        </p:nvSpPr>
        <p:spPr>
          <a:xfrm>
            <a:off x="576855" y="-2641215"/>
            <a:ext cx="11300862" cy="2532232"/>
          </a:xfrm>
          <a:prstGeom prst="rect">
            <a:avLst/>
          </a:prstGeom>
          <a:noFill/>
        </p:spPr>
        <p:txBody>
          <a:bodyPr wrap="square" rtlCol="0">
            <a:spAutoFit/>
          </a:bodyPr>
          <a:lstStyle/>
          <a:p>
            <a:pPr indent="739775" algn="just">
              <a:lnSpc>
                <a:spcPct val="112000"/>
              </a:lnSpc>
            </a:pPr>
            <a:r>
              <a:rPr lang="vi-VN" sz="3600" b="1" spc="-60">
                <a:solidFill>
                  <a:schemeClr val="tx1">
                    <a:lumMod val="75000"/>
                    <a:lumOff val="25000"/>
                  </a:schemeClr>
                </a:solidFill>
              </a:rPr>
              <a:t>Trong hội chợ do nhà trường tổ chức, Nam và Mai làm nước chanh để bán lấy tiền ủng hộ quỹ từ thiện. Dưới đây là số tiền để mua những nguyên liệu làm nước chanh của các bạn ấy.</a:t>
            </a:r>
          </a:p>
        </p:txBody>
      </p:sp>
      <p:graphicFrame>
        <p:nvGraphicFramePr>
          <p:cNvPr id="9" name="PHẠM DUYÊN 4 - 9Slide.vn">
            <a:extLst>
              <a:ext uri="{FF2B5EF4-FFF2-40B4-BE49-F238E27FC236}">
                <a16:creationId xmlns:a16="http://schemas.microsoft.com/office/drawing/2014/main" id="{81027E22-6D98-F154-F4FB-A6466DF9662D}"/>
              </a:ext>
            </a:extLst>
          </p:cNvPr>
          <p:cNvGraphicFramePr>
            <a:graphicFrameLocks noGrp="1"/>
          </p:cNvGraphicFramePr>
          <p:nvPr>
            <p:extLst>
              <p:ext uri="{D42A27DB-BD31-4B8C-83A1-F6EECF244321}">
                <p14:modId xmlns:p14="http://schemas.microsoft.com/office/powerpoint/2010/main" val="2171298610"/>
              </p:ext>
            </p:extLst>
          </p:nvPr>
        </p:nvGraphicFramePr>
        <p:xfrm>
          <a:off x="4495800" y="508951"/>
          <a:ext cx="5013410" cy="1974700"/>
        </p:xfrm>
        <a:graphic>
          <a:graphicData uri="http://schemas.openxmlformats.org/drawingml/2006/table">
            <a:tbl>
              <a:tblPr firstRow="1" bandRow="1">
                <a:tableStyleId>{5C22544A-7EE6-4342-B048-85BDC9FD1C3A}</a:tableStyleId>
              </a:tblPr>
              <a:tblGrid>
                <a:gridCol w="2256799">
                  <a:extLst>
                    <a:ext uri="{9D8B030D-6E8A-4147-A177-3AD203B41FA5}">
                      <a16:colId xmlns:a16="http://schemas.microsoft.com/office/drawing/2014/main" val="3183354180"/>
                    </a:ext>
                  </a:extLst>
                </a:gridCol>
                <a:gridCol w="2756611">
                  <a:extLst>
                    <a:ext uri="{9D8B030D-6E8A-4147-A177-3AD203B41FA5}">
                      <a16:colId xmlns:a16="http://schemas.microsoft.com/office/drawing/2014/main" val="1150086352"/>
                    </a:ext>
                  </a:extLst>
                </a:gridCol>
              </a:tblGrid>
              <a:tr h="493675">
                <a:tc>
                  <a:txBody>
                    <a:bodyPr/>
                    <a:lstStyle/>
                    <a:p>
                      <a:pPr algn="ctr"/>
                      <a:r>
                        <a:rPr lang="en-US" sz="2200">
                          <a:solidFill>
                            <a:schemeClr val="tx1">
                              <a:lumMod val="85000"/>
                              <a:lumOff val="15000"/>
                            </a:schemeClr>
                          </a:solidFill>
                          <a:effectLst/>
                          <a:latin typeface="+mj-lt"/>
                        </a:rPr>
                        <a:t>Loại</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tc>
                  <a:txBody>
                    <a:bodyPr/>
                    <a:lstStyle/>
                    <a:p>
                      <a:pPr algn="ctr"/>
                      <a:r>
                        <a:rPr lang="en-US" sz="2200">
                          <a:solidFill>
                            <a:schemeClr val="tx1">
                              <a:lumMod val="85000"/>
                              <a:lumOff val="15000"/>
                            </a:schemeClr>
                          </a:solidFill>
                          <a:effectLst/>
                          <a:latin typeface="+mj-lt"/>
                        </a:rPr>
                        <a:t>Số tiền</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1762875"/>
                  </a:ext>
                </a:extLst>
              </a:tr>
              <a:tr h="493675">
                <a:tc>
                  <a:txBody>
                    <a:bodyPr/>
                    <a:lstStyle/>
                    <a:p>
                      <a:pPr algn="l"/>
                      <a:r>
                        <a:rPr lang="en-US" sz="2200" b="1">
                          <a:solidFill>
                            <a:schemeClr val="tx1">
                              <a:lumMod val="85000"/>
                              <a:lumOff val="15000"/>
                            </a:schemeClr>
                          </a:solidFill>
                          <a:effectLst/>
                        </a:rPr>
                        <a:t>Nước</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20 000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3894691642"/>
                  </a:ext>
                </a:extLst>
              </a:tr>
              <a:tr h="493675">
                <a:tc>
                  <a:txBody>
                    <a:bodyPr/>
                    <a:lstStyle/>
                    <a:p>
                      <a:pPr algn="l"/>
                      <a:r>
                        <a:rPr lang="en-US" sz="2200" b="1">
                          <a:solidFill>
                            <a:schemeClr val="tx1">
                              <a:lumMod val="85000"/>
                              <a:lumOff val="15000"/>
                            </a:schemeClr>
                          </a:solidFill>
                          <a:effectLst/>
                        </a:rPr>
                        <a:t>Đường kính</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14 000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987253980"/>
                  </a:ext>
                </a:extLst>
              </a:tr>
              <a:tr h="493675">
                <a:tc>
                  <a:txBody>
                    <a:bodyPr/>
                    <a:lstStyle/>
                    <a:p>
                      <a:pPr algn="l"/>
                      <a:r>
                        <a:rPr lang="en-US" sz="2200" b="1">
                          <a:solidFill>
                            <a:schemeClr val="tx1">
                              <a:lumMod val="85000"/>
                              <a:lumOff val="15000"/>
                            </a:schemeClr>
                          </a:solidFill>
                          <a:effectLst/>
                        </a:rPr>
                        <a:t>Chanh</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10 000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823141170"/>
                  </a:ext>
                </a:extLst>
              </a:tr>
            </a:tbl>
          </a:graphicData>
        </a:graphic>
      </p:graphicFrame>
      <p:sp>
        <p:nvSpPr>
          <p:cNvPr id="10" name="PHẠM DUYÊN 5 - 9Slide.vn">
            <a:extLst>
              <a:ext uri="{FF2B5EF4-FFF2-40B4-BE49-F238E27FC236}">
                <a16:creationId xmlns:a16="http://schemas.microsoft.com/office/drawing/2014/main" id="{B400C1E3-EB76-5AF2-4F7F-07A9AE571189}"/>
              </a:ext>
            </a:extLst>
          </p:cNvPr>
          <p:cNvSpPr txBox="1"/>
          <p:nvPr/>
        </p:nvSpPr>
        <p:spPr>
          <a:xfrm>
            <a:off x="304800" y="2556221"/>
            <a:ext cx="11506200" cy="1398781"/>
          </a:xfrm>
          <a:prstGeom prst="rect">
            <a:avLst/>
          </a:prstGeom>
          <a:noFill/>
        </p:spPr>
        <p:txBody>
          <a:bodyPr wrap="square" rtlCol="0">
            <a:spAutoFit/>
          </a:bodyPr>
          <a:lstStyle/>
          <a:p>
            <a:pPr algn="just">
              <a:lnSpc>
                <a:spcPct val="116000"/>
              </a:lnSpc>
            </a:pPr>
            <a:r>
              <a:rPr lang="en-US" sz="3800" b="1" spc="20">
                <a:solidFill>
                  <a:schemeClr val="tx1">
                    <a:lumMod val="75000"/>
                    <a:lumOff val="25000"/>
                  </a:schemeClr>
                </a:solidFill>
              </a:rPr>
              <a:t>a) Hỏi Nam và Mai cần bao nhiêu tiền để mua số nguyên liệu trên?</a:t>
            </a:r>
            <a:endParaRPr lang="vi-VN" sz="3800" b="1" spc="20">
              <a:solidFill>
                <a:schemeClr val="tx1">
                  <a:lumMod val="75000"/>
                  <a:lumOff val="25000"/>
                </a:schemeClr>
              </a:solidFill>
            </a:endParaRPr>
          </a:p>
        </p:txBody>
      </p:sp>
      <p:sp>
        <p:nvSpPr>
          <p:cNvPr id="11" name="PHẠM DUYÊN 6 - 9Slide.vn">
            <a:extLst>
              <a:ext uri="{FF2B5EF4-FFF2-40B4-BE49-F238E27FC236}">
                <a16:creationId xmlns:a16="http://schemas.microsoft.com/office/drawing/2014/main" id="{7E20E7A3-322C-CCF2-3378-A911C2FC7CC7}"/>
              </a:ext>
            </a:extLst>
          </p:cNvPr>
          <p:cNvSpPr/>
          <p:nvPr/>
        </p:nvSpPr>
        <p:spPr>
          <a:xfrm>
            <a:off x="7160266" y="1040258"/>
            <a:ext cx="1932934" cy="1383628"/>
          </a:xfrm>
          <a:prstGeom prst="roundRect">
            <a:avLst>
              <a:gd name="adj" fmla="val 12881"/>
            </a:avLst>
          </a:prstGeom>
          <a:noFill/>
          <a:ln w="28575">
            <a:solidFill>
              <a:srgbClr val="00B05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mj-lt"/>
              <a:cs typeface="Arial" panose="020B0604020202020204" pitchFamily="34" charset="0"/>
            </a:endParaRPr>
          </a:p>
        </p:txBody>
      </p:sp>
      <p:sp>
        <p:nvSpPr>
          <p:cNvPr id="12" name="PHẠM DUYÊN 7 - 9Slide.vn">
            <a:extLst>
              <a:ext uri="{FF2B5EF4-FFF2-40B4-BE49-F238E27FC236}">
                <a16:creationId xmlns:a16="http://schemas.microsoft.com/office/drawing/2014/main" id="{F093D5DB-1533-2436-1066-7BB285A2F6FB}"/>
              </a:ext>
            </a:extLst>
          </p:cNvPr>
          <p:cNvSpPr txBox="1"/>
          <p:nvPr/>
        </p:nvSpPr>
        <p:spPr>
          <a:xfrm>
            <a:off x="5099186" y="3733800"/>
            <a:ext cx="1730408" cy="584775"/>
          </a:xfrm>
          <a:prstGeom prst="rect">
            <a:avLst/>
          </a:prstGeom>
          <a:noFill/>
        </p:spPr>
        <p:txBody>
          <a:bodyPr wrap="square" rtlCol="0">
            <a:spAutoFit/>
          </a:bodyPr>
          <a:lstStyle/>
          <a:p>
            <a:r>
              <a:rPr lang="en-US" sz="3200" u="sng">
                <a:solidFill>
                  <a:srgbClr val="0070C0"/>
                </a:solidFill>
                <a:latin typeface="+mj-lt"/>
              </a:rPr>
              <a:t>Bài giải</a:t>
            </a:r>
          </a:p>
        </p:txBody>
      </p:sp>
      <p:sp>
        <p:nvSpPr>
          <p:cNvPr id="13" name="PHẠM DUYÊN 8 - 9Slide.vn">
            <a:extLst>
              <a:ext uri="{FF2B5EF4-FFF2-40B4-BE49-F238E27FC236}">
                <a16:creationId xmlns:a16="http://schemas.microsoft.com/office/drawing/2014/main" id="{1F184A91-B326-3A8D-ACBC-236135884362}"/>
              </a:ext>
            </a:extLst>
          </p:cNvPr>
          <p:cNvSpPr/>
          <p:nvPr/>
        </p:nvSpPr>
        <p:spPr>
          <a:xfrm>
            <a:off x="1247775" y="4386942"/>
            <a:ext cx="9696450" cy="2109108"/>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17431">
                <a:srgbClr val="E3F8F9"/>
              </a:gs>
              <a:gs pos="100000">
                <a:srgbClr val="E3F8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PHẠM DUYÊN 9 - 9Slide.vn">
            <a:extLst>
              <a:ext uri="{FF2B5EF4-FFF2-40B4-BE49-F238E27FC236}">
                <a16:creationId xmlns:a16="http://schemas.microsoft.com/office/drawing/2014/main" id="{36D7874D-6A48-1C40-F294-AC5FF32823CB}"/>
              </a:ext>
            </a:extLst>
          </p:cNvPr>
          <p:cNvSpPr txBox="1"/>
          <p:nvPr/>
        </p:nvSpPr>
        <p:spPr>
          <a:xfrm>
            <a:off x="1752600" y="4572000"/>
            <a:ext cx="8746946"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a:solidFill>
                  <a:schemeClr val="tx1">
                    <a:lumMod val="85000"/>
                    <a:lumOff val="15000"/>
                  </a:schemeClr>
                </a:solidFill>
                <a:latin typeface="+mn-lt"/>
              </a:rPr>
              <a:t>Nam và Mai cần số tiền để mua nguyên liệu là:</a:t>
            </a:r>
          </a:p>
        </p:txBody>
      </p:sp>
      <p:sp>
        <p:nvSpPr>
          <p:cNvPr id="15" name="PHẠM DUYÊN 10 - 9Slide.vn">
            <a:extLst>
              <a:ext uri="{FF2B5EF4-FFF2-40B4-BE49-F238E27FC236}">
                <a16:creationId xmlns:a16="http://schemas.microsoft.com/office/drawing/2014/main" id="{24255229-8C73-8F23-F516-F7D1614401D2}"/>
              </a:ext>
            </a:extLst>
          </p:cNvPr>
          <p:cNvSpPr txBox="1"/>
          <p:nvPr/>
        </p:nvSpPr>
        <p:spPr>
          <a:xfrm>
            <a:off x="2743200" y="5334000"/>
            <a:ext cx="7136351" cy="523220"/>
          </a:xfrm>
          <a:prstGeom prst="rect">
            <a:avLst/>
          </a:prstGeom>
          <a:noFill/>
        </p:spPr>
        <p:txBody>
          <a:bodyPr wrap="square" rtlCol="0">
            <a:spAutoFit/>
          </a:bodyPr>
          <a:lstStyle/>
          <a:p>
            <a:r>
              <a:rPr lang="en-US" sz="2800">
                <a:solidFill>
                  <a:srgbClr val="333333"/>
                </a:solidFill>
                <a:latin typeface="+mj-lt"/>
              </a:rPr>
              <a:t>20 000 + 14 000 + 10 000 =</a:t>
            </a:r>
            <a:r>
              <a:rPr lang="en-US" sz="2800">
                <a:solidFill>
                  <a:schemeClr val="tx1">
                    <a:lumMod val="75000"/>
                    <a:lumOff val="25000"/>
                  </a:schemeClr>
                </a:solidFill>
              </a:rPr>
              <a:t>     </a:t>
            </a:r>
            <a:r>
              <a:rPr lang="en-US" sz="2800">
                <a:solidFill>
                  <a:srgbClr val="FF0000"/>
                </a:solidFill>
                <a:latin typeface="+mj-lt"/>
              </a:rPr>
              <a:t>?</a:t>
            </a:r>
            <a:r>
              <a:rPr lang="en-US" sz="2800">
                <a:solidFill>
                  <a:schemeClr val="tx1">
                    <a:lumMod val="75000"/>
                    <a:lumOff val="25000"/>
                  </a:schemeClr>
                </a:solidFill>
              </a:rPr>
              <a:t>        (</a:t>
            </a:r>
            <a:r>
              <a:rPr lang="en-US" sz="2800">
                <a:solidFill>
                  <a:srgbClr val="333333"/>
                </a:solidFill>
              </a:rPr>
              <a:t>đồng</a:t>
            </a:r>
            <a:r>
              <a:rPr lang="en-US" sz="2800">
                <a:solidFill>
                  <a:schemeClr val="tx1">
                    <a:lumMod val="75000"/>
                    <a:lumOff val="25000"/>
                  </a:schemeClr>
                </a:solidFill>
              </a:rPr>
              <a:t>)</a:t>
            </a:r>
          </a:p>
        </p:txBody>
      </p:sp>
      <p:sp>
        <p:nvSpPr>
          <p:cNvPr id="16" name="PHẠM DUYÊN 11 - 9Slide.vn">
            <a:extLst>
              <a:ext uri="{FF2B5EF4-FFF2-40B4-BE49-F238E27FC236}">
                <a16:creationId xmlns:a16="http://schemas.microsoft.com/office/drawing/2014/main" id="{193DE50B-01AA-9F90-F420-06681686A441}"/>
              </a:ext>
            </a:extLst>
          </p:cNvPr>
          <p:cNvSpPr txBox="1"/>
          <p:nvPr/>
        </p:nvSpPr>
        <p:spPr>
          <a:xfrm>
            <a:off x="5770828" y="5953780"/>
            <a:ext cx="182088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a:solidFill>
                  <a:schemeClr val="tx1">
                    <a:lumMod val="85000"/>
                    <a:lumOff val="15000"/>
                  </a:schemeClr>
                </a:solidFill>
                <a:latin typeface="+mn-lt"/>
              </a:rPr>
              <a:t>Đáp số:</a:t>
            </a:r>
            <a:endParaRPr lang="vi-VN" sz="2800" spc="-140">
              <a:solidFill>
                <a:schemeClr val="tx1">
                  <a:lumMod val="85000"/>
                  <a:lumOff val="15000"/>
                </a:schemeClr>
              </a:solidFill>
              <a:latin typeface="+mn-lt"/>
            </a:endParaRPr>
          </a:p>
        </p:txBody>
      </p:sp>
      <p:sp>
        <p:nvSpPr>
          <p:cNvPr id="17" name="PHẠM DUYÊN 12 - 9Slide.vn">
            <a:extLst>
              <a:ext uri="{FF2B5EF4-FFF2-40B4-BE49-F238E27FC236}">
                <a16:creationId xmlns:a16="http://schemas.microsoft.com/office/drawing/2014/main" id="{057E439C-460F-C9CC-92C3-C816456914A6}"/>
              </a:ext>
            </a:extLst>
          </p:cNvPr>
          <p:cNvSpPr txBox="1"/>
          <p:nvPr/>
        </p:nvSpPr>
        <p:spPr>
          <a:xfrm>
            <a:off x="6986968" y="5953780"/>
            <a:ext cx="2233232"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a:solidFill>
                  <a:srgbClr val="FF0000"/>
                </a:solidFill>
              </a:rPr>
              <a:t>44 000</a:t>
            </a:r>
            <a:r>
              <a:rPr lang="en-US" sz="2800" spc="-140">
                <a:solidFill>
                  <a:schemeClr val="tx1">
                    <a:lumMod val="85000"/>
                    <a:lumOff val="15000"/>
                  </a:schemeClr>
                </a:solidFill>
                <a:latin typeface="+mn-lt"/>
              </a:rPr>
              <a:t> </a:t>
            </a:r>
            <a:r>
              <a:rPr lang="en-US" sz="2800">
                <a:solidFill>
                  <a:srgbClr val="333333"/>
                </a:solidFill>
                <a:latin typeface="+mn-lt"/>
              </a:rPr>
              <a:t>đồng</a:t>
            </a:r>
            <a:endParaRPr lang="vi-VN" sz="2800">
              <a:solidFill>
                <a:srgbClr val="333333"/>
              </a:solidFill>
              <a:latin typeface="+mn-lt"/>
            </a:endParaRPr>
          </a:p>
        </p:txBody>
      </p:sp>
      <p:grpSp>
        <p:nvGrpSpPr>
          <p:cNvPr id="18" name="PHẠM DUYÊN 13 - 9Slide.vn">
            <a:extLst>
              <a:ext uri="{FF2B5EF4-FFF2-40B4-BE49-F238E27FC236}">
                <a16:creationId xmlns:a16="http://schemas.microsoft.com/office/drawing/2014/main" id="{004496B0-2E46-8C88-3662-E7073107298C}"/>
              </a:ext>
            </a:extLst>
          </p:cNvPr>
          <p:cNvGrpSpPr/>
          <p:nvPr/>
        </p:nvGrpSpPr>
        <p:grpSpPr>
          <a:xfrm>
            <a:off x="7094106" y="5334000"/>
            <a:ext cx="1404321" cy="523220"/>
            <a:chOff x="3543776" y="2906551"/>
            <a:chExt cx="1334020" cy="523220"/>
          </a:xfrm>
        </p:grpSpPr>
        <p:sp>
          <p:nvSpPr>
            <p:cNvPr id="19" name="Rectangle: Rounded Corners 18">
              <a:extLst>
                <a:ext uri="{FF2B5EF4-FFF2-40B4-BE49-F238E27FC236}">
                  <a16:creationId xmlns:a16="http://schemas.microsoft.com/office/drawing/2014/main" id="{4E7E0812-38F9-BDEA-E8C5-EA97B6F2A367}"/>
                </a:ext>
              </a:extLst>
            </p:cNvPr>
            <p:cNvSpPr/>
            <p:nvPr/>
          </p:nvSpPr>
          <p:spPr>
            <a:xfrm>
              <a:off x="3662221" y="2923956"/>
              <a:ext cx="1097118" cy="426854"/>
            </a:xfrm>
            <a:prstGeom prst="roundRect">
              <a:avLst>
                <a:gd name="adj" fmla="val 9320"/>
              </a:avLst>
            </a:prstGeom>
            <a:solidFill>
              <a:srgbClr val="E3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TextBox 19">
              <a:extLst>
                <a:ext uri="{FF2B5EF4-FFF2-40B4-BE49-F238E27FC236}">
                  <a16:creationId xmlns:a16="http://schemas.microsoft.com/office/drawing/2014/main" id="{5DA0EDF5-D08A-F509-8CA1-5C6D4C722BAC}"/>
                </a:ext>
              </a:extLst>
            </p:cNvPr>
            <p:cNvSpPr txBox="1"/>
            <p:nvPr/>
          </p:nvSpPr>
          <p:spPr>
            <a:xfrm>
              <a:off x="3543776" y="2906551"/>
              <a:ext cx="1334020" cy="523220"/>
            </a:xfrm>
            <a:prstGeom prst="rect">
              <a:avLst/>
            </a:prstGeom>
            <a:noFill/>
          </p:spPr>
          <p:txBody>
            <a:bodyPr wrap="none" rtlCol="0">
              <a:spAutoFit/>
            </a:bodyPr>
            <a:lstStyle/>
            <a:p>
              <a:pPr algn="ctr"/>
              <a:r>
                <a:rPr lang="en-US" sz="2800">
                  <a:solidFill>
                    <a:srgbClr val="FF0000"/>
                  </a:solidFill>
                  <a:latin typeface="+mj-lt"/>
                </a:rPr>
                <a:t>44 000</a:t>
              </a:r>
            </a:p>
          </p:txBody>
        </p:sp>
      </p:grpSp>
    </p:spTree>
    <p:extLst>
      <p:ext uri="{BB962C8B-B14F-4D97-AF65-F5344CB8AC3E}">
        <p14:creationId xmlns:p14="http://schemas.microsoft.com/office/powerpoint/2010/main" val="251741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p:tgtEl>
                                          <p:spTgt spid="14"/>
                                        </p:tgtEl>
                                        <p:attrNameLst>
                                          <p:attrName>ppt_x</p:attrName>
                                        </p:attrNameLst>
                                      </p:cBhvr>
                                      <p:tavLst>
                                        <p:tav tm="0">
                                          <p:val>
                                            <p:strVal val="#ppt_x+#ppt_w*1.125000"/>
                                          </p:val>
                                        </p:tav>
                                        <p:tav tm="100000">
                                          <p:val>
                                            <p:strVal val="#ppt_x"/>
                                          </p:val>
                                        </p:tav>
                                      </p:tavLst>
                                    </p:anim>
                                    <p:animEffect transition="in" filter="wipe(left)">
                                      <p:cBhvr>
                                        <p:cTn id="28" dur="75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250"/>
                                        <p:tgtEl>
                                          <p:spTgt spid="15"/>
                                        </p:tgtEl>
                                        <p:attrNameLst>
                                          <p:attrName>ppt_x</p:attrName>
                                        </p:attrNameLst>
                                      </p:cBhvr>
                                      <p:tavLst>
                                        <p:tav tm="0">
                                          <p:val>
                                            <p:strVal val="#ppt_x+#ppt_w*1.125000"/>
                                          </p:val>
                                        </p:tav>
                                        <p:tav tm="100000">
                                          <p:val>
                                            <p:strVal val="#ppt_x"/>
                                          </p:val>
                                        </p:tav>
                                      </p:tavLst>
                                    </p:anim>
                                    <p:animEffect transition="in" filter="wipe(left)">
                                      <p:cBhvr>
                                        <p:cTn id="34" dur="125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750"/>
                                        <p:tgtEl>
                                          <p:spTgt spid="16"/>
                                        </p:tgtEl>
                                        <p:attrNameLst>
                                          <p:attrName>ppt_x</p:attrName>
                                        </p:attrNameLst>
                                      </p:cBhvr>
                                      <p:tavLst>
                                        <p:tav tm="0">
                                          <p:val>
                                            <p:strVal val="#ppt_x+#ppt_w*1.125000"/>
                                          </p:val>
                                        </p:tav>
                                        <p:tav tm="100000">
                                          <p:val>
                                            <p:strVal val="#ppt_x"/>
                                          </p:val>
                                        </p:tav>
                                      </p:tavLst>
                                    </p:anim>
                                    <p:animEffect transition="in" filter="wipe(left)">
                                      <p:cBhvr>
                                        <p:cTn id="45" dur="75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2"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750"/>
                                        <p:tgtEl>
                                          <p:spTgt spid="17"/>
                                        </p:tgtEl>
                                        <p:attrNameLst>
                                          <p:attrName>ppt_x</p:attrName>
                                        </p:attrNameLst>
                                      </p:cBhvr>
                                      <p:tavLst>
                                        <p:tav tm="0">
                                          <p:val>
                                            <p:strVal val="#ppt_x+#ppt_w*1.125000"/>
                                          </p:val>
                                        </p:tav>
                                        <p:tav tm="100000">
                                          <p:val>
                                            <p:strVal val="#ppt_x"/>
                                          </p:val>
                                        </p:tav>
                                      </p:tavLst>
                                    </p:anim>
                                    <p:animEffect transition="in" filter="wipe(left)">
                                      <p:cBhvr>
                                        <p:cTn id="51"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2FCBA04F-1027-73EE-96D7-8890959031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9507" y="381000"/>
            <a:ext cx="1551138" cy="2124844"/>
          </a:xfrm>
          <a:prstGeom prst="rect">
            <a:avLst/>
          </a:prstGeom>
        </p:spPr>
      </p:pic>
      <p:grpSp>
        <p:nvGrpSpPr>
          <p:cNvPr id="3" name="PHẠM DUYÊN 2 - 9Slide.vn">
            <a:extLst>
              <a:ext uri="{FF2B5EF4-FFF2-40B4-BE49-F238E27FC236}">
                <a16:creationId xmlns:a16="http://schemas.microsoft.com/office/drawing/2014/main" id="{EBF3EB3D-9B3D-9D40-57F4-D531A021E804}"/>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C4C8E7DC-7820-495B-0E95-77168DD8AD4C}"/>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BF18E4B2-C241-8CA4-6B56-071D0D998111}"/>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7C405A2-8D64-7368-0FB0-FC19DA9A12DC}"/>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1A0B4F95-1A0B-91AD-3EF4-2FA0A7929FF8}"/>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graphicFrame>
        <p:nvGraphicFramePr>
          <p:cNvPr id="8" name="PHẠM DUYÊN 3 - 9Slide.vn">
            <a:extLst>
              <a:ext uri="{FF2B5EF4-FFF2-40B4-BE49-F238E27FC236}">
                <a16:creationId xmlns:a16="http://schemas.microsoft.com/office/drawing/2014/main" id="{2CDE7B7A-CD59-18CD-8FB1-7263796C4B01}"/>
              </a:ext>
            </a:extLst>
          </p:cNvPr>
          <p:cNvGraphicFramePr>
            <a:graphicFrameLocks noGrp="1"/>
          </p:cNvGraphicFramePr>
          <p:nvPr>
            <p:extLst>
              <p:ext uri="{D42A27DB-BD31-4B8C-83A1-F6EECF244321}">
                <p14:modId xmlns:p14="http://schemas.microsoft.com/office/powerpoint/2010/main" val="805600675"/>
              </p:ext>
            </p:extLst>
          </p:nvPr>
        </p:nvGraphicFramePr>
        <p:xfrm>
          <a:off x="4495800" y="508951"/>
          <a:ext cx="5013410" cy="1974700"/>
        </p:xfrm>
        <a:graphic>
          <a:graphicData uri="http://schemas.openxmlformats.org/drawingml/2006/table">
            <a:tbl>
              <a:tblPr firstRow="1" bandRow="1">
                <a:tableStyleId>{5C22544A-7EE6-4342-B048-85BDC9FD1C3A}</a:tableStyleId>
              </a:tblPr>
              <a:tblGrid>
                <a:gridCol w="2256799">
                  <a:extLst>
                    <a:ext uri="{9D8B030D-6E8A-4147-A177-3AD203B41FA5}">
                      <a16:colId xmlns:a16="http://schemas.microsoft.com/office/drawing/2014/main" val="3183354180"/>
                    </a:ext>
                  </a:extLst>
                </a:gridCol>
                <a:gridCol w="2756611">
                  <a:extLst>
                    <a:ext uri="{9D8B030D-6E8A-4147-A177-3AD203B41FA5}">
                      <a16:colId xmlns:a16="http://schemas.microsoft.com/office/drawing/2014/main" val="1150086352"/>
                    </a:ext>
                  </a:extLst>
                </a:gridCol>
              </a:tblGrid>
              <a:tr h="493675">
                <a:tc>
                  <a:txBody>
                    <a:bodyPr/>
                    <a:lstStyle/>
                    <a:p>
                      <a:pPr algn="ctr"/>
                      <a:r>
                        <a:rPr lang="en-US" sz="2200">
                          <a:solidFill>
                            <a:schemeClr val="tx1">
                              <a:lumMod val="85000"/>
                              <a:lumOff val="15000"/>
                            </a:schemeClr>
                          </a:solidFill>
                          <a:effectLst/>
                          <a:latin typeface="+mj-lt"/>
                        </a:rPr>
                        <a:t>Loại</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tc>
                  <a:txBody>
                    <a:bodyPr/>
                    <a:lstStyle/>
                    <a:p>
                      <a:pPr algn="ctr"/>
                      <a:r>
                        <a:rPr lang="en-US" sz="2200">
                          <a:solidFill>
                            <a:schemeClr val="tx1">
                              <a:lumMod val="85000"/>
                              <a:lumOff val="15000"/>
                            </a:schemeClr>
                          </a:solidFill>
                          <a:effectLst/>
                          <a:latin typeface="+mj-lt"/>
                        </a:rPr>
                        <a:t>Số tiền</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1762875"/>
                  </a:ext>
                </a:extLst>
              </a:tr>
              <a:tr h="493675">
                <a:tc>
                  <a:txBody>
                    <a:bodyPr/>
                    <a:lstStyle/>
                    <a:p>
                      <a:pPr algn="l"/>
                      <a:r>
                        <a:rPr lang="en-US" sz="2200" b="1">
                          <a:solidFill>
                            <a:schemeClr val="tx1">
                              <a:lumMod val="85000"/>
                              <a:lumOff val="15000"/>
                            </a:schemeClr>
                          </a:solidFill>
                          <a:effectLst/>
                        </a:rPr>
                        <a:t>Nước</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20 000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3894691642"/>
                  </a:ext>
                </a:extLst>
              </a:tr>
              <a:tr h="493675">
                <a:tc>
                  <a:txBody>
                    <a:bodyPr/>
                    <a:lstStyle/>
                    <a:p>
                      <a:pPr algn="l"/>
                      <a:r>
                        <a:rPr lang="en-US" sz="2200" b="1">
                          <a:solidFill>
                            <a:schemeClr val="tx1">
                              <a:lumMod val="85000"/>
                              <a:lumOff val="15000"/>
                            </a:schemeClr>
                          </a:solidFill>
                          <a:effectLst/>
                        </a:rPr>
                        <a:t>Đường kính</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14 000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987253980"/>
                  </a:ext>
                </a:extLst>
              </a:tr>
              <a:tr h="493675">
                <a:tc>
                  <a:txBody>
                    <a:bodyPr/>
                    <a:lstStyle/>
                    <a:p>
                      <a:pPr algn="l"/>
                      <a:r>
                        <a:rPr lang="en-US" sz="2200" b="1">
                          <a:solidFill>
                            <a:schemeClr val="tx1">
                              <a:lumMod val="85000"/>
                              <a:lumOff val="15000"/>
                            </a:schemeClr>
                          </a:solidFill>
                          <a:effectLst/>
                        </a:rPr>
                        <a:t>Chanh</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tc>
                  <a:txBody>
                    <a:bodyPr/>
                    <a:lstStyle/>
                    <a:p>
                      <a:pPr algn="ctr"/>
                      <a:r>
                        <a:rPr lang="en-US" sz="2200" b="1">
                          <a:solidFill>
                            <a:srgbClr val="0070C0"/>
                          </a:solidFill>
                          <a:effectLst/>
                        </a:rPr>
                        <a:t>10 000 đồng</a:t>
                      </a:r>
                    </a:p>
                  </a:txBody>
                  <a:tcPr marL="56420" marR="56420" marT="28210" marB="28210" anchor="ctr">
                    <a:lnL w="28575" cap="flat" cmpd="sng" algn="ctr">
                      <a:solidFill>
                        <a:srgbClr val="ED7D31"/>
                      </a:solidFill>
                      <a:prstDash val="solid"/>
                      <a:round/>
                      <a:headEnd type="none" w="med" len="med"/>
                      <a:tailEnd type="none" w="med" len="med"/>
                    </a:lnL>
                    <a:lnR w="28575" cap="flat" cmpd="sng" algn="ctr">
                      <a:solidFill>
                        <a:srgbClr val="ED7D31"/>
                      </a:solidFill>
                      <a:prstDash val="solid"/>
                      <a:round/>
                      <a:headEnd type="none" w="med" len="med"/>
                      <a:tailEnd type="none" w="med" len="med"/>
                    </a:lnR>
                    <a:lnT w="28575" cap="flat" cmpd="sng" algn="ctr">
                      <a:solidFill>
                        <a:srgbClr val="ED7D31"/>
                      </a:solidFill>
                      <a:prstDash val="solid"/>
                      <a:round/>
                      <a:headEnd type="none" w="med" len="med"/>
                      <a:tailEnd type="none" w="med" len="med"/>
                    </a:lnT>
                    <a:lnB w="28575" cap="flat" cmpd="sng" algn="ctr">
                      <a:solidFill>
                        <a:srgbClr val="ED7D31"/>
                      </a:solidFill>
                      <a:prstDash val="solid"/>
                      <a:round/>
                      <a:headEnd type="none" w="med" len="med"/>
                      <a:tailEnd type="none" w="med" len="med"/>
                    </a:lnB>
                    <a:solidFill>
                      <a:schemeClr val="bg1"/>
                    </a:solidFill>
                  </a:tcPr>
                </a:tc>
                <a:extLst>
                  <a:ext uri="{0D108BD9-81ED-4DB2-BD59-A6C34878D82A}">
                    <a16:rowId xmlns:a16="http://schemas.microsoft.com/office/drawing/2014/main" val="823141170"/>
                  </a:ext>
                </a:extLst>
              </a:tr>
            </a:tbl>
          </a:graphicData>
        </a:graphic>
      </p:graphicFrame>
      <p:sp>
        <p:nvSpPr>
          <p:cNvPr id="9" name="PHẠM DUYÊN 4 - 9Slide.vn">
            <a:extLst>
              <a:ext uri="{FF2B5EF4-FFF2-40B4-BE49-F238E27FC236}">
                <a16:creationId xmlns:a16="http://schemas.microsoft.com/office/drawing/2014/main" id="{5DCFCB19-832B-5458-39AE-909EFB657EC6}"/>
              </a:ext>
            </a:extLst>
          </p:cNvPr>
          <p:cNvSpPr txBox="1"/>
          <p:nvPr/>
        </p:nvSpPr>
        <p:spPr>
          <a:xfrm>
            <a:off x="304800" y="2556221"/>
            <a:ext cx="11506200" cy="1295611"/>
          </a:xfrm>
          <a:prstGeom prst="rect">
            <a:avLst/>
          </a:prstGeom>
          <a:noFill/>
        </p:spPr>
        <p:txBody>
          <a:bodyPr wrap="square" rtlCol="0">
            <a:spAutoFit/>
          </a:bodyPr>
          <a:lstStyle/>
          <a:p>
            <a:pPr algn="just">
              <a:lnSpc>
                <a:spcPct val="116000"/>
              </a:lnSpc>
            </a:pPr>
            <a:r>
              <a:rPr lang="vi-VN" sz="3500" b="1" spc="-140">
                <a:solidFill>
                  <a:schemeClr val="tx1">
                    <a:lumMod val="75000"/>
                    <a:lumOff val="25000"/>
                  </a:schemeClr>
                </a:solidFill>
              </a:rPr>
              <a:t>b) Nam và Mai bán nước chanh được </a:t>
            </a:r>
            <a:r>
              <a:rPr lang="vi-VN" sz="3500" b="1" spc="-140">
                <a:solidFill>
                  <a:schemeClr val="accent5"/>
                </a:solidFill>
              </a:rPr>
              <a:t>80 000 đồng</a:t>
            </a:r>
            <a:r>
              <a:rPr lang="vi-VN" sz="3500" b="1" spc="-140">
                <a:solidFill>
                  <a:schemeClr val="tx1">
                    <a:lumMod val="75000"/>
                    <a:lumOff val="25000"/>
                  </a:schemeClr>
                </a:solidFill>
              </a:rPr>
              <a:t>. Hỏi sau khi trừ đi tiền mua nguyên liệu, hai bạn còn bao nhiêu tiền?</a:t>
            </a:r>
          </a:p>
        </p:txBody>
      </p:sp>
      <p:sp>
        <p:nvSpPr>
          <p:cNvPr id="10" name="PHẠM DUYÊN 5 - 9Slide.vn">
            <a:extLst>
              <a:ext uri="{FF2B5EF4-FFF2-40B4-BE49-F238E27FC236}">
                <a16:creationId xmlns:a16="http://schemas.microsoft.com/office/drawing/2014/main" id="{AC31C7DD-FE8D-ED61-D2EA-D2438B11E18D}"/>
              </a:ext>
            </a:extLst>
          </p:cNvPr>
          <p:cNvSpPr/>
          <p:nvPr/>
        </p:nvSpPr>
        <p:spPr>
          <a:xfrm>
            <a:off x="7160266" y="1040258"/>
            <a:ext cx="1932934" cy="1383628"/>
          </a:xfrm>
          <a:prstGeom prst="roundRect">
            <a:avLst>
              <a:gd name="adj" fmla="val 12881"/>
            </a:avLst>
          </a:prstGeom>
          <a:noFill/>
          <a:ln w="28575">
            <a:solidFill>
              <a:srgbClr val="00B05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mj-lt"/>
              <a:cs typeface="Arial" panose="020B0604020202020204" pitchFamily="34" charset="0"/>
            </a:endParaRPr>
          </a:p>
        </p:txBody>
      </p:sp>
      <p:sp>
        <p:nvSpPr>
          <p:cNvPr id="11" name="PHẠM DUYÊN 6 - 9Slide.vn">
            <a:extLst>
              <a:ext uri="{FF2B5EF4-FFF2-40B4-BE49-F238E27FC236}">
                <a16:creationId xmlns:a16="http://schemas.microsoft.com/office/drawing/2014/main" id="{5AD77A47-8348-5FBC-13F2-DCB7DE23B651}"/>
              </a:ext>
            </a:extLst>
          </p:cNvPr>
          <p:cNvSpPr txBox="1"/>
          <p:nvPr/>
        </p:nvSpPr>
        <p:spPr>
          <a:xfrm>
            <a:off x="5192696" y="3733800"/>
            <a:ext cx="1730408" cy="584775"/>
          </a:xfrm>
          <a:prstGeom prst="rect">
            <a:avLst/>
          </a:prstGeom>
          <a:noFill/>
        </p:spPr>
        <p:txBody>
          <a:bodyPr wrap="square" rtlCol="0">
            <a:spAutoFit/>
          </a:bodyPr>
          <a:lstStyle/>
          <a:p>
            <a:r>
              <a:rPr lang="en-US" sz="3200" u="sng">
                <a:solidFill>
                  <a:srgbClr val="0070C0"/>
                </a:solidFill>
                <a:latin typeface="+mj-lt"/>
              </a:rPr>
              <a:t>Bài giải</a:t>
            </a:r>
          </a:p>
        </p:txBody>
      </p:sp>
      <p:sp>
        <p:nvSpPr>
          <p:cNvPr id="12" name="PHẠM DUYÊN 7 - 9Slide.vn">
            <a:extLst>
              <a:ext uri="{FF2B5EF4-FFF2-40B4-BE49-F238E27FC236}">
                <a16:creationId xmlns:a16="http://schemas.microsoft.com/office/drawing/2014/main" id="{999D5167-BAE0-B74A-CD80-F5C192750956}"/>
              </a:ext>
            </a:extLst>
          </p:cNvPr>
          <p:cNvSpPr/>
          <p:nvPr/>
        </p:nvSpPr>
        <p:spPr>
          <a:xfrm>
            <a:off x="2384749" y="4386942"/>
            <a:ext cx="7346302" cy="2109108"/>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17431">
                <a:srgbClr val="E3F8F9"/>
              </a:gs>
              <a:gs pos="100000">
                <a:srgbClr val="E3F8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HẠM DUYÊN 8 - 9Slide.vn">
            <a:extLst>
              <a:ext uri="{FF2B5EF4-FFF2-40B4-BE49-F238E27FC236}">
                <a16:creationId xmlns:a16="http://schemas.microsoft.com/office/drawing/2014/main" id="{10D258FD-3C8C-F39C-EB4D-CED01E53EC87}"/>
              </a:ext>
            </a:extLst>
          </p:cNvPr>
          <p:cNvSpPr txBox="1"/>
          <p:nvPr/>
        </p:nvSpPr>
        <p:spPr>
          <a:xfrm>
            <a:off x="2833396" y="4572000"/>
            <a:ext cx="4862804"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a:solidFill>
                  <a:schemeClr val="tx1">
                    <a:lumMod val="85000"/>
                    <a:lumOff val="15000"/>
                  </a:schemeClr>
                </a:solidFill>
                <a:latin typeface="+mn-lt"/>
              </a:rPr>
              <a:t>Hai bạn còn lại số tiền là:</a:t>
            </a:r>
          </a:p>
        </p:txBody>
      </p:sp>
      <p:sp>
        <p:nvSpPr>
          <p:cNvPr id="14" name="PHẠM DUYÊN 9 - 9Slide.vn">
            <a:extLst>
              <a:ext uri="{FF2B5EF4-FFF2-40B4-BE49-F238E27FC236}">
                <a16:creationId xmlns:a16="http://schemas.microsoft.com/office/drawing/2014/main" id="{7E5FCA67-6B69-AB76-5D0E-2A326964AA20}"/>
              </a:ext>
            </a:extLst>
          </p:cNvPr>
          <p:cNvSpPr txBox="1"/>
          <p:nvPr/>
        </p:nvSpPr>
        <p:spPr>
          <a:xfrm>
            <a:off x="3455449" y="5267980"/>
            <a:ext cx="5764751" cy="523220"/>
          </a:xfrm>
          <a:prstGeom prst="rect">
            <a:avLst/>
          </a:prstGeom>
          <a:noFill/>
        </p:spPr>
        <p:txBody>
          <a:bodyPr wrap="square" rtlCol="0">
            <a:spAutoFit/>
          </a:bodyPr>
          <a:lstStyle/>
          <a:p>
            <a:r>
              <a:rPr lang="en-US" sz="2800">
                <a:solidFill>
                  <a:srgbClr val="333333"/>
                </a:solidFill>
                <a:latin typeface="+mj-lt"/>
              </a:rPr>
              <a:t>80 000 </a:t>
            </a:r>
            <a:r>
              <a:rPr lang="en-US" sz="2800" b="1">
                <a:solidFill>
                  <a:srgbClr val="333333"/>
                </a:solidFill>
                <a:latin typeface="Arial" panose="020B0604020202020204" pitchFamily="34" charset="0"/>
                <a:cs typeface="Arial" panose="020B0604020202020204" pitchFamily="34" charset="0"/>
              </a:rPr>
              <a:t>–</a:t>
            </a:r>
            <a:r>
              <a:rPr lang="en-US" sz="2800">
                <a:solidFill>
                  <a:srgbClr val="333333"/>
                </a:solidFill>
                <a:latin typeface="+mj-lt"/>
              </a:rPr>
              <a:t> 44 000 =</a:t>
            </a:r>
            <a:r>
              <a:rPr lang="en-US" sz="2800">
                <a:solidFill>
                  <a:schemeClr val="tx1">
                    <a:lumMod val="75000"/>
                    <a:lumOff val="25000"/>
                  </a:schemeClr>
                </a:solidFill>
              </a:rPr>
              <a:t>     </a:t>
            </a:r>
            <a:r>
              <a:rPr lang="en-US" sz="2800">
                <a:solidFill>
                  <a:srgbClr val="FF0000"/>
                </a:solidFill>
                <a:latin typeface="+mj-lt"/>
              </a:rPr>
              <a:t>?</a:t>
            </a:r>
            <a:r>
              <a:rPr lang="en-US" sz="2800">
                <a:solidFill>
                  <a:schemeClr val="tx1">
                    <a:lumMod val="75000"/>
                    <a:lumOff val="25000"/>
                  </a:schemeClr>
                </a:solidFill>
              </a:rPr>
              <a:t>        (</a:t>
            </a:r>
            <a:r>
              <a:rPr lang="en-US" sz="2800">
                <a:solidFill>
                  <a:srgbClr val="333333"/>
                </a:solidFill>
              </a:rPr>
              <a:t>đồng</a:t>
            </a:r>
            <a:r>
              <a:rPr lang="en-US" sz="2800">
                <a:solidFill>
                  <a:schemeClr val="tx1">
                    <a:lumMod val="75000"/>
                    <a:lumOff val="25000"/>
                  </a:schemeClr>
                </a:solidFill>
              </a:rPr>
              <a:t>)</a:t>
            </a:r>
          </a:p>
        </p:txBody>
      </p:sp>
      <p:sp>
        <p:nvSpPr>
          <p:cNvPr id="15" name="PHẠM DUYÊN 10 - 9Slide.vn">
            <a:extLst>
              <a:ext uri="{FF2B5EF4-FFF2-40B4-BE49-F238E27FC236}">
                <a16:creationId xmlns:a16="http://schemas.microsoft.com/office/drawing/2014/main" id="{63EBF75B-CCB2-1F89-10DE-F2670C6B241A}"/>
              </a:ext>
            </a:extLst>
          </p:cNvPr>
          <p:cNvSpPr txBox="1"/>
          <p:nvPr/>
        </p:nvSpPr>
        <p:spPr>
          <a:xfrm>
            <a:off x="5770828" y="5953780"/>
            <a:ext cx="182088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a:solidFill>
                  <a:schemeClr val="tx1">
                    <a:lumMod val="85000"/>
                    <a:lumOff val="15000"/>
                  </a:schemeClr>
                </a:solidFill>
                <a:latin typeface="+mn-lt"/>
              </a:rPr>
              <a:t>Đáp số:</a:t>
            </a:r>
            <a:endParaRPr lang="vi-VN" sz="2800" spc="-140">
              <a:solidFill>
                <a:schemeClr val="tx1">
                  <a:lumMod val="85000"/>
                  <a:lumOff val="15000"/>
                </a:schemeClr>
              </a:solidFill>
              <a:latin typeface="+mn-lt"/>
            </a:endParaRPr>
          </a:p>
        </p:txBody>
      </p:sp>
      <p:sp>
        <p:nvSpPr>
          <p:cNvPr id="16" name="PHẠM DUYÊN 11 - 9Slide.vn">
            <a:extLst>
              <a:ext uri="{FF2B5EF4-FFF2-40B4-BE49-F238E27FC236}">
                <a16:creationId xmlns:a16="http://schemas.microsoft.com/office/drawing/2014/main" id="{86DCB12C-C928-1923-C3EB-5100643A11FF}"/>
              </a:ext>
            </a:extLst>
          </p:cNvPr>
          <p:cNvSpPr txBox="1"/>
          <p:nvPr/>
        </p:nvSpPr>
        <p:spPr>
          <a:xfrm>
            <a:off x="6986968" y="5953780"/>
            <a:ext cx="2233232"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a:solidFill>
                  <a:srgbClr val="FF0000"/>
                </a:solidFill>
              </a:rPr>
              <a:t>36 000 </a:t>
            </a:r>
            <a:r>
              <a:rPr lang="en-US" sz="2800">
                <a:solidFill>
                  <a:srgbClr val="333333"/>
                </a:solidFill>
                <a:latin typeface="+mn-lt"/>
              </a:rPr>
              <a:t>đồng</a:t>
            </a:r>
            <a:endParaRPr lang="vi-VN" sz="2800">
              <a:solidFill>
                <a:srgbClr val="333333"/>
              </a:solidFill>
              <a:latin typeface="+mn-lt"/>
            </a:endParaRPr>
          </a:p>
        </p:txBody>
      </p:sp>
      <p:grpSp>
        <p:nvGrpSpPr>
          <p:cNvPr id="17" name="PHẠM DUYÊN 12 - 9Slide.vn">
            <a:extLst>
              <a:ext uri="{FF2B5EF4-FFF2-40B4-BE49-F238E27FC236}">
                <a16:creationId xmlns:a16="http://schemas.microsoft.com/office/drawing/2014/main" id="{98D17534-2B2F-3C23-613C-5A9931B3D412}"/>
              </a:ext>
            </a:extLst>
          </p:cNvPr>
          <p:cNvGrpSpPr/>
          <p:nvPr/>
        </p:nvGrpSpPr>
        <p:grpSpPr>
          <a:xfrm>
            <a:off x="6553853" y="5267980"/>
            <a:ext cx="1321196" cy="523220"/>
            <a:chOff x="3583260" y="2906551"/>
            <a:chExt cx="1255056" cy="523220"/>
          </a:xfrm>
        </p:grpSpPr>
        <p:sp>
          <p:nvSpPr>
            <p:cNvPr id="18" name="Rectangle: Rounded Corners 17">
              <a:extLst>
                <a:ext uri="{FF2B5EF4-FFF2-40B4-BE49-F238E27FC236}">
                  <a16:creationId xmlns:a16="http://schemas.microsoft.com/office/drawing/2014/main" id="{997B77DC-B429-6A0D-95B1-16C2B9BAB068}"/>
                </a:ext>
              </a:extLst>
            </p:cNvPr>
            <p:cNvSpPr/>
            <p:nvPr/>
          </p:nvSpPr>
          <p:spPr>
            <a:xfrm>
              <a:off x="3662221" y="2923956"/>
              <a:ext cx="1097118" cy="426854"/>
            </a:xfrm>
            <a:prstGeom prst="roundRect">
              <a:avLst>
                <a:gd name="adj" fmla="val 9320"/>
              </a:avLst>
            </a:prstGeom>
            <a:solidFill>
              <a:srgbClr val="E3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TextBox 18">
              <a:extLst>
                <a:ext uri="{FF2B5EF4-FFF2-40B4-BE49-F238E27FC236}">
                  <a16:creationId xmlns:a16="http://schemas.microsoft.com/office/drawing/2014/main" id="{0541C094-0E35-BC7B-5652-65B6A042835A}"/>
                </a:ext>
              </a:extLst>
            </p:cNvPr>
            <p:cNvSpPr txBox="1"/>
            <p:nvPr/>
          </p:nvSpPr>
          <p:spPr>
            <a:xfrm>
              <a:off x="3583260" y="2906551"/>
              <a:ext cx="1255056" cy="523220"/>
            </a:xfrm>
            <a:prstGeom prst="rect">
              <a:avLst/>
            </a:prstGeom>
            <a:noFill/>
          </p:spPr>
          <p:txBody>
            <a:bodyPr wrap="none" rtlCol="0">
              <a:spAutoFit/>
            </a:bodyPr>
            <a:lstStyle/>
            <a:p>
              <a:pPr algn="ctr"/>
              <a:r>
                <a:rPr lang="en-US" sz="2800">
                  <a:solidFill>
                    <a:srgbClr val="FF0000"/>
                  </a:solidFill>
                  <a:latin typeface="+mj-lt"/>
                </a:rPr>
                <a:t>36 000</a:t>
              </a:r>
            </a:p>
          </p:txBody>
        </p:sp>
      </p:grpSp>
      <p:cxnSp>
        <p:nvCxnSpPr>
          <p:cNvPr id="20" name="PHẠM DUYÊN 13 - 9Slide.vn">
            <a:extLst>
              <a:ext uri="{FF2B5EF4-FFF2-40B4-BE49-F238E27FC236}">
                <a16:creationId xmlns:a16="http://schemas.microsoft.com/office/drawing/2014/main" id="{D1849CFA-94E0-1AC5-EA0D-358DA5455648}"/>
              </a:ext>
            </a:extLst>
          </p:cNvPr>
          <p:cNvCxnSpPr>
            <a:cxnSpLocks/>
          </p:cNvCxnSpPr>
          <p:nvPr/>
        </p:nvCxnSpPr>
        <p:spPr>
          <a:xfrm rot="16200000" flipV="1">
            <a:off x="9436100" y="1422400"/>
            <a:ext cx="0" cy="654059"/>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1" name="PHẠM DUYÊN 14 - 9Slide.vn">
            <a:extLst>
              <a:ext uri="{FF2B5EF4-FFF2-40B4-BE49-F238E27FC236}">
                <a16:creationId xmlns:a16="http://schemas.microsoft.com/office/drawing/2014/main" id="{842001A5-995A-0919-80CA-3962C60B0D6C}"/>
              </a:ext>
            </a:extLst>
          </p:cNvPr>
          <p:cNvSpPr/>
          <p:nvPr/>
        </p:nvSpPr>
        <p:spPr>
          <a:xfrm>
            <a:off x="9914720" y="1236752"/>
            <a:ext cx="1426380" cy="973048"/>
          </a:xfrm>
          <a:prstGeom prst="roundRect">
            <a:avLst/>
          </a:prstGeom>
          <a:solidFill>
            <a:srgbClr val="C9E8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mj-lt"/>
              </a:rPr>
              <a:t>44 000 đồng</a:t>
            </a:r>
          </a:p>
        </p:txBody>
      </p:sp>
    </p:spTree>
    <p:extLst>
      <p:ext uri="{BB962C8B-B14F-4D97-AF65-F5344CB8AC3E}">
        <p14:creationId xmlns:p14="http://schemas.microsoft.com/office/powerpoint/2010/main" val="1980230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1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50"/>
                                        <p:tgtEl>
                                          <p:spTgt spid="13"/>
                                        </p:tgtEl>
                                        <p:attrNameLst>
                                          <p:attrName>ppt_x</p:attrName>
                                        </p:attrNameLst>
                                      </p:cBhvr>
                                      <p:tavLst>
                                        <p:tav tm="0">
                                          <p:val>
                                            <p:strVal val="#ppt_x+#ppt_w*1.125000"/>
                                          </p:val>
                                        </p:tav>
                                        <p:tav tm="100000">
                                          <p:val>
                                            <p:strVal val="#ppt_x"/>
                                          </p:val>
                                        </p:tav>
                                      </p:tavLst>
                                    </p:anim>
                                    <p:animEffect transition="in" filter="wipe(left)">
                                      <p:cBhvr>
                                        <p:cTn id="38" dur="75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250"/>
                                        <p:tgtEl>
                                          <p:spTgt spid="14"/>
                                        </p:tgtEl>
                                        <p:attrNameLst>
                                          <p:attrName>ppt_x</p:attrName>
                                        </p:attrNameLst>
                                      </p:cBhvr>
                                      <p:tavLst>
                                        <p:tav tm="0">
                                          <p:val>
                                            <p:strVal val="#ppt_x+#ppt_w*1.125000"/>
                                          </p:val>
                                        </p:tav>
                                        <p:tav tm="100000">
                                          <p:val>
                                            <p:strVal val="#ppt_x"/>
                                          </p:val>
                                        </p:tav>
                                      </p:tavLst>
                                    </p:anim>
                                    <p:animEffect transition="in" filter="wipe(left)">
                                      <p:cBhvr>
                                        <p:cTn id="44" dur="125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750"/>
                                        <p:tgtEl>
                                          <p:spTgt spid="15"/>
                                        </p:tgtEl>
                                        <p:attrNameLst>
                                          <p:attrName>ppt_x</p:attrName>
                                        </p:attrNameLst>
                                      </p:cBhvr>
                                      <p:tavLst>
                                        <p:tav tm="0">
                                          <p:val>
                                            <p:strVal val="#ppt_x+#ppt_w*1.125000"/>
                                          </p:val>
                                        </p:tav>
                                        <p:tav tm="100000">
                                          <p:val>
                                            <p:strVal val="#ppt_x"/>
                                          </p:val>
                                        </p:tav>
                                      </p:tavLst>
                                    </p:anim>
                                    <p:animEffect transition="in" filter="wipe(left)">
                                      <p:cBhvr>
                                        <p:cTn id="55" dur="75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2"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750"/>
                                        <p:tgtEl>
                                          <p:spTgt spid="16"/>
                                        </p:tgtEl>
                                        <p:attrNameLst>
                                          <p:attrName>ppt_x</p:attrName>
                                        </p:attrNameLst>
                                      </p:cBhvr>
                                      <p:tavLst>
                                        <p:tav tm="0">
                                          <p:val>
                                            <p:strVal val="#ppt_x+#ppt_w*1.125000"/>
                                          </p:val>
                                        </p:tav>
                                        <p:tav tm="100000">
                                          <p:val>
                                            <p:strVal val="#ppt_x"/>
                                          </p:val>
                                        </p:tav>
                                      </p:tavLst>
                                    </p:anim>
                                    <p:animEffect transition="in" filter="wipe(left)">
                                      <p:cBhvr>
                                        <p:cTn id="61"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P spid="15" grpId="0"/>
      <p:bldP spid="16"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611997"/>
          </a:xfrm>
          <a:prstGeom prst="rect">
            <a:avLst/>
          </a:prstGeom>
          <a:noFill/>
        </p:spPr>
        <p:txBody>
          <a:bodyPr wrap="square" rtlCol="0">
            <a:spAutoFit/>
          </a:bodyPr>
          <a:lstStyle/>
          <a:p>
            <a:pPr>
              <a:lnSpc>
                <a:spcPct val="131000"/>
              </a:lnSpc>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vi-VN" sz="3200" spc="-160">
                <a:solidFill>
                  <a:schemeClr val="tx1">
                    <a:lumMod val="75000"/>
                    <a:lumOff val="25000"/>
                  </a:schemeClr>
                </a:solidFill>
              </a:rPr>
              <a:t> </a:t>
            </a:r>
            <a:r>
              <a:rPr lang="en-US" sz="3200" spc="-160">
                <a:solidFill>
                  <a:schemeClr val="tx1">
                    <a:lumMod val="75000"/>
                    <a:lumOff val="25000"/>
                  </a:schemeClr>
                </a:solidFill>
              </a:rPr>
              <a:t>  2 tờ 10 000 đồng đổi được 1 tờ 20 000 đồng.</a:t>
            </a:r>
            <a:endParaRPr lang="vi-VN" sz="3200" spc="-160">
              <a:solidFill>
                <a:schemeClr val="tx1">
                  <a:lumMod val="75000"/>
                  <a:lumOff val="25000"/>
                </a:schemeClr>
              </a:solidFill>
            </a:endParaRP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en-US" sz="3200" spc="-160">
                <a:solidFill>
                  <a:schemeClr val="tx1">
                    <a:lumMod val="75000"/>
                    <a:lumOff val="25000"/>
                  </a:schemeClr>
                </a:solidFill>
              </a:rPr>
              <a:t>   </a:t>
            </a:r>
            <a:r>
              <a:rPr lang="en-US" sz="3200" spc="-160">
                <a:solidFill>
                  <a:srgbClr val="0070C0"/>
                </a:solidFill>
              </a:rPr>
              <a:t> </a:t>
            </a:r>
            <a:r>
              <a:rPr lang="en-US" sz="3200" spc="-160">
                <a:solidFill>
                  <a:schemeClr val="accent5">
                    <a:lumMod val="75000"/>
                  </a:schemeClr>
                </a:solidFill>
              </a:rPr>
              <a:t>5</a:t>
            </a:r>
            <a:r>
              <a:rPr lang="en-US" sz="3200" spc="-160">
                <a:solidFill>
                  <a:srgbClr val="0070C0"/>
                </a:solidFill>
              </a:rPr>
              <a:t>     </a:t>
            </a:r>
            <a:r>
              <a:rPr lang="en-US" sz="3200" spc="-160">
                <a:solidFill>
                  <a:schemeClr val="tx1">
                    <a:lumMod val="75000"/>
                    <a:lumOff val="25000"/>
                  </a:schemeClr>
                </a:solidFill>
              </a:rPr>
              <a:t>tờ 10 000 đồng đổi được 1 tờ 50 000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50 000 đồng đổi được 1 tờ 10 000 đồng và    </a:t>
            </a:r>
            <a:r>
              <a:rPr lang="en-US" sz="3200" spc="-160">
                <a:solidFill>
                  <a:schemeClr val="accent5">
                    <a:lumMod val="75000"/>
                  </a:schemeClr>
                </a:solidFill>
              </a:rPr>
              <a:t>2</a:t>
            </a:r>
            <a:r>
              <a:rPr lang="en-US" sz="3200" spc="-160">
                <a:solidFill>
                  <a:schemeClr val="tx1">
                    <a:lumMod val="75000"/>
                    <a:lumOff val="25000"/>
                  </a:schemeClr>
                </a:solidFill>
              </a:rPr>
              <a:t>   tờ 20 000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100 000 đồng đổi được     </a:t>
            </a:r>
            <a:r>
              <a:rPr lang="en-US" sz="3200" spc="-160">
                <a:solidFill>
                  <a:schemeClr val="accent5">
                    <a:lumMod val="75000"/>
                  </a:schemeClr>
                </a:solidFill>
              </a:rPr>
              <a:t>2 </a:t>
            </a:r>
            <a:r>
              <a:rPr lang="en-US" sz="3200" spc="-160">
                <a:solidFill>
                  <a:schemeClr val="tx1">
                    <a:lumMod val="75000"/>
                    <a:lumOff val="25000"/>
                  </a:schemeClr>
                </a:solidFill>
              </a:rPr>
              <a:t>   tờ 50 000 đồng. </a:t>
            </a:r>
          </a:p>
        </p:txBody>
      </p:sp>
      <p:grpSp>
        <p:nvGrpSpPr>
          <p:cNvPr id="2" name="PHẠM DUYÊN 2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grpSp>
        <p:nvGrpSpPr>
          <p:cNvPr id="7" name="PHẠM DUYÊN 3 - 9Slide.vn">
            <a:extLst>
              <a:ext uri="{FF2B5EF4-FFF2-40B4-BE49-F238E27FC236}">
                <a16:creationId xmlns:a16="http://schemas.microsoft.com/office/drawing/2014/main" id="{D9789A85-11AF-11E4-641A-475A9396A1B5}"/>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3" name="PHẠM DUYÊN 4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4" name="PHẠM DUYÊN 5 - 9Slide.vn">
            <a:extLst>
              <a:ext uri="{FF2B5EF4-FFF2-40B4-BE49-F238E27FC236}">
                <a16:creationId xmlns:a16="http://schemas.microsoft.com/office/drawing/2014/main" id="{5EBB2268-474B-DCC6-4922-EBD64C56CE75}"/>
              </a:ext>
            </a:extLst>
          </p:cNvPr>
          <p:cNvSpPr/>
          <p:nvPr/>
        </p:nvSpPr>
        <p:spPr>
          <a:xfrm>
            <a:off x="706439" y="19805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17" name="PHẠM DUYÊN 6 - 9Slide.vn">
            <a:extLst>
              <a:ext uri="{FF2B5EF4-FFF2-40B4-BE49-F238E27FC236}">
                <a16:creationId xmlns:a16="http://schemas.microsoft.com/office/drawing/2014/main" id="{8596351D-600F-8013-C70D-B0D58A74E21F}"/>
              </a:ext>
            </a:extLst>
          </p:cNvPr>
          <p:cNvSpPr/>
          <p:nvPr/>
        </p:nvSpPr>
        <p:spPr>
          <a:xfrm>
            <a:off x="8493880" y="25276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8" name="PHẠM DUYÊN 7 - 9Slide.vn">
            <a:extLst>
              <a:ext uri="{FF2B5EF4-FFF2-40B4-BE49-F238E27FC236}">
                <a16:creationId xmlns:a16="http://schemas.microsoft.com/office/drawing/2014/main" id="{E9098D87-ED2E-1D27-C896-8FF434E64863}"/>
              </a:ext>
            </a:extLst>
          </p:cNvPr>
          <p:cNvSpPr/>
          <p:nvPr/>
        </p:nvSpPr>
        <p:spPr>
          <a:xfrm>
            <a:off x="8542339" y="25901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19" name="PHẠM DUYÊN 8 - 9Slide.vn">
            <a:extLst>
              <a:ext uri="{FF2B5EF4-FFF2-40B4-BE49-F238E27FC236}">
                <a16:creationId xmlns:a16="http://schemas.microsoft.com/office/drawing/2014/main" id="{C7DC21E7-A9E9-D7C7-00B1-A77C38FA32A5}"/>
              </a:ext>
            </a:extLst>
          </p:cNvPr>
          <p:cNvSpPr/>
          <p:nvPr/>
        </p:nvSpPr>
        <p:spPr>
          <a:xfrm>
            <a:off x="5407780" y="32134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9 - 9Slide.vn">
            <a:extLst>
              <a:ext uri="{FF2B5EF4-FFF2-40B4-BE49-F238E27FC236}">
                <a16:creationId xmlns:a16="http://schemas.microsoft.com/office/drawing/2014/main" id="{715205C2-6749-9546-7448-EA533DF5154E}"/>
              </a:ext>
            </a:extLst>
          </p:cNvPr>
          <p:cNvSpPr/>
          <p:nvPr/>
        </p:nvSpPr>
        <p:spPr>
          <a:xfrm>
            <a:off x="5456239" y="32759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24" name="PHẠM DUYÊN 10 - 9Slide.vn">
            <a:extLst>
              <a:ext uri="{FF2B5EF4-FFF2-40B4-BE49-F238E27FC236}">
                <a16:creationId xmlns:a16="http://schemas.microsoft.com/office/drawing/2014/main" id="{9DE3499D-B0C6-FBA6-023B-804A6DE6E838}"/>
              </a:ext>
            </a:extLst>
          </p:cNvPr>
          <p:cNvSpPr txBox="1"/>
          <p:nvPr/>
        </p:nvSpPr>
        <p:spPr>
          <a:xfrm>
            <a:off x="6613928" y="4462400"/>
            <a:ext cx="588623" cy="923330"/>
          </a:xfrm>
          <a:prstGeom prst="rect">
            <a:avLst/>
          </a:prstGeom>
          <a:noFill/>
        </p:spPr>
        <p:txBody>
          <a:bodyPr wrap="none" rtlCol="0">
            <a:spAutoFit/>
          </a:bodyPr>
          <a:lstStyle/>
          <a:p>
            <a:r>
              <a:rPr lang="en-US" sz="5400" b="1">
                <a:solidFill>
                  <a:schemeClr val="accent5">
                    <a:lumMod val="75000"/>
                  </a:schemeClr>
                </a:solidFill>
                <a:latin typeface="Arial" panose="020B0604020202020204" pitchFamily="34" charset="0"/>
                <a:cs typeface="Arial" panose="020B0604020202020204" pitchFamily="34" charset="0"/>
              </a:rPr>
              <a:t>=</a:t>
            </a:r>
            <a:endParaRPr lang="en-US" sz="5400" b="1">
              <a:solidFill>
                <a:schemeClr val="accent5">
                  <a:lumMod val="75000"/>
                </a:schemeClr>
              </a:solidFill>
              <a:latin typeface="+mj-lt"/>
            </a:endParaRPr>
          </a:p>
        </p:txBody>
      </p:sp>
      <p:pic>
        <p:nvPicPr>
          <p:cNvPr id="25" name="PHẠM DUYÊN 11 - 9Slide.vn">
            <a:extLst>
              <a:ext uri="{FF2B5EF4-FFF2-40B4-BE49-F238E27FC236}">
                <a16:creationId xmlns:a16="http://schemas.microsoft.com/office/drawing/2014/main" id="{E8C767BD-3EB2-26BE-C004-DBD9B0C33D5F}"/>
              </a:ext>
            </a:extLst>
          </p:cNvPr>
          <p:cNvPicPr>
            <a:picLocks noChangeAspect="1"/>
          </p:cNvPicPr>
          <p:nvPr/>
        </p:nvPicPr>
        <p:blipFill rotWithShape="1">
          <a:blip r:embed="rId2">
            <a:extLst>
              <a:ext uri="{28A0092B-C50C-407E-A947-70E740481C1C}">
                <a14:useLocalDpi xmlns:a14="http://schemas.microsoft.com/office/drawing/2010/main" val="0"/>
              </a:ext>
            </a:extLst>
          </a:blip>
          <a:srcRect l="462" t="952" r="829" b="50794"/>
          <a:stretch/>
        </p:blipFill>
        <p:spPr>
          <a:xfrm>
            <a:off x="2057400" y="4496755"/>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6" name="PHẠM DUYÊN 12 - 9Slide.vn">
            <a:extLst>
              <a:ext uri="{FF2B5EF4-FFF2-40B4-BE49-F238E27FC236}">
                <a16:creationId xmlns:a16="http://schemas.microsoft.com/office/drawing/2014/main" id="{F20007BE-FFB2-AC43-D892-96E60AABFAEC}"/>
              </a:ext>
            </a:extLst>
          </p:cNvPr>
          <p:cNvPicPr>
            <a:picLocks noChangeAspect="1"/>
          </p:cNvPicPr>
          <p:nvPr/>
        </p:nvPicPr>
        <p:blipFill>
          <a:blip r:embed="rId3">
            <a:extLst>
              <a:ext uri="{28A0092B-C50C-407E-A947-70E740481C1C}">
                <a14:useLocalDpi xmlns:a14="http://schemas.microsoft.com/office/drawing/2010/main" val="0"/>
              </a:ext>
            </a:extLst>
          </a:blip>
          <a:srcRect l="1357" t="1385" r="1243" b="51127"/>
          <a:stretch>
            <a:fillRect/>
          </a:stretch>
        </p:blipFill>
        <p:spPr>
          <a:xfrm>
            <a:off x="7670079" y="4471672"/>
            <a:ext cx="2018376" cy="90478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7" name="PHẠM DUYÊN 13 - 9Slide.vn">
            <a:extLst>
              <a:ext uri="{FF2B5EF4-FFF2-40B4-BE49-F238E27FC236}">
                <a16:creationId xmlns:a16="http://schemas.microsoft.com/office/drawing/2014/main" id="{EA20300D-BBC2-24BF-A6BD-3C75BBFFB30A}"/>
              </a:ext>
            </a:extLst>
          </p:cNvPr>
          <p:cNvPicPr>
            <a:picLocks noChangeAspect="1"/>
          </p:cNvPicPr>
          <p:nvPr/>
        </p:nvPicPr>
        <p:blipFill rotWithShape="1">
          <a:blip r:embed="rId2">
            <a:extLst>
              <a:ext uri="{28A0092B-C50C-407E-A947-70E740481C1C}">
                <a14:useLocalDpi xmlns:a14="http://schemas.microsoft.com/office/drawing/2010/main" val="0"/>
              </a:ext>
            </a:extLst>
          </a:blip>
          <a:srcRect l="462" t="952" r="829" b="50794"/>
          <a:stretch/>
        </p:blipFill>
        <p:spPr>
          <a:xfrm>
            <a:off x="4231433" y="4496755"/>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40381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750" fill="hold"/>
                                        <p:tgtEl>
                                          <p:spTgt spid="17"/>
                                        </p:tgtEl>
                                        <p:attrNameLst>
                                          <p:attrName>ppt_x</p:attrName>
                                        </p:attrNameLst>
                                      </p:cBhvr>
                                      <p:tavLst>
                                        <p:tav tm="0">
                                          <p:val>
                                            <p:strVal val="#ppt_x"/>
                                          </p:val>
                                        </p:tav>
                                        <p:tav tm="100000">
                                          <p:val>
                                            <p:strVal val="#ppt_x"/>
                                          </p:val>
                                        </p:tav>
                                      </p:tavLst>
                                    </p:anim>
                                    <p:anim calcmode="lin" valueType="num">
                                      <p:cBhvr additive="base">
                                        <p:cTn id="24" dur="75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ppt_x"/>
                                          </p:val>
                                        </p:tav>
                                        <p:tav tm="100000">
                                          <p:val>
                                            <p:strVal val="#ppt_x"/>
                                          </p:val>
                                        </p:tav>
                                      </p:tavLst>
                                    </p:anim>
                                    <p:anim calcmode="lin" valueType="num">
                                      <p:cBhvr additive="base">
                                        <p:cTn id="28" dur="75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ppt_x"/>
                                          </p:val>
                                        </p:tav>
                                        <p:tav tm="100000">
                                          <p:val>
                                            <p:strVal val="#ppt_x"/>
                                          </p:val>
                                        </p:tav>
                                      </p:tavLst>
                                    </p:anim>
                                    <p:anim calcmode="lin" valueType="num">
                                      <p:cBhvr additive="base">
                                        <p:cTn id="32"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p:tgtEl>
                                          <p:spTgt spid="25"/>
                                        </p:tgtEl>
                                        <p:attrNameLst>
                                          <p:attrName>ppt_x</p:attrName>
                                        </p:attrNameLst>
                                      </p:cBhvr>
                                      <p:tavLst>
                                        <p:tav tm="0">
                                          <p:val>
                                            <p:strVal val="#ppt_x-#ppt_w*1.125000"/>
                                          </p:val>
                                        </p:tav>
                                        <p:tav tm="100000">
                                          <p:val>
                                            <p:strVal val="#ppt_x"/>
                                          </p:val>
                                        </p:tav>
                                      </p:tavLst>
                                    </p:anim>
                                    <p:animEffect transition="in" filter="wipe(righ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ppt_x</p:attrName>
                                        </p:attrNameLst>
                                      </p:cBhvr>
                                      <p:tavLst>
                                        <p:tav tm="0">
                                          <p:val>
                                            <p:strVal val="#ppt_x-#ppt_w*1.125000"/>
                                          </p:val>
                                        </p:tav>
                                        <p:tav tm="100000">
                                          <p:val>
                                            <p:strVal val="#ppt_x"/>
                                          </p:val>
                                        </p:tav>
                                      </p:tavLst>
                                    </p:anim>
                                    <p:animEffect transition="in" filter="wipe(righ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1"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p:tgtEl>
                                          <p:spTgt spid="24"/>
                                        </p:tgtEl>
                                        <p:attrNameLst>
                                          <p:attrName>ppt_x</p:attrName>
                                        </p:attrNameLst>
                                      </p:cBhvr>
                                      <p:tavLst>
                                        <p:tav tm="0">
                                          <p:val>
                                            <p:strVal val="#ppt_x-#ppt_w*1.125000"/>
                                          </p:val>
                                        </p:tav>
                                        <p:tav tm="100000">
                                          <p:val>
                                            <p:strVal val="#ppt_x"/>
                                          </p:val>
                                        </p:tav>
                                      </p:tavLst>
                                    </p:anim>
                                    <p:animEffect transition="in" filter="wipe(righ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ppt_x</p:attrName>
                                        </p:attrNameLst>
                                      </p:cBhvr>
                                      <p:tavLst>
                                        <p:tav tm="0">
                                          <p:val>
                                            <p:strVal val="#ppt_x-#ppt_w*1.125000"/>
                                          </p:val>
                                        </p:tav>
                                        <p:tav tm="100000">
                                          <p:val>
                                            <p:strVal val="#ppt_x"/>
                                          </p:val>
                                        </p:tav>
                                      </p:tavLst>
                                    </p:anim>
                                    <p:animEffect transition="in" filter="wipe(right)">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animBg="1"/>
      <p:bldP spid="18" grpId="0" animBg="1"/>
      <p:bldP spid="19" grpId="0" animBg="1"/>
      <p:bldP spid="20" grpId="0" animBg="1"/>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611997"/>
          </a:xfrm>
          <a:prstGeom prst="rect">
            <a:avLst/>
          </a:prstGeom>
          <a:noFill/>
        </p:spPr>
        <p:txBody>
          <a:bodyPr wrap="square" rtlCol="0">
            <a:spAutoFit/>
          </a:bodyPr>
          <a:lstStyle/>
          <a:p>
            <a:pPr>
              <a:lnSpc>
                <a:spcPct val="131000"/>
              </a:lnSpc>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vi-VN" sz="3200" spc="-160">
                <a:solidFill>
                  <a:schemeClr val="tx1">
                    <a:lumMod val="75000"/>
                    <a:lumOff val="25000"/>
                  </a:schemeClr>
                </a:solidFill>
              </a:rPr>
              <a:t> </a:t>
            </a:r>
            <a:r>
              <a:rPr lang="en-US" sz="3200" spc="-160">
                <a:solidFill>
                  <a:schemeClr val="tx1">
                    <a:lumMod val="75000"/>
                    <a:lumOff val="25000"/>
                  </a:schemeClr>
                </a:solidFill>
              </a:rPr>
              <a:t>  2 tờ 10 000 đồng đổi được 1 tờ 20 000 đồng.</a:t>
            </a:r>
            <a:endParaRPr lang="vi-VN" sz="3200" spc="-160">
              <a:solidFill>
                <a:schemeClr val="tx1">
                  <a:lumMod val="75000"/>
                  <a:lumOff val="25000"/>
                </a:schemeClr>
              </a:solidFill>
            </a:endParaRP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en-US" sz="3200" spc="-160">
                <a:solidFill>
                  <a:schemeClr val="tx1">
                    <a:lumMod val="75000"/>
                    <a:lumOff val="25000"/>
                  </a:schemeClr>
                </a:solidFill>
              </a:rPr>
              <a:t>   </a:t>
            </a:r>
            <a:r>
              <a:rPr lang="en-US" sz="3200" spc="-160">
                <a:solidFill>
                  <a:srgbClr val="0070C0"/>
                </a:solidFill>
                <a:latin typeface="+mj-lt"/>
              </a:rPr>
              <a:t> </a:t>
            </a:r>
            <a:r>
              <a:rPr lang="en-US" sz="3200" spc="-160">
                <a:solidFill>
                  <a:schemeClr val="accent5">
                    <a:lumMod val="75000"/>
                  </a:schemeClr>
                </a:solidFill>
                <a:latin typeface="+mj-lt"/>
              </a:rPr>
              <a:t>5</a:t>
            </a:r>
            <a:r>
              <a:rPr lang="en-US" sz="3200" spc="-160">
                <a:solidFill>
                  <a:srgbClr val="0070C0"/>
                </a:solidFill>
                <a:latin typeface="+mj-lt"/>
              </a:rPr>
              <a:t>     tờ 10 000 đồng đổi được 1 tờ 50 000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50 000 đồng đổi được 1 tờ 10 000 đồng và    </a:t>
            </a:r>
            <a:r>
              <a:rPr lang="en-US" sz="3200" spc="-160">
                <a:solidFill>
                  <a:schemeClr val="accent5">
                    <a:lumMod val="75000"/>
                  </a:schemeClr>
                </a:solidFill>
                <a:latin typeface="+mj-lt"/>
              </a:rPr>
              <a:t>2</a:t>
            </a:r>
            <a:r>
              <a:rPr lang="en-US" sz="3200" spc="-160">
                <a:solidFill>
                  <a:schemeClr val="tx1">
                    <a:lumMod val="75000"/>
                    <a:lumOff val="25000"/>
                  </a:schemeClr>
                </a:solidFill>
              </a:rPr>
              <a:t>   tờ 20 000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100 000 đồng đổi được     </a:t>
            </a:r>
            <a:r>
              <a:rPr lang="en-US" sz="3200" spc="-160">
                <a:solidFill>
                  <a:schemeClr val="accent5">
                    <a:lumMod val="75000"/>
                  </a:schemeClr>
                </a:solidFill>
                <a:latin typeface="+mj-lt"/>
              </a:rPr>
              <a:t>2 </a:t>
            </a:r>
            <a:r>
              <a:rPr lang="en-US" sz="3200" spc="-160">
                <a:solidFill>
                  <a:schemeClr val="tx1">
                    <a:lumMod val="75000"/>
                    <a:lumOff val="25000"/>
                  </a:schemeClr>
                </a:solidFill>
              </a:rPr>
              <a:t>   tờ 50 000 đồng. </a:t>
            </a:r>
          </a:p>
        </p:txBody>
      </p:sp>
      <p:grpSp>
        <p:nvGrpSpPr>
          <p:cNvPr id="2" name="PHẠM DUYÊN 2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grpSp>
        <p:nvGrpSpPr>
          <p:cNvPr id="7" name="PHẠM DUYÊN 3 - 9Slide.vn">
            <a:extLst>
              <a:ext uri="{FF2B5EF4-FFF2-40B4-BE49-F238E27FC236}">
                <a16:creationId xmlns:a16="http://schemas.microsoft.com/office/drawing/2014/main" id="{D9789A85-11AF-11E4-641A-475A9396A1B5}"/>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3" name="PHẠM DUYÊN 4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7" name="PHẠM DUYÊN 5 - 9Slide.vn">
            <a:extLst>
              <a:ext uri="{FF2B5EF4-FFF2-40B4-BE49-F238E27FC236}">
                <a16:creationId xmlns:a16="http://schemas.microsoft.com/office/drawing/2014/main" id="{8596351D-600F-8013-C70D-B0D58A74E21F}"/>
              </a:ext>
            </a:extLst>
          </p:cNvPr>
          <p:cNvSpPr/>
          <p:nvPr/>
        </p:nvSpPr>
        <p:spPr>
          <a:xfrm>
            <a:off x="8461308" y="25276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8" name="PHẠM DUYÊN 6 - 9Slide.vn">
            <a:extLst>
              <a:ext uri="{FF2B5EF4-FFF2-40B4-BE49-F238E27FC236}">
                <a16:creationId xmlns:a16="http://schemas.microsoft.com/office/drawing/2014/main" id="{E9098D87-ED2E-1D27-C896-8FF434E64863}"/>
              </a:ext>
            </a:extLst>
          </p:cNvPr>
          <p:cNvSpPr/>
          <p:nvPr/>
        </p:nvSpPr>
        <p:spPr>
          <a:xfrm>
            <a:off x="8509767" y="25901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19" name="PHẠM DUYÊN 7 - 9Slide.vn">
            <a:extLst>
              <a:ext uri="{FF2B5EF4-FFF2-40B4-BE49-F238E27FC236}">
                <a16:creationId xmlns:a16="http://schemas.microsoft.com/office/drawing/2014/main" id="{C7DC21E7-A9E9-D7C7-00B1-A77C38FA32A5}"/>
              </a:ext>
            </a:extLst>
          </p:cNvPr>
          <p:cNvSpPr/>
          <p:nvPr/>
        </p:nvSpPr>
        <p:spPr>
          <a:xfrm>
            <a:off x="5407780" y="32134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715205C2-6749-9546-7448-EA533DF5154E}"/>
              </a:ext>
            </a:extLst>
          </p:cNvPr>
          <p:cNvSpPr/>
          <p:nvPr/>
        </p:nvSpPr>
        <p:spPr>
          <a:xfrm>
            <a:off x="5456239" y="32759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24" name="PHẠM DUYÊN 9 - 9Slide.vn">
            <a:extLst>
              <a:ext uri="{FF2B5EF4-FFF2-40B4-BE49-F238E27FC236}">
                <a16:creationId xmlns:a16="http://schemas.microsoft.com/office/drawing/2014/main" id="{9DE3499D-B0C6-FBA6-023B-804A6DE6E838}"/>
              </a:ext>
            </a:extLst>
          </p:cNvPr>
          <p:cNvSpPr txBox="1"/>
          <p:nvPr/>
        </p:nvSpPr>
        <p:spPr>
          <a:xfrm>
            <a:off x="7517619" y="4944070"/>
            <a:ext cx="588623" cy="923330"/>
          </a:xfrm>
          <a:prstGeom prst="rect">
            <a:avLst/>
          </a:prstGeom>
          <a:noFill/>
        </p:spPr>
        <p:txBody>
          <a:bodyPr wrap="none" rtlCol="0">
            <a:spAutoFit/>
          </a:bodyPr>
          <a:lstStyle/>
          <a:p>
            <a:r>
              <a:rPr lang="en-US" sz="5400" b="1">
                <a:solidFill>
                  <a:schemeClr val="accent5">
                    <a:lumMod val="75000"/>
                  </a:schemeClr>
                </a:solidFill>
                <a:latin typeface="Arial" panose="020B0604020202020204" pitchFamily="34" charset="0"/>
                <a:cs typeface="Arial" panose="020B0604020202020204" pitchFamily="34" charset="0"/>
              </a:rPr>
              <a:t>=</a:t>
            </a:r>
            <a:endParaRPr lang="en-US" sz="5400" b="1">
              <a:solidFill>
                <a:schemeClr val="accent5">
                  <a:lumMod val="75000"/>
                </a:schemeClr>
              </a:solidFill>
              <a:latin typeface="+mj-lt"/>
            </a:endParaRPr>
          </a:p>
        </p:txBody>
      </p:sp>
      <p:pic>
        <p:nvPicPr>
          <p:cNvPr id="26" name="PHẠM DUYÊN 10 - 9Slide.vn">
            <a:extLst>
              <a:ext uri="{FF2B5EF4-FFF2-40B4-BE49-F238E27FC236}">
                <a16:creationId xmlns:a16="http://schemas.microsoft.com/office/drawing/2014/main" id="{9BBEBBC4-003F-BC84-C044-2F1A43A6EBA4}"/>
              </a:ext>
            </a:extLst>
          </p:cNvPr>
          <p:cNvPicPr>
            <a:picLocks noChangeAspect="1"/>
          </p:cNvPicPr>
          <p:nvPr/>
        </p:nvPicPr>
        <p:blipFill>
          <a:blip r:embed="rId2">
            <a:extLst>
              <a:ext uri="{28A0092B-C50C-407E-A947-70E740481C1C}">
                <a14:useLocalDpi xmlns:a14="http://schemas.microsoft.com/office/drawing/2010/main" val="0"/>
              </a:ext>
            </a:extLst>
          </a:blip>
          <a:srcRect l="758" t="740" r="525" b="51059"/>
          <a:stretch>
            <a:fillRect/>
          </a:stretch>
        </p:blipFill>
        <p:spPr>
          <a:xfrm>
            <a:off x="8534400" y="5017256"/>
            <a:ext cx="2039426" cy="933554"/>
          </a:xfrm>
          <a:custGeom>
            <a:avLst/>
            <a:gdLst>
              <a:gd name="connsiteX0" fmla="*/ 0 w 4959410"/>
              <a:gd name="connsiteY0" fmla="*/ 0 h 2270189"/>
              <a:gd name="connsiteX1" fmla="*/ 4959410 w 4959410"/>
              <a:gd name="connsiteY1" fmla="*/ 0 h 2270189"/>
              <a:gd name="connsiteX2" fmla="*/ 4959410 w 4959410"/>
              <a:gd name="connsiteY2" fmla="*/ 2270189 h 2270189"/>
              <a:gd name="connsiteX3" fmla="*/ 0 w 4959410"/>
              <a:gd name="connsiteY3" fmla="*/ 2270189 h 2270189"/>
              <a:gd name="connsiteX4" fmla="*/ 0 w 4959410"/>
              <a:gd name="connsiteY4" fmla="*/ 0 h 227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410" h="2270189">
                <a:moveTo>
                  <a:pt x="0" y="0"/>
                </a:moveTo>
                <a:lnTo>
                  <a:pt x="4959410" y="0"/>
                </a:lnTo>
                <a:lnTo>
                  <a:pt x="4959410" y="2270189"/>
                </a:lnTo>
                <a:lnTo>
                  <a:pt x="0" y="2270189"/>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7" name="PHẠM DUYÊN 11 - 9Slide.vn">
            <a:extLst>
              <a:ext uri="{FF2B5EF4-FFF2-40B4-BE49-F238E27FC236}">
                <a16:creationId xmlns:a16="http://schemas.microsoft.com/office/drawing/2014/main" id="{2585AE1F-17B3-EC0C-9831-023F97A04EB6}"/>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740651" y="4364360"/>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8" name="PHẠM DUYÊN 12 - 9Slide.vn">
            <a:extLst>
              <a:ext uri="{FF2B5EF4-FFF2-40B4-BE49-F238E27FC236}">
                <a16:creationId xmlns:a16="http://schemas.microsoft.com/office/drawing/2014/main" id="{DCFAC04C-7074-4CCA-8563-7A3D4F19F10F}"/>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2910018" y="4364360"/>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9" name="PHẠM DUYÊN 13 - 9Slide.vn">
            <a:extLst>
              <a:ext uri="{FF2B5EF4-FFF2-40B4-BE49-F238E27FC236}">
                <a16:creationId xmlns:a16="http://schemas.microsoft.com/office/drawing/2014/main" id="{509F57B8-F04E-E232-BFCB-2BCA3C7D6161}"/>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5079386" y="4364360"/>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30" name="PHẠM DUYÊN 14 - 9Slide.vn">
            <a:extLst>
              <a:ext uri="{FF2B5EF4-FFF2-40B4-BE49-F238E27FC236}">
                <a16:creationId xmlns:a16="http://schemas.microsoft.com/office/drawing/2014/main" id="{A69605C3-1B09-958D-2D44-FBE31D9FB2CC}"/>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740651" y="5484033"/>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31" name="PHẠM DUYÊN 15 - 9Slide.vn">
            <a:extLst>
              <a:ext uri="{FF2B5EF4-FFF2-40B4-BE49-F238E27FC236}">
                <a16:creationId xmlns:a16="http://schemas.microsoft.com/office/drawing/2014/main" id="{5A366C92-EEDB-F8EE-812E-1CF2E788EC19}"/>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2910018" y="5484033"/>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sp>
        <p:nvSpPr>
          <p:cNvPr id="14" name="PHẠM DUYÊN 16 - 9Slide.vn">
            <a:extLst>
              <a:ext uri="{FF2B5EF4-FFF2-40B4-BE49-F238E27FC236}">
                <a16:creationId xmlns:a16="http://schemas.microsoft.com/office/drawing/2014/main" id="{5EBB2268-474B-DCC6-4922-EBD64C56CE75}"/>
              </a:ext>
            </a:extLst>
          </p:cNvPr>
          <p:cNvSpPr/>
          <p:nvPr/>
        </p:nvSpPr>
        <p:spPr>
          <a:xfrm>
            <a:off x="729351" y="1981108"/>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Tree>
    <p:extLst>
      <p:ext uri="{BB962C8B-B14F-4D97-AF65-F5344CB8AC3E}">
        <p14:creationId xmlns:p14="http://schemas.microsoft.com/office/powerpoint/2010/main" val="29121195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lef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ppt_x</p:attrName>
                                        </p:attrNameLst>
                                      </p:cBhvr>
                                      <p:tavLst>
                                        <p:tav tm="0">
                                          <p:val>
                                            <p:strVal val="#ppt_x+#ppt_w*1.125000"/>
                                          </p:val>
                                        </p:tav>
                                        <p:tav tm="100000">
                                          <p:val>
                                            <p:strVal val="#ppt_x"/>
                                          </p:val>
                                        </p:tav>
                                      </p:tavLst>
                                    </p:anim>
                                    <p:animEffect transition="in" filter="wipe(lef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par>
                                <p:cTn id="21" presetID="1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p:tgtEl>
                                          <p:spTgt spid="28"/>
                                        </p:tgtEl>
                                        <p:attrNameLst>
                                          <p:attrName>ppt_x</p:attrName>
                                        </p:attrNameLst>
                                      </p:cBhvr>
                                      <p:tavLst>
                                        <p:tav tm="0">
                                          <p:val>
                                            <p:strVal val="#ppt_x-#ppt_w*1.125000"/>
                                          </p:val>
                                        </p:tav>
                                        <p:tav tm="100000">
                                          <p:val>
                                            <p:strVal val="#ppt_x"/>
                                          </p:val>
                                        </p:tav>
                                      </p:tavLst>
                                    </p:anim>
                                    <p:animEffect transition="in" filter="wipe(right)">
                                      <p:cBhvr>
                                        <p:cTn id="24" dur="500"/>
                                        <p:tgtEl>
                                          <p:spTgt spid="28"/>
                                        </p:tgtEl>
                                      </p:cBhvr>
                                    </p:animEffect>
                                  </p:childTnLst>
                                </p:cTn>
                              </p:par>
                              <p:par>
                                <p:cTn id="25" presetID="1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ppt_x</p:attrName>
                                        </p:attrNameLst>
                                      </p:cBhvr>
                                      <p:tavLst>
                                        <p:tav tm="0">
                                          <p:val>
                                            <p:strVal val="#ppt_x-#ppt_w*1.125000"/>
                                          </p:val>
                                        </p:tav>
                                        <p:tav tm="100000">
                                          <p:val>
                                            <p:strVal val="#ppt_x"/>
                                          </p:val>
                                        </p:tav>
                                      </p:tavLst>
                                    </p:anim>
                                    <p:animEffect transition="in" filter="wipe(right)">
                                      <p:cBhvr>
                                        <p:cTn id="28" dur="500"/>
                                        <p:tgtEl>
                                          <p:spTgt spid="29"/>
                                        </p:tgtEl>
                                      </p:cBhvr>
                                    </p:animEffect>
                                  </p:childTnLst>
                                </p:cTn>
                              </p:par>
                              <p:par>
                                <p:cTn id="29" presetID="1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p:tgtEl>
                                          <p:spTgt spid="30"/>
                                        </p:tgtEl>
                                        <p:attrNameLst>
                                          <p:attrName>ppt_x</p:attrName>
                                        </p:attrNameLst>
                                      </p:cBhvr>
                                      <p:tavLst>
                                        <p:tav tm="0">
                                          <p:val>
                                            <p:strVal val="#ppt_x-#ppt_w*1.125000"/>
                                          </p:val>
                                        </p:tav>
                                        <p:tav tm="100000">
                                          <p:val>
                                            <p:strVal val="#ppt_x"/>
                                          </p:val>
                                        </p:tav>
                                      </p:tavLst>
                                    </p:anim>
                                    <p:animEffect transition="in" filter="wipe(right)">
                                      <p:cBhvr>
                                        <p:cTn id="32" dur="500"/>
                                        <p:tgtEl>
                                          <p:spTgt spid="30"/>
                                        </p:tgtEl>
                                      </p:cBhvr>
                                    </p:animEffect>
                                  </p:childTnLst>
                                </p:cTn>
                              </p:par>
                              <p:par>
                                <p:cTn id="33" presetID="1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p:tgtEl>
                                          <p:spTgt spid="31"/>
                                        </p:tgtEl>
                                        <p:attrNameLst>
                                          <p:attrName>ppt_x</p:attrName>
                                        </p:attrNameLst>
                                      </p:cBhvr>
                                      <p:tavLst>
                                        <p:tav tm="0">
                                          <p:val>
                                            <p:strVal val="#ppt_x-#ppt_w*1.125000"/>
                                          </p:val>
                                        </p:tav>
                                        <p:tav tm="100000">
                                          <p:val>
                                            <p:strVal val="#ppt_x"/>
                                          </p:val>
                                        </p:tav>
                                      </p:tavLst>
                                    </p:anim>
                                    <p:animEffect transition="in" filter="wipe(righ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611997"/>
          </a:xfrm>
          <a:prstGeom prst="rect">
            <a:avLst/>
          </a:prstGeom>
          <a:noFill/>
        </p:spPr>
        <p:txBody>
          <a:bodyPr wrap="square" rtlCol="0">
            <a:spAutoFit/>
          </a:bodyPr>
          <a:lstStyle/>
          <a:p>
            <a:pPr>
              <a:lnSpc>
                <a:spcPct val="131000"/>
              </a:lnSpc>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vi-VN" sz="3200" spc="-160">
                <a:solidFill>
                  <a:schemeClr val="tx1">
                    <a:lumMod val="75000"/>
                    <a:lumOff val="25000"/>
                  </a:schemeClr>
                </a:solidFill>
              </a:rPr>
              <a:t> </a:t>
            </a:r>
            <a:r>
              <a:rPr lang="en-US" sz="3200" spc="-160">
                <a:solidFill>
                  <a:schemeClr val="tx1">
                    <a:lumMod val="75000"/>
                    <a:lumOff val="25000"/>
                  </a:schemeClr>
                </a:solidFill>
              </a:rPr>
              <a:t>  2 tờ 10 000 đồng đổi được 1 tờ 20 000 đồng.</a:t>
            </a:r>
            <a:endParaRPr lang="vi-VN" sz="3200" spc="-160">
              <a:solidFill>
                <a:schemeClr val="tx1">
                  <a:lumMod val="75000"/>
                  <a:lumOff val="25000"/>
                </a:schemeClr>
              </a:solidFill>
            </a:endParaRP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en-US" sz="3200" spc="-160">
                <a:solidFill>
                  <a:schemeClr val="tx1">
                    <a:lumMod val="75000"/>
                    <a:lumOff val="25000"/>
                  </a:schemeClr>
                </a:solidFill>
              </a:rPr>
              <a:t>   </a:t>
            </a:r>
            <a:r>
              <a:rPr lang="en-US" sz="3200" spc="-160">
                <a:solidFill>
                  <a:srgbClr val="0070C0"/>
                </a:solidFill>
                <a:latin typeface="+mj-lt"/>
              </a:rPr>
              <a:t> </a:t>
            </a:r>
            <a:r>
              <a:rPr lang="en-US" sz="3200" spc="-160">
                <a:solidFill>
                  <a:schemeClr val="accent5">
                    <a:lumMod val="75000"/>
                  </a:schemeClr>
                </a:solidFill>
                <a:latin typeface="+mj-lt"/>
              </a:rPr>
              <a:t>5</a:t>
            </a:r>
            <a:r>
              <a:rPr lang="en-US" sz="3200" spc="-160">
                <a:solidFill>
                  <a:srgbClr val="0070C0"/>
                </a:solidFill>
                <a:latin typeface="+mj-lt"/>
              </a:rPr>
              <a:t>     </a:t>
            </a:r>
            <a:r>
              <a:rPr lang="en-US" sz="3200" spc="-160">
                <a:solidFill>
                  <a:schemeClr val="tx1">
                    <a:lumMod val="75000"/>
                    <a:lumOff val="25000"/>
                  </a:schemeClr>
                </a:solidFill>
              </a:rPr>
              <a:t>tờ 10 000 đồng đổi được 1 tờ 50 000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rgbClr val="0070C0"/>
                </a:solidFill>
                <a:latin typeface="+mj-lt"/>
              </a:rPr>
              <a:t>1 tờ 50 000 đồng đổi được 1 tờ 10 000 đồng và </a:t>
            </a:r>
            <a:r>
              <a:rPr lang="en-US" sz="3200" spc="-160">
                <a:solidFill>
                  <a:schemeClr val="tx1">
                    <a:lumMod val="75000"/>
                    <a:lumOff val="25000"/>
                  </a:schemeClr>
                </a:solidFill>
              </a:rPr>
              <a:t>   </a:t>
            </a:r>
            <a:r>
              <a:rPr lang="en-US" sz="3200" spc="-160">
                <a:solidFill>
                  <a:schemeClr val="accent5">
                    <a:lumMod val="75000"/>
                  </a:schemeClr>
                </a:solidFill>
                <a:latin typeface="+mj-lt"/>
              </a:rPr>
              <a:t>2</a:t>
            </a:r>
            <a:r>
              <a:rPr lang="en-US" sz="3200" spc="-160">
                <a:solidFill>
                  <a:schemeClr val="tx1">
                    <a:lumMod val="75000"/>
                    <a:lumOff val="25000"/>
                  </a:schemeClr>
                </a:solidFill>
              </a:rPr>
              <a:t>   </a:t>
            </a:r>
            <a:r>
              <a:rPr lang="en-US" sz="3200" spc="-160">
                <a:solidFill>
                  <a:srgbClr val="0070C0"/>
                </a:solidFill>
                <a:latin typeface="+mj-lt"/>
              </a:rPr>
              <a:t>tờ 20 000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100 000 đồng đổi được     </a:t>
            </a:r>
            <a:r>
              <a:rPr lang="en-US" sz="3200" spc="-160">
                <a:solidFill>
                  <a:schemeClr val="accent5">
                    <a:lumMod val="75000"/>
                  </a:schemeClr>
                </a:solidFill>
                <a:latin typeface="+mj-lt"/>
              </a:rPr>
              <a:t>2 </a:t>
            </a:r>
            <a:r>
              <a:rPr lang="en-US" sz="3200" spc="-160">
                <a:solidFill>
                  <a:schemeClr val="tx1">
                    <a:lumMod val="75000"/>
                    <a:lumOff val="25000"/>
                  </a:schemeClr>
                </a:solidFill>
              </a:rPr>
              <a:t>   tờ 50 000 đồng. </a:t>
            </a:r>
          </a:p>
        </p:txBody>
      </p:sp>
      <p:sp>
        <p:nvSpPr>
          <p:cNvPr id="18" name="PHẠM DUYÊN 2 - 9Slide.vn">
            <a:extLst>
              <a:ext uri="{FF2B5EF4-FFF2-40B4-BE49-F238E27FC236}">
                <a16:creationId xmlns:a16="http://schemas.microsoft.com/office/drawing/2014/main" id="{E9098D87-ED2E-1D27-C896-8FF434E64863}"/>
              </a:ext>
            </a:extLst>
          </p:cNvPr>
          <p:cNvSpPr/>
          <p:nvPr/>
        </p:nvSpPr>
        <p:spPr>
          <a:xfrm>
            <a:off x="8433567" y="25901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grpSp>
        <p:nvGrpSpPr>
          <p:cNvPr id="2" name="PHẠM DUYÊN 3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grpSp>
        <p:nvGrpSpPr>
          <p:cNvPr id="7" name="PHẠM DUYÊN 4 - 9Slide.vn">
            <a:extLst>
              <a:ext uri="{FF2B5EF4-FFF2-40B4-BE49-F238E27FC236}">
                <a16:creationId xmlns:a16="http://schemas.microsoft.com/office/drawing/2014/main" id="{D9789A85-11AF-11E4-641A-475A9396A1B5}"/>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3" name="PHẠM DUYÊN 5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7" name="PHẠM DUYÊN 6 - 9Slide.vn">
            <a:extLst>
              <a:ext uri="{FF2B5EF4-FFF2-40B4-BE49-F238E27FC236}">
                <a16:creationId xmlns:a16="http://schemas.microsoft.com/office/drawing/2014/main" id="{8596351D-600F-8013-C70D-B0D58A74E21F}"/>
              </a:ext>
            </a:extLst>
          </p:cNvPr>
          <p:cNvSpPr/>
          <p:nvPr/>
        </p:nvSpPr>
        <p:spPr>
          <a:xfrm>
            <a:off x="8385108" y="25276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7 - 9Slide.vn">
            <a:extLst>
              <a:ext uri="{FF2B5EF4-FFF2-40B4-BE49-F238E27FC236}">
                <a16:creationId xmlns:a16="http://schemas.microsoft.com/office/drawing/2014/main" id="{C7DC21E7-A9E9-D7C7-00B1-A77C38FA32A5}"/>
              </a:ext>
            </a:extLst>
          </p:cNvPr>
          <p:cNvSpPr/>
          <p:nvPr/>
        </p:nvSpPr>
        <p:spPr>
          <a:xfrm>
            <a:off x="5407780" y="32134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715205C2-6749-9546-7448-EA533DF5154E}"/>
              </a:ext>
            </a:extLst>
          </p:cNvPr>
          <p:cNvSpPr/>
          <p:nvPr/>
        </p:nvSpPr>
        <p:spPr>
          <a:xfrm>
            <a:off x="5456239" y="32759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24" name="PHẠM DUYÊN 9 - 9Slide.vn">
            <a:extLst>
              <a:ext uri="{FF2B5EF4-FFF2-40B4-BE49-F238E27FC236}">
                <a16:creationId xmlns:a16="http://schemas.microsoft.com/office/drawing/2014/main" id="{9DE3499D-B0C6-FBA6-023B-804A6DE6E838}"/>
              </a:ext>
            </a:extLst>
          </p:cNvPr>
          <p:cNvSpPr txBox="1"/>
          <p:nvPr/>
        </p:nvSpPr>
        <p:spPr>
          <a:xfrm>
            <a:off x="4419600" y="4780170"/>
            <a:ext cx="588623" cy="923330"/>
          </a:xfrm>
          <a:prstGeom prst="rect">
            <a:avLst/>
          </a:prstGeom>
          <a:noFill/>
        </p:spPr>
        <p:txBody>
          <a:bodyPr wrap="none" rtlCol="0">
            <a:spAutoFit/>
          </a:bodyPr>
          <a:lstStyle/>
          <a:p>
            <a:r>
              <a:rPr lang="en-US" sz="5400" b="1">
                <a:solidFill>
                  <a:schemeClr val="accent5">
                    <a:lumMod val="75000"/>
                  </a:schemeClr>
                </a:solidFill>
                <a:latin typeface="Arial" panose="020B0604020202020204" pitchFamily="34" charset="0"/>
                <a:cs typeface="Arial" panose="020B0604020202020204" pitchFamily="34" charset="0"/>
              </a:rPr>
              <a:t>=</a:t>
            </a:r>
            <a:endParaRPr lang="en-US" sz="5400" b="1">
              <a:solidFill>
                <a:schemeClr val="accent5">
                  <a:lumMod val="75000"/>
                </a:schemeClr>
              </a:solidFill>
              <a:latin typeface="+mj-lt"/>
            </a:endParaRPr>
          </a:p>
        </p:txBody>
      </p:sp>
      <p:pic>
        <p:nvPicPr>
          <p:cNvPr id="26" name="PHẠM DUYÊN 10 - 9Slide.vn">
            <a:extLst>
              <a:ext uri="{FF2B5EF4-FFF2-40B4-BE49-F238E27FC236}">
                <a16:creationId xmlns:a16="http://schemas.microsoft.com/office/drawing/2014/main" id="{9BBEBBC4-003F-BC84-C044-2F1A43A6EBA4}"/>
              </a:ext>
            </a:extLst>
          </p:cNvPr>
          <p:cNvPicPr>
            <a:picLocks noChangeAspect="1"/>
          </p:cNvPicPr>
          <p:nvPr/>
        </p:nvPicPr>
        <p:blipFill>
          <a:blip r:embed="rId2">
            <a:extLst>
              <a:ext uri="{28A0092B-C50C-407E-A947-70E740481C1C}">
                <a14:useLocalDpi xmlns:a14="http://schemas.microsoft.com/office/drawing/2010/main" val="0"/>
              </a:ext>
            </a:extLst>
          </a:blip>
          <a:srcRect l="758" t="740" r="525" b="51059"/>
          <a:stretch>
            <a:fillRect/>
          </a:stretch>
        </p:blipFill>
        <p:spPr>
          <a:xfrm>
            <a:off x="2074186" y="4791354"/>
            <a:ext cx="2039426" cy="933554"/>
          </a:xfrm>
          <a:custGeom>
            <a:avLst/>
            <a:gdLst>
              <a:gd name="connsiteX0" fmla="*/ 0 w 4959410"/>
              <a:gd name="connsiteY0" fmla="*/ 0 h 2270189"/>
              <a:gd name="connsiteX1" fmla="*/ 4959410 w 4959410"/>
              <a:gd name="connsiteY1" fmla="*/ 0 h 2270189"/>
              <a:gd name="connsiteX2" fmla="*/ 4959410 w 4959410"/>
              <a:gd name="connsiteY2" fmla="*/ 2270189 h 2270189"/>
              <a:gd name="connsiteX3" fmla="*/ 0 w 4959410"/>
              <a:gd name="connsiteY3" fmla="*/ 2270189 h 2270189"/>
              <a:gd name="connsiteX4" fmla="*/ 0 w 4959410"/>
              <a:gd name="connsiteY4" fmla="*/ 0 h 227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410" h="2270189">
                <a:moveTo>
                  <a:pt x="0" y="0"/>
                </a:moveTo>
                <a:lnTo>
                  <a:pt x="4959410" y="0"/>
                </a:lnTo>
                <a:lnTo>
                  <a:pt x="4959410" y="2270189"/>
                </a:lnTo>
                <a:lnTo>
                  <a:pt x="0" y="2270189"/>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7" name="PHẠM DUYÊN 11 - 9Slide.vn">
            <a:extLst>
              <a:ext uri="{FF2B5EF4-FFF2-40B4-BE49-F238E27FC236}">
                <a16:creationId xmlns:a16="http://schemas.microsoft.com/office/drawing/2014/main" id="{2585AE1F-17B3-EC0C-9831-023F97A04EB6}"/>
              </a:ext>
            </a:extLst>
          </p:cNvPr>
          <p:cNvPicPr>
            <a:picLocks noChangeAspect="1"/>
          </p:cNvPicPr>
          <p:nvPr/>
        </p:nvPicPr>
        <p:blipFill rotWithShape="1">
          <a:blip r:embed="rId3">
            <a:extLst>
              <a:ext uri="{28A0092B-C50C-407E-A947-70E740481C1C}">
                <a14:useLocalDpi xmlns:a14="http://schemas.microsoft.com/office/drawing/2010/main" val="0"/>
              </a:ext>
            </a:extLst>
          </a:blip>
          <a:srcRect l="462" t="952" r="829" b="50794"/>
          <a:stretch/>
        </p:blipFill>
        <p:spPr>
          <a:xfrm>
            <a:off x="5314211" y="4814525"/>
            <a:ext cx="1950256" cy="854620"/>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11" name="PHẠM DUYÊN 12 - 9Slide.vn">
            <a:extLst>
              <a:ext uri="{FF2B5EF4-FFF2-40B4-BE49-F238E27FC236}">
                <a16:creationId xmlns:a16="http://schemas.microsoft.com/office/drawing/2014/main" id="{05CAE33A-1BF9-904E-B9EA-D89567F017E8}"/>
              </a:ext>
            </a:extLst>
          </p:cNvPr>
          <p:cNvPicPr>
            <a:picLocks noChangeAspect="1"/>
          </p:cNvPicPr>
          <p:nvPr/>
        </p:nvPicPr>
        <p:blipFill>
          <a:blip r:embed="rId4">
            <a:extLst>
              <a:ext uri="{28A0092B-C50C-407E-A947-70E740481C1C}">
                <a14:useLocalDpi xmlns:a14="http://schemas.microsoft.com/office/drawing/2010/main" val="0"/>
              </a:ext>
            </a:extLst>
          </a:blip>
          <a:srcRect l="1357" t="1385" r="1243" b="51127"/>
          <a:stretch>
            <a:fillRect/>
          </a:stretch>
        </p:blipFill>
        <p:spPr>
          <a:xfrm>
            <a:off x="7582824" y="4191000"/>
            <a:ext cx="2018376" cy="90478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15" name="PHẠM DUYÊN 13 - 9Slide.vn">
            <a:extLst>
              <a:ext uri="{FF2B5EF4-FFF2-40B4-BE49-F238E27FC236}">
                <a16:creationId xmlns:a16="http://schemas.microsoft.com/office/drawing/2014/main" id="{5FCBC870-6D87-B7E7-EB87-DB8511666DFF}"/>
              </a:ext>
            </a:extLst>
          </p:cNvPr>
          <p:cNvPicPr>
            <a:picLocks noChangeAspect="1"/>
          </p:cNvPicPr>
          <p:nvPr/>
        </p:nvPicPr>
        <p:blipFill>
          <a:blip r:embed="rId4">
            <a:extLst>
              <a:ext uri="{28A0092B-C50C-407E-A947-70E740481C1C}">
                <a14:useLocalDpi xmlns:a14="http://schemas.microsoft.com/office/drawing/2010/main" val="0"/>
              </a:ext>
            </a:extLst>
          </a:blip>
          <a:srcRect l="1357" t="1385" r="1243" b="51127"/>
          <a:stretch>
            <a:fillRect/>
          </a:stretch>
        </p:blipFill>
        <p:spPr>
          <a:xfrm>
            <a:off x="7582824" y="5403979"/>
            <a:ext cx="2018376" cy="90478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50189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ppt_x</p:attrName>
                                        </p:attrNameLst>
                                      </p:cBhvr>
                                      <p:tavLst>
                                        <p:tav tm="0">
                                          <p:val>
                                            <p:strVal val="#ppt_x-#ppt_w*1.125000"/>
                                          </p:val>
                                        </p:tav>
                                        <p:tav tm="100000">
                                          <p:val>
                                            <p:strVal val="#ppt_x"/>
                                          </p:val>
                                        </p:tav>
                                      </p:tavLst>
                                    </p:anim>
                                    <p:animEffect transition="in" filter="wipe(righ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ppt_x</p:attrName>
                                        </p:attrNameLst>
                                      </p:cBhvr>
                                      <p:tavLst>
                                        <p:tav tm="0">
                                          <p:val>
                                            <p:strVal val="#ppt_x-#ppt_w*1.125000"/>
                                          </p:val>
                                        </p:tav>
                                        <p:tav tm="100000">
                                          <p:val>
                                            <p:strVal val="#ppt_x"/>
                                          </p:val>
                                        </p:tav>
                                      </p:tavLst>
                                    </p:anim>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HẠM DUYÊN 1 - 9Slide.vn">
            <a:extLst>
              <a:ext uri="{FF2B5EF4-FFF2-40B4-BE49-F238E27FC236}">
                <a16:creationId xmlns:a16="http://schemas.microsoft.com/office/drawing/2014/main" id="{21C63ECA-059C-112D-C1D2-77537DE53F8E}"/>
              </a:ext>
            </a:extLst>
          </p:cNvPr>
          <p:cNvSpPr txBox="1"/>
          <p:nvPr/>
        </p:nvSpPr>
        <p:spPr>
          <a:xfrm>
            <a:off x="304800" y="1194093"/>
            <a:ext cx="11734800" cy="2611997"/>
          </a:xfrm>
          <a:prstGeom prst="rect">
            <a:avLst/>
          </a:prstGeom>
          <a:noFill/>
        </p:spPr>
        <p:txBody>
          <a:bodyPr wrap="square" rtlCol="0">
            <a:spAutoFit/>
          </a:bodyPr>
          <a:lstStyle/>
          <a:p>
            <a:pPr>
              <a:lnSpc>
                <a:spcPct val="131000"/>
              </a:lnSpc>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vi-VN" sz="3200" spc="-160">
                <a:solidFill>
                  <a:schemeClr val="tx1">
                    <a:lumMod val="75000"/>
                    <a:lumOff val="25000"/>
                  </a:schemeClr>
                </a:solidFill>
              </a:rPr>
              <a:t> </a:t>
            </a:r>
            <a:r>
              <a:rPr lang="en-US" sz="3200" spc="-160">
                <a:solidFill>
                  <a:schemeClr val="tx1">
                    <a:lumMod val="75000"/>
                    <a:lumOff val="25000"/>
                  </a:schemeClr>
                </a:solidFill>
              </a:rPr>
              <a:t>  2 tờ 10 000 đồng đổi được 1 tờ 20 000 đồng.</a:t>
            </a:r>
            <a:endParaRPr lang="vi-VN" sz="3200" spc="-160">
              <a:solidFill>
                <a:schemeClr val="tx1">
                  <a:lumMod val="75000"/>
                  <a:lumOff val="25000"/>
                </a:schemeClr>
              </a:solidFill>
            </a:endParaRP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a:t>
            </a:r>
            <a:r>
              <a:rPr lang="en-US" sz="3200" spc="-160">
                <a:solidFill>
                  <a:schemeClr val="tx1">
                    <a:lumMod val="75000"/>
                    <a:lumOff val="25000"/>
                  </a:schemeClr>
                </a:solidFill>
              </a:rPr>
              <a:t>   </a:t>
            </a:r>
            <a:r>
              <a:rPr lang="en-US" sz="3200" spc="-160">
                <a:solidFill>
                  <a:srgbClr val="0070C0"/>
                </a:solidFill>
                <a:latin typeface="+mj-lt"/>
              </a:rPr>
              <a:t> </a:t>
            </a:r>
            <a:r>
              <a:rPr lang="en-US" sz="3200" spc="-160">
                <a:solidFill>
                  <a:schemeClr val="accent5">
                    <a:lumMod val="75000"/>
                  </a:schemeClr>
                </a:solidFill>
                <a:latin typeface="+mj-lt"/>
              </a:rPr>
              <a:t>5</a:t>
            </a:r>
            <a:r>
              <a:rPr lang="en-US" sz="3200" spc="-160">
                <a:solidFill>
                  <a:srgbClr val="0070C0"/>
                </a:solidFill>
                <a:latin typeface="+mj-lt"/>
              </a:rPr>
              <a:t>     </a:t>
            </a:r>
            <a:r>
              <a:rPr lang="en-US" sz="3200" spc="-160">
                <a:solidFill>
                  <a:schemeClr val="tx1">
                    <a:lumMod val="75000"/>
                    <a:lumOff val="25000"/>
                  </a:schemeClr>
                </a:solidFill>
              </a:rPr>
              <a:t>tờ 10 000 đồng đổi được 1 tờ 50 000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tx1">
                    <a:lumMod val="75000"/>
                    <a:lumOff val="25000"/>
                  </a:schemeClr>
                </a:solidFill>
              </a:rPr>
              <a:t>1 tờ 50 000 đồng đổi được 1 tờ 10 000 đồng và</a:t>
            </a:r>
            <a:r>
              <a:rPr lang="en-US" sz="3200" spc="-160">
                <a:solidFill>
                  <a:srgbClr val="0070C0"/>
                </a:solidFill>
                <a:latin typeface="+mj-lt"/>
              </a:rPr>
              <a:t> </a:t>
            </a:r>
            <a:r>
              <a:rPr lang="en-US" sz="3200" spc="-160">
                <a:solidFill>
                  <a:schemeClr val="tx1">
                    <a:lumMod val="75000"/>
                    <a:lumOff val="25000"/>
                  </a:schemeClr>
                </a:solidFill>
              </a:rPr>
              <a:t>   </a:t>
            </a:r>
            <a:r>
              <a:rPr lang="en-US" sz="3200" spc="-160">
                <a:solidFill>
                  <a:schemeClr val="accent5">
                    <a:lumMod val="75000"/>
                  </a:schemeClr>
                </a:solidFill>
                <a:latin typeface="+mj-lt"/>
              </a:rPr>
              <a:t>2</a:t>
            </a:r>
            <a:r>
              <a:rPr lang="en-US" sz="3200" spc="-160">
                <a:solidFill>
                  <a:schemeClr val="tx1">
                    <a:lumMod val="75000"/>
                    <a:lumOff val="25000"/>
                  </a:schemeClr>
                </a:solidFill>
              </a:rPr>
              <a:t>   tờ 20 000 đồng.</a:t>
            </a:r>
          </a:p>
          <a:p>
            <a:pPr lvl="0">
              <a:lnSpc>
                <a:spcPct val="131000"/>
              </a:lnSpc>
              <a:defRPr/>
            </a:pPr>
            <a:r>
              <a:rPr lang="vi-VN"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chemeClr val="accent5"/>
                </a:solidFill>
                <a:latin typeface="#9Slide03 Open Sans Bold" panose="020B0806030504020204" pitchFamily="34" charset="0"/>
                <a:ea typeface="#9Slide03 Open Sans Bold" panose="020B0806030504020204" pitchFamily="34" charset="0"/>
                <a:cs typeface="#9Slide03 Open Sans Bold" panose="020B0806030504020204" pitchFamily="34" charset="0"/>
              </a:rPr>
              <a:t>  </a:t>
            </a:r>
            <a:r>
              <a:rPr lang="en-US" sz="3200" spc="-160">
                <a:solidFill>
                  <a:srgbClr val="0070C0"/>
                </a:solidFill>
                <a:latin typeface="+mj-lt"/>
              </a:rPr>
              <a:t>1 tờ 100 000 đồng đổi được</a:t>
            </a:r>
            <a:r>
              <a:rPr lang="en-US" sz="3200" spc="-160">
                <a:solidFill>
                  <a:schemeClr val="tx1">
                    <a:lumMod val="75000"/>
                    <a:lumOff val="25000"/>
                  </a:schemeClr>
                </a:solidFill>
              </a:rPr>
              <a:t>     </a:t>
            </a:r>
            <a:r>
              <a:rPr lang="en-US" sz="3200" spc="-160">
                <a:solidFill>
                  <a:schemeClr val="accent5">
                    <a:lumMod val="75000"/>
                  </a:schemeClr>
                </a:solidFill>
                <a:latin typeface="+mj-lt"/>
              </a:rPr>
              <a:t>2 </a:t>
            </a:r>
            <a:r>
              <a:rPr lang="en-US" sz="3200" spc="-160">
                <a:solidFill>
                  <a:schemeClr val="tx1">
                    <a:lumMod val="75000"/>
                    <a:lumOff val="25000"/>
                  </a:schemeClr>
                </a:solidFill>
              </a:rPr>
              <a:t>   </a:t>
            </a:r>
            <a:r>
              <a:rPr lang="en-US" sz="3200" spc="-160">
                <a:solidFill>
                  <a:srgbClr val="0070C0"/>
                </a:solidFill>
                <a:latin typeface="+mj-lt"/>
              </a:rPr>
              <a:t>tờ 50 000 đồng. </a:t>
            </a:r>
          </a:p>
        </p:txBody>
      </p:sp>
      <p:grpSp>
        <p:nvGrpSpPr>
          <p:cNvPr id="2" name="PHẠM DUYÊN 2 - 9Slide.vn">
            <a:extLst>
              <a:ext uri="{FF2B5EF4-FFF2-40B4-BE49-F238E27FC236}">
                <a16:creationId xmlns:a16="http://schemas.microsoft.com/office/drawing/2014/main" id="{FAE64A9E-55D3-C46B-16DA-AFEC571E6DB7}"/>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96D2F716-11C9-9AF6-B280-A0824028390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3E6E81A-B2D6-1FE9-C698-340A10C167DA}"/>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4109C28-76C7-F481-247D-DD6A48B299F9}"/>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0C2B2E5-4BFB-9907-D3C8-8E69EFF727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grpSp>
        <p:nvGrpSpPr>
          <p:cNvPr id="7" name="PHẠM DUYÊN 3 - 9Slide.vn">
            <a:extLst>
              <a:ext uri="{FF2B5EF4-FFF2-40B4-BE49-F238E27FC236}">
                <a16:creationId xmlns:a16="http://schemas.microsoft.com/office/drawing/2014/main" id="{D9789A85-11AF-11E4-641A-475A9396A1B5}"/>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2C7EF7B5-5BFC-0DF0-7846-350257ACAE5D}"/>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CFE09FA4-F76C-B21E-4CFB-A86F44D2765F}"/>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340EA8C2-2E0F-4A49-2FF8-9ADA741FFFCA}"/>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3" name="PHẠM DUYÊN 4 - 9Slide.vn">
            <a:extLst>
              <a:ext uri="{FF2B5EF4-FFF2-40B4-BE49-F238E27FC236}">
                <a16:creationId xmlns:a16="http://schemas.microsoft.com/office/drawing/2014/main" id="{1725555C-4F1D-CDFE-AEBC-8A97AEA9DDCA}"/>
              </a:ext>
            </a:extLst>
          </p:cNvPr>
          <p:cNvSpPr/>
          <p:nvPr/>
        </p:nvSpPr>
        <p:spPr>
          <a:xfrm>
            <a:off x="657980" y="19180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7" name="PHẠM DUYÊN 5 - 9Slide.vn">
            <a:extLst>
              <a:ext uri="{FF2B5EF4-FFF2-40B4-BE49-F238E27FC236}">
                <a16:creationId xmlns:a16="http://schemas.microsoft.com/office/drawing/2014/main" id="{8596351D-600F-8013-C70D-B0D58A74E21F}"/>
              </a:ext>
            </a:extLst>
          </p:cNvPr>
          <p:cNvSpPr/>
          <p:nvPr/>
        </p:nvSpPr>
        <p:spPr>
          <a:xfrm>
            <a:off x="8461308" y="25276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6 - 9Slide.vn">
            <a:extLst>
              <a:ext uri="{FF2B5EF4-FFF2-40B4-BE49-F238E27FC236}">
                <a16:creationId xmlns:a16="http://schemas.microsoft.com/office/drawing/2014/main" id="{C7DC21E7-A9E9-D7C7-00B1-A77C38FA32A5}"/>
              </a:ext>
            </a:extLst>
          </p:cNvPr>
          <p:cNvSpPr/>
          <p:nvPr/>
        </p:nvSpPr>
        <p:spPr>
          <a:xfrm>
            <a:off x="5407780" y="3213428"/>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7 - 9Slide.vn">
            <a:extLst>
              <a:ext uri="{FF2B5EF4-FFF2-40B4-BE49-F238E27FC236}">
                <a16:creationId xmlns:a16="http://schemas.microsoft.com/office/drawing/2014/main" id="{715205C2-6749-9546-7448-EA533DF5154E}"/>
              </a:ext>
            </a:extLst>
          </p:cNvPr>
          <p:cNvSpPr/>
          <p:nvPr/>
        </p:nvSpPr>
        <p:spPr>
          <a:xfrm>
            <a:off x="5456239" y="3275954"/>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24" name="PHẠM DUYÊN 8 - 9Slide.vn">
            <a:extLst>
              <a:ext uri="{FF2B5EF4-FFF2-40B4-BE49-F238E27FC236}">
                <a16:creationId xmlns:a16="http://schemas.microsoft.com/office/drawing/2014/main" id="{9DE3499D-B0C6-FBA6-023B-804A6DE6E838}"/>
              </a:ext>
            </a:extLst>
          </p:cNvPr>
          <p:cNvSpPr txBox="1"/>
          <p:nvPr/>
        </p:nvSpPr>
        <p:spPr>
          <a:xfrm>
            <a:off x="4444555" y="4543794"/>
            <a:ext cx="588623" cy="923330"/>
          </a:xfrm>
          <a:prstGeom prst="rect">
            <a:avLst/>
          </a:prstGeom>
          <a:noFill/>
        </p:spPr>
        <p:txBody>
          <a:bodyPr wrap="none" rtlCol="0">
            <a:spAutoFit/>
          </a:bodyPr>
          <a:lstStyle/>
          <a:p>
            <a:r>
              <a:rPr lang="en-US" sz="5400" b="1">
                <a:solidFill>
                  <a:schemeClr val="accent5">
                    <a:lumMod val="75000"/>
                  </a:schemeClr>
                </a:solidFill>
                <a:latin typeface="Arial" panose="020B0604020202020204" pitchFamily="34" charset="0"/>
                <a:cs typeface="Arial" panose="020B0604020202020204" pitchFamily="34" charset="0"/>
              </a:rPr>
              <a:t>=</a:t>
            </a:r>
            <a:endParaRPr lang="en-US" sz="5400" b="1">
              <a:solidFill>
                <a:schemeClr val="accent5">
                  <a:lumMod val="75000"/>
                </a:schemeClr>
              </a:solidFill>
              <a:latin typeface="+mj-lt"/>
            </a:endParaRPr>
          </a:p>
        </p:txBody>
      </p:sp>
      <p:pic>
        <p:nvPicPr>
          <p:cNvPr id="14" name="PHẠM DUYÊN 9 - 9Slide.vn">
            <a:extLst>
              <a:ext uri="{FF2B5EF4-FFF2-40B4-BE49-F238E27FC236}">
                <a16:creationId xmlns:a16="http://schemas.microsoft.com/office/drawing/2014/main" id="{32CEA525-F9C2-05C9-510F-59A3ED163EB0}"/>
              </a:ext>
            </a:extLst>
          </p:cNvPr>
          <p:cNvPicPr>
            <a:picLocks noChangeAspect="1"/>
          </p:cNvPicPr>
          <p:nvPr/>
        </p:nvPicPr>
        <p:blipFill>
          <a:blip r:embed="rId2">
            <a:extLst>
              <a:ext uri="{28A0092B-C50C-407E-A947-70E740481C1C}">
                <a14:useLocalDpi xmlns:a14="http://schemas.microsoft.com/office/drawing/2010/main" val="0"/>
              </a:ext>
            </a:extLst>
          </a:blip>
          <a:srcRect l="837" t="875" r="1027" b="50724"/>
          <a:stretch>
            <a:fillRect/>
          </a:stretch>
        </p:blipFill>
        <p:spPr>
          <a:xfrm>
            <a:off x="1754892" y="4419600"/>
            <a:ext cx="2378642" cy="1051640"/>
          </a:xfrm>
          <a:custGeom>
            <a:avLst/>
            <a:gdLst>
              <a:gd name="connsiteX0" fmla="*/ 0 w 5156200"/>
              <a:gd name="connsiteY0" fmla="*/ 0 h 2279649"/>
              <a:gd name="connsiteX1" fmla="*/ 5156200 w 5156200"/>
              <a:gd name="connsiteY1" fmla="*/ 0 h 2279649"/>
              <a:gd name="connsiteX2" fmla="*/ 5156200 w 5156200"/>
              <a:gd name="connsiteY2" fmla="*/ 2279649 h 2279649"/>
              <a:gd name="connsiteX3" fmla="*/ 0 w 5156200"/>
              <a:gd name="connsiteY3" fmla="*/ 2279649 h 2279649"/>
              <a:gd name="connsiteX4" fmla="*/ 0 w 5156200"/>
              <a:gd name="connsiteY4" fmla="*/ 0 h 2279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200" h="2279649">
                <a:moveTo>
                  <a:pt x="0" y="0"/>
                </a:moveTo>
                <a:lnTo>
                  <a:pt x="5156200" y="0"/>
                </a:lnTo>
                <a:lnTo>
                  <a:pt x="5156200" y="2279649"/>
                </a:lnTo>
                <a:lnTo>
                  <a:pt x="0" y="2279649"/>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16" name="PHẠM DUYÊN 10 - 9Slide.vn">
            <a:extLst>
              <a:ext uri="{FF2B5EF4-FFF2-40B4-BE49-F238E27FC236}">
                <a16:creationId xmlns:a16="http://schemas.microsoft.com/office/drawing/2014/main" id="{6A0723B2-F463-95CA-FCD8-B82B2794179F}"/>
              </a:ext>
            </a:extLst>
          </p:cNvPr>
          <p:cNvPicPr>
            <a:picLocks noChangeAspect="1"/>
          </p:cNvPicPr>
          <p:nvPr/>
        </p:nvPicPr>
        <p:blipFill>
          <a:blip r:embed="rId3">
            <a:extLst>
              <a:ext uri="{28A0092B-C50C-407E-A947-70E740481C1C}">
                <a14:useLocalDpi xmlns:a14="http://schemas.microsoft.com/office/drawing/2010/main" val="0"/>
              </a:ext>
            </a:extLst>
          </a:blip>
          <a:srcRect l="758" t="740" r="525" b="51059"/>
          <a:stretch>
            <a:fillRect/>
          </a:stretch>
        </p:blipFill>
        <p:spPr>
          <a:xfrm>
            <a:off x="5272664" y="4461232"/>
            <a:ext cx="2182496" cy="999044"/>
          </a:xfrm>
          <a:custGeom>
            <a:avLst/>
            <a:gdLst>
              <a:gd name="connsiteX0" fmla="*/ 0 w 4959410"/>
              <a:gd name="connsiteY0" fmla="*/ 0 h 2270189"/>
              <a:gd name="connsiteX1" fmla="*/ 4959410 w 4959410"/>
              <a:gd name="connsiteY1" fmla="*/ 0 h 2270189"/>
              <a:gd name="connsiteX2" fmla="*/ 4959410 w 4959410"/>
              <a:gd name="connsiteY2" fmla="*/ 2270189 h 2270189"/>
              <a:gd name="connsiteX3" fmla="*/ 0 w 4959410"/>
              <a:gd name="connsiteY3" fmla="*/ 2270189 h 2270189"/>
              <a:gd name="connsiteX4" fmla="*/ 0 w 4959410"/>
              <a:gd name="connsiteY4" fmla="*/ 0 h 227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410" h="2270189">
                <a:moveTo>
                  <a:pt x="0" y="0"/>
                </a:moveTo>
                <a:lnTo>
                  <a:pt x="4959410" y="0"/>
                </a:lnTo>
                <a:lnTo>
                  <a:pt x="4959410" y="2270189"/>
                </a:lnTo>
                <a:lnTo>
                  <a:pt x="0" y="2270189"/>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21" name="PHẠM DUYÊN 11 - 9Slide.vn">
            <a:extLst>
              <a:ext uri="{FF2B5EF4-FFF2-40B4-BE49-F238E27FC236}">
                <a16:creationId xmlns:a16="http://schemas.microsoft.com/office/drawing/2014/main" id="{4E50BBBB-F899-BC61-552F-289117012253}"/>
              </a:ext>
            </a:extLst>
          </p:cNvPr>
          <p:cNvPicPr>
            <a:picLocks noChangeAspect="1"/>
          </p:cNvPicPr>
          <p:nvPr/>
        </p:nvPicPr>
        <p:blipFill>
          <a:blip r:embed="rId3">
            <a:extLst>
              <a:ext uri="{28A0092B-C50C-407E-A947-70E740481C1C}">
                <a14:useLocalDpi xmlns:a14="http://schemas.microsoft.com/office/drawing/2010/main" val="0"/>
              </a:ext>
            </a:extLst>
          </a:blip>
          <a:srcRect l="758" t="740" r="525" b="51059"/>
          <a:stretch>
            <a:fillRect/>
          </a:stretch>
        </p:blipFill>
        <p:spPr>
          <a:xfrm>
            <a:off x="7799704" y="4461232"/>
            <a:ext cx="2182496" cy="999044"/>
          </a:xfrm>
          <a:custGeom>
            <a:avLst/>
            <a:gdLst>
              <a:gd name="connsiteX0" fmla="*/ 0 w 4959410"/>
              <a:gd name="connsiteY0" fmla="*/ 0 h 2270189"/>
              <a:gd name="connsiteX1" fmla="*/ 4959410 w 4959410"/>
              <a:gd name="connsiteY1" fmla="*/ 0 h 2270189"/>
              <a:gd name="connsiteX2" fmla="*/ 4959410 w 4959410"/>
              <a:gd name="connsiteY2" fmla="*/ 2270189 h 2270189"/>
              <a:gd name="connsiteX3" fmla="*/ 0 w 4959410"/>
              <a:gd name="connsiteY3" fmla="*/ 2270189 h 2270189"/>
              <a:gd name="connsiteX4" fmla="*/ 0 w 4959410"/>
              <a:gd name="connsiteY4" fmla="*/ 0 h 227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410" h="2270189">
                <a:moveTo>
                  <a:pt x="0" y="0"/>
                </a:moveTo>
                <a:lnTo>
                  <a:pt x="4959410" y="0"/>
                </a:lnTo>
                <a:lnTo>
                  <a:pt x="4959410" y="2270189"/>
                </a:lnTo>
                <a:lnTo>
                  <a:pt x="0" y="2270189"/>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13556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ppt_x</p:attrName>
                                        </p:attrNameLst>
                                      </p:cBhvr>
                                      <p:tavLst>
                                        <p:tav tm="0">
                                          <p:val>
                                            <p:strVal val="#ppt_x-#ppt_w*1.125000"/>
                                          </p:val>
                                        </p:tav>
                                        <p:tav tm="100000">
                                          <p:val>
                                            <p:strVal val="#ppt_x"/>
                                          </p:val>
                                        </p:tav>
                                      </p:tavLst>
                                    </p:anim>
                                    <p:animEffect transition="in" filter="wipe(right)">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A69CF5F3-6C8D-7241-7BF1-BAC2233BD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2245567"/>
            <a:ext cx="4733730" cy="2366866"/>
          </a:xfrm>
          <a:prstGeom prst="rect">
            <a:avLst/>
          </a:prstGeom>
        </p:spPr>
      </p:pic>
    </p:spTree>
    <p:extLst>
      <p:ext uri="{BB962C8B-B14F-4D97-AF65-F5344CB8AC3E}">
        <p14:creationId xmlns:p14="http://schemas.microsoft.com/office/powerpoint/2010/main" val="424634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8A54A643-E9F9-BF62-F7BA-4C12366F45B6}"/>
              </a:ext>
            </a:extLst>
          </p:cNvPr>
          <p:cNvPicPr>
            <a:picLocks noChangeAspect="1"/>
          </p:cNvPicPr>
          <p:nvPr/>
        </p:nvPicPr>
        <p:blipFill>
          <a:blip r:embed="rId2"/>
          <a:stretch>
            <a:fillRect/>
          </a:stretch>
        </p:blipFill>
        <p:spPr>
          <a:xfrm>
            <a:off x="2783301" y="1371600"/>
            <a:ext cx="6625399" cy="3322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3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83000">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9FA6A030-601B-FF22-40DE-723BF3BAC198}"/>
              </a:ext>
            </a:extLst>
          </p:cNvPr>
          <p:cNvSpPr txBox="1">
            <a:spLocks noChangeAspect="1"/>
          </p:cNvSpPr>
          <p:nvPr>
            <p:custDataLst>
              <p:tags r:id="rId1"/>
            </p:custDataLst>
          </p:nvPr>
        </p:nvSpPr>
        <p:spPr>
          <a:xfrm>
            <a:off x="1256782" y="379185"/>
            <a:ext cx="10400522" cy="1464231"/>
          </a:xfrm>
          <a:prstGeom prst="roundRect">
            <a:avLst/>
          </a:prstGeom>
          <a:solidFill>
            <a:scrgbClr r="0" g="0" b="0">
              <a:alpha val="0"/>
            </a:scrgbClr>
          </a:solidFill>
        </p:spPr>
        <p:txBody>
          <a:bodyPr wrap="square" rtlCol="0">
            <a:spAutoFit/>
          </a:bodyPr>
          <a:lstStyle/>
          <a:p>
            <a:pPr algn="just"/>
            <a:r>
              <a:rPr lang="en-US" sz="4000" spc="-40">
                <a:solidFill>
                  <a:srgbClr val="002060"/>
                </a:solidFill>
                <a:latin typeface="+mj-lt"/>
              </a:rPr>
              <a:t>Tìm giá tiền của từng loại: bắp ngô, cà rốt, dưa chuột.</a:t>
            </a:r>
            <a:endParaRPr lang="vi-VN" sz="4000" spc="-40">
              <a:solidFill>
                <a:srgbClr val="002060"/>
              </a:solidFill>
              <a:latin typeface="+mj-lt"/>
            </a:endParaRPr>
          </a:p>
        </p:txBody>
      </p:sp>
      <p:grpSp>
        <p:nvGrpSpPr>
          <p:cNvPr id="3" name="PHẠM DUYÊN 2 - 9Slide.vn">
            <a:extLst>
              <a:ext uri="{FF2B5EF4-FFF2-40B4-BE49-F238E27FC236}">
                <a16:creationId xmlns:a16="http://schemas.microsoft.com/office/drawing/2014/main" id="{F3AC0685-2F34-CB7A-A3DF-9D15554AEB04}"/>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151C14CD-DAC2-3ECC-28B4-6B1FCBC90EA6}"/>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5F82373D-B856-B49E-88AF-1735A6BA59CC}"/>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0DFABB4-CCA8-93B8-6839-0854BAE2A772}"/>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BD99584-1171-8849-8F42-A1EE8BEA0C9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24" name="PHẠM DUYÊN 3 - 9Slide.vn">
            <a:extLst>
              <a:ext uri="{FF2B5EF4-FFF2-40B4-BE49-F238E27FC236}">
                <a16:creationId xmlns:a16="http://schemas.microsoft.com/office/drawing/2014/main" id="{D6707E4C-2C72-4FC9-7774-F513A1170351}"/>
              </a:ext>
            </a:extLst>
          </p:cNvPr>
          <p:cNvSpPr/>
          <p:nvPr/>
        </p:nvSpPr>
        <p:spPr>
          <a:xfrm>
            <a:off x="533400" y="4416777"/>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10 000 đồng</a:t>
            </a:r>
          </a:p>
        </p:txBody>
      </p:sp>
      <p:grpSp>
        <p:nvGrpSpPr>
          <p:cNvPr id="36" name="PHẠM DUYÊN 4 - 9Slide.vn">
            <a:extLst>
              <a:ext uri="{FF2B5EF4-FFF2-40B4-BE49-F238E27FC236}">
                <a16:creationId xmlns:a16="http://schemas.microsoft.com/office/drawing/2014/main" id="{E764C50B-E61B-8F60-9F69-7E11F9825410}"/>
              </a:ext>
            </a:extLst>
          </p:cNvPr>
          <p:cNvGrpSpPr/>
          <p:nvPr/>
        </p:nvGrpSpPr>
        <p:grpSpPr>
          <a:xfrm>
            <a:off x="692354" y="2226377"/>
            <a:ext cx="2575452" cy="1838938"/>
            <a:chOff x="677562" y="2226377"/>
            <a:chExt cx="2575452" cy="1838938"/>
          </a:xfrm>
        </p:grpSpPr>
        <p:sp>
          <p:nvSpPr>
            <p:cNvPr id="27" name="PHẠM DUYÊN 3 - 9Slide.vn">
              <a:extLst>
                <a:ext uri="{FF2B5EF4-FFF2-40B4-BE49-F238E27FC236}">
                  <a16:creationId xmlns:a16="http://schemas.microsoft.com/office/drawing/2014/main" id="{96586EE8-A9D9-F2EB-3125-0DE4EF4CFDDB}"/>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HẠM DUYÊN 8 - 9Slide.vn">
              <a:extLst>
                <a:ext uri="{FF2B5EF4-FFF2-40B4-BE49-F238E27FC236}">
                  <a16:creationId xmlns:a16="http://schemas.microsoft.com/office/drawing/2014/main" id="{DF0C61E9-B674-259A-8930-02369568AC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1085131" y="2677757"/>
              <a:ext cx="1038634" cy="1638051"/>
            </a:xfrm>
            <a:prstGeom prst="rect">
              <a:avLst/>
            </a:prstGeom>
          </p:spPr>
        </p:pic>
        <p:pic>
          <p:nvPicPr>
            <p:cNvPr id="11" name="PHẠM DUYÊN 9 - 9Slide.vn">
              <a:extLst>
                <a:ext uri="{FF2B5EF4-FFF2-40B4-BE49-F238E27FC236}">
                  <a16:creationId xmlns:a16="http://schemas.microsoft.com/office/drawing/2014/main" id="{086A3F46-D67E-8F54-AEB0-045B519A0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1539445" y="2222985"/>
              <a:ext cx="442086" cy="1228016"/>
            </a:xfrm>
            <a:prstGeom prst="rect">
              <a:avLst/>
            </a:prstGeom>
          </p:spPr>
        </p:pic>
        <p:pic>
          <p:nvPicPr>
            <p:cNvPr id="20" name="PHẠM DUYÊN 10 - 9Slide.vn">
              <a:extLst>
                <a:ext uri="{FF2B5EF4-FFF2-40B4-BE49-F238E27FC236}">
                  <a16:creationId xmlns:a16="http://schemas.microsoft.com/office/drawing/2014/main" id="{B6AF4328-B448-5EF1-2BE2-9BCE8051CBF1}"/>
                </a:ext>
              </a:extLst>
            </p:cNvPr>
            <p:cNvPicPr>
              <a:picLocks noChangeAspect="1"/>
            </p:cNvPicPr>
            <p:nvPr/>
          </p:nvPicPr>
          <p:blipFill>
            <a:blip r:embed="rId7"/>
            <a:srcRect/>
            <a:stretch>
              <a:fillRect/>
            </a:stretch>
          </p:blipFill>
          <p:spPr>
            <a:xfrm rot="1391769">
              <a:off x="2190880" y="2406076"/>
              <a:ext cx="965990" cy="891126"/>
            </a:xfrm>
            <a:prstGeom prst="rect">
              <a:avLst/>
            </a:prstGeom>
          </p:spPr>
        </p:pic>
      </p:grpSp>
      <p:grpSp>
        <p:nvGrpSpPr>
          <p:cNvPr id="37" name="PHẠM DUYÊN 5 - 9Slide.vn">
            <a:extLst>
              <a:ext uri="{FF2B5EF4-FFF2-40B4-BE49-F238E27FC236}">
                <a16:creationId xmlns:a16="http://schemas.microsoft.com/office/drawing/2014/main" id="{6AF75A05-0337-3AF3-286B-8E11333235C5}"/>
              </a:ext>
            </a:extLst>
          </p:cNvPr>
          <p:cNvGrpSpPr/>
          <p:nvPr/>
        </p:nvGrpSpPr>
        <p:grpSpPr>
          <a:xfrm>
            <a:off x="4780708" y="2226377"/>
            <a:ext cx="2575452" cy="1838938"/>
            <a:chOff x="4773312" y="2226377"/>
            <a:chExt cx="2575452" cy="1838938"/>
          </a:xfrm>
        </p:grpSpPr>
        <p:sp>
          <p:nvSpPr>
            <p:cNvPr id="31" name="PHẠM DUYÊN 1 - 9Slide.vn">
              <a:extLst>
                <a:ext uri="{FF2B5EF4-FFF2-40B4-BE49-F238E27FC236}">
                  <a16:creationId xmlns:a16="http://schemas.microsoft.com/office/drawing/2014/main" id="{AE898741-B91F-F36A-FFDB-1A7EFEB615F9}"/>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HẠM DUYÊN 11 - 9Slide.vn">
              <a:extLst>
                <a:ext uri="{FF2B5EF4-FFF2-40B4-BE49-F238E27FC236}">
                  <a16:creationId xmlns:a16="http://schemas.microsoft.com/office/drawing/2014/main" id="{60DCF7E5-5AA7-622B-79DD-11977B64C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5356407" y="2606513"/>
              <a:ext cx="1038634" cy="1638051"/>
            </a:xfrm>
            <a:prstGeom prst="rect">
              <a:avLst/>
            </a:prstGeom>
          </p:spPr>
        </p:pic>
        <p:pic>
          <p:nvPicPr>
            <p:cNvPr id="29" name="PHẠM DUYÊN 12 - 9Slide.vn">
              <a:extLst>
                <a:ext uri="{FF2B5EF4-FFF2-40B4-BE49-F238E27FC236}">
                  <a16:creationId xmlns:a16="http://schemas.microsoft.com/office/drawing/2014/main" id="{389ACC31-9F4D-5273-2582-4A7E9450F974}"/>
                </a:ext>
              </a:extLst>
            </p:cNvPr>
            <p:cNvPicPr>
              <a:picLocks noChangeAspect="1"/>
            </p:cNvPicPr>
            <p:nvPr/>
          </p:nvPicPr>
          <p:blipFill>
            <a:blip r:embed="rId7"/>
            <a:srcRect/>
            <a:stretch>
              <a:fillRect/>
            </a:stretch>
          </p:blipFill>
          <p:spPr>
            <a:xfrm>
              <a:off x="5890656" y="2360232"/>
              <a:ext cx="965990" cy="891126"/>
            </a:xfrm>
            <a:prstGeom prst="rect">
              <a:avLst/>
            </a:prstGeom>
          </p:spPr>
        </p:pic>
      </p:grpSp>
      <p:grpSp>
        <p:nvGrpSpPr>
          <p:cNvPr id="38" name="PHẠM DUYÊN 6 - 9Slide.vn">
            <a:extLst>
              <a:ext uri="{FF2B5EF4-FFF2-40B4-BE49-F238E27FC236}">
                <a16:creationId xmlns:a16="http://schemas.microsoft.com/office/drawing/2014/main" id="{75957728-8B76-D811-FB41-B4EC0324A931}"/>
              </a:ext>
            </a:extLst>
          </p:cNvPr>
          <p:cNvGrpSpPr/>
          <p:nvPr/>
        </p:nvGrpSpPr>
        <p:grpSpPr>
          <a:xfrm>
            <a:off x="8869062" y="2226377"/>
            <a:ext cx="2575452" cy="1838938"/>
            <a:chOff x="8869062" y="2226377"/>
            <a:chExt cx="2575452" cy="1838938"/>
          </a:xfrm>
        </p:grpSpPr>
        <p:sp>
          <p:nvSpPr>
            <p:cNvPr id="33" name="PHẠM DUYÊN 2 - 9Slide.vn">
              <a:extLst>
                <a:ext uri="{FF2B5EF4-FFF2-40B4-BE49-F238E27FC236}">
                  <a16:creationId xmlns:a16="http://schemas.microsoft.com/office/drawing/2014/main" id="{28666F89-6FF9-2172-9A3C-C37662D63F71}"/>
                </a:ext>
              </a:extLst>
            </p:cNvPr>
            <p:cNvSpPr/>
            <p:nvPr/>
          </p:nvSpPr>
          <p:spPr>
            <a:xfrm>
              <a:off x="8869062" y="2226377"/>
              <a:ext cx="2575452" cy="1838938"/>
            </a:xfrm>
            <a:prstGeom prst="ellipse">
              <a:avLst/>
            </a:prstGeom>
            <a:solidFill>
              <a:srgbClr val="EAE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3 - 9Slide.vn">
              <a:extLst>
                <a:ext uri="{FF2B5EF4-FFF2-40B4-BE49-F238E27FC236}">
                  <a16:creationId xmlns:a16="http://schemas.microsoft.com/office/drawing/2014/main" id="{D6F3F25A-2A98-9B8A-CAC4-FCEBFB4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9649008" y="2390612"/>
              <a:ext cx="1038634" cy="1638051"/>
            </a:xfrm>
            <a:prstGeom prst="rect">
              <a:avLst/>
            </a:prstGeom>
            <a:effectLst>
              <a:outerShdw blurRad="50800" dist="38100" dir="2700000" algn="tl" rotWithShape="0">
                <a:prstClr val="black">
                  <a:alpha val="40000"/>
                </a:prstClr>
              </a:outerShdw>
            </a:effectLst>
          </p:spPr>
        </p:pic>
      </p:grpSp>
      <p:sp>
        <p:nvSpPr>
          <p:cNvPr id="39" name="PHẠM DUYÊN 7 - 9Slide.vn">
            <a:extLst>
              <a:ext uri="{FF2B5EF4-FFF2-40B4-BE49-F238E27FC236}">
                <a16:creationId xmlns:a16="http://schemas.microsoft.com/office/drawing/2014/main" id="{8C523F8F-E1B1-71EE-5734-0B9D7EFF4273}"/>
              </a:ext>
            </a:extLst>
          </p:cNvPr>
          <p:cNvSpPr/>
          <p:nvPr/>
        </p:nvSpPr>
        <p:spPr>
          <a:xfrm>
            <a:off x="4649320" y="4416777"/>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8 000 đồng</a:t>
            </a:r>
          </a:p>
        </p:txBody>
      </p:sp>
      <p:sp>
        <p:nvSpPr>
          <p:cNvPr id="40" name="PHẠM DUYÊN 8 - 9Slide.vn">
            <a:extLst>
              <a:ext uri="{FF2B5EF4-FFF2-40B4-BE49-F238E27FC236}">
                <a16:creationId xmlns:a16="http://schemas.microsoft.com/office/drawing/2014/main" id="{067023E0-75E3-E535-AD90-A6395DAC1EF6}"/>
              </a:ext>
            </a:extLst>
          </p:cNvPr>
          <p:cNvSpPr/>
          <p:nvPr/>
        </p:nvSpPr>
        <p:spPr>
          <a:xfrm>
            <a:off x="8765240" y="4416777"/>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5 000 đồng</a:t>
            </a:r>
          </a:p>
        </p:txBody>
      </p:sp>
    </p:spTree>
    <p:extLst>
      <p:ext uri="{BB962C8B-B14F-4D97-AF65-F5344CB8AC3E}">
        <p14:creationId xmlns:p14="http://schemas.microsoft.com/office/powerpoint/2010/main" val="140009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fltVal val="0"/>
                                          </p:val>
                                        </p:tav>
                                        <p:tav tm="100000">
                                          <p:val>
                                            <p:strVal val="#ppt_w"/>
                                          </p:val>
                                        </p:tav>
                                      </p:tavLst>
                                    </p:anim>
                                    <p:anim calcmode="lin" valueType="num">
                                      <p:cBhvr>
                                        <p:cTn id="13" dur="1000" fill="hold"/>
                                        <p:tgtEl>
                                          <p:spTgt spid="36"/>
                                        </p:tgtEl>
                                        <p:attrNameLst>
                                          <p:attrName>ppt_h</p:attrName>
                                        </p:attrNameLst>
                                      </p:cBhvr>
                                      <p:tavLst>
                                        <p:tav tm="0">
                                          <p:val>
                                            <p:fltVal val="0"/>
                                          </p:val>
                                        </p:tav>
                                        <p:tav tm="100000">
                                          <p:val>
                                            <p:strVal val="#ppt_h"/>
                                          </p:val>
                                        </p:tav>
                                      </p:tavLst>
                                    </p:anim>
                                    <p:anim calcmode="lin" valueType="num">
                                      <p:cBhvr>
                                        <p:cTn id="14" dur="1000" fill="hold"/>
                                        <p:tgtEl>
                                          <p:spTgt spid="36"/>
                                        </p:tgtEl>
                                        <p:attrNameLst>
                                          <p:attrName>style.rotation</p:attrName>
                                        </p:attrNameLst>
                                      </p:cBhvr>
                                      <p:tavLst>
                                        <p:tav tm="0">
                                          <p:val>
                                            <p:fltVal val="90"/>
                                          </p:val>
                                        </p:tav>
                                        <p:tav tm="100000">
                                          <p:val>
                                            <p:fltVal val="0"/>
                                          </p:val>
                                        </p:tav>
                                      </p:tavLst>
                                    </p:anim>
                                    <p:animEffect transition="in" filter="fade">
                                      <p:cBhvr>
                                        <p:cTn id="15" dur="1000"/>
                                        <p:tgtEl>
                                          <p:spTgt spid="36"/>
                                        </p:tgtEl>
                                      </p:cBhvr>
                                    </p:animEffect>
                                  </p:childTnLst>
                                </p:cTn>
                              </p:par>
                              <p:par>
                                <p:cTn id="16" presetID="3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fltVal val="0"/>
                                          </p:val>
                                        </p:tav>
                                        <p:tav tm="100000">
                                          <p:val>
                                            <p:strVal val="#ppt_w"/>
                                          </p:val>
                                        </p:tav>
                                      </p:tavLst>
                                    </p:anim>
                                    <p:anim calcmode="lin" valueType="num">
                                      <p:cBhvr>
                                        <p:cTn id="19" dur="1000" fill="hold"/>
                                        <p:tgtEl>
                                          <p:spTgt spid="37"/>
                                        </p:tgtEl>
                                        <p:attrNameLst>
                                          <p:attrName>ppt_h</p:attrName>
                                        </p:attrNameLst>
                                      </p:cBhvr>
                                      <p:tavLst>
                                        <p:tav tm="0">
                                          <p:val>
                                            <p:fltVal val="0"/>
                                          </p:val>
                                        </p:tav>
                                        <p:tav tm="100000">
                                          <p:val>
                                            <p:strVal val="#ppt_h"/>
                                          </p:val>
                                        </p:tav>
                                      </p:tavLst>
                                    </p:anim>
                                    <p:anim calcmode="lin" valueType="num">
                                      <p:cBhvr>
                                        <p:cTn id="20" dur="1000" fill="hold"/>
                                        <p:tgtEl>
                                          <p:spTgt spid="37"/>
                                        </p:tgtEl>
                                        <p:attrNameLst>
                                          <p:attrName>style.rotation</p:attrName>
                                        </p:attrNameLst>
                                      </p:cBhvr>
                                      <p:tavLst>
                                        <p:tav tm="0">
                                          <p:val>
                                            <p:fltVal val="90"/>
                                          </p:val>
                                        </p:tav>
                                        <p:tav tm="100000">
                                          <p:val>
                                            <p:fltVal val="0"/>
                                          </p:val>
                                        </p:tav>
                                      </p:tavLst>
                                    </p:anim>
                                    <p:animEffect transition="in" filter="fade">
                                      <p:cBhvr>
                                        <p:cTn id="21" dur="1000"/>
                                        <p:tgtEl>
                                          <p:spTgt spid="37"/>
                                        </p:tgtEl>
                                      </p:cBhvr>
                                    </p:animEffect>
                                  </p:childTnLst>
                                </p:cTn>
                              </p:par>
                              <p:par>
                                <p:cTn id="22" presetID="31"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fltVal val="0"/>
                                          </p:val>
                                        </p:tav>
                                        <p:tav tm="100000">
                                          <p:val>
                                            <p:strVal val="#ppt_w"/>
                                          </p:val>
                                        </p:tav>
                                      </p:tavLst>
                                    </p:anim>
                                    <p:anim calcmode="lin" valueType="num">
                                      <p:cBhvr>
                                        <p:cTn id="25" dur="1000" fill="hold"/>
                                        <p:tgtEl>
                                          <p:spTgt spid="38"/>
                                        </p:tgtEl>
                                        <p:attrNameLst>
                                          <p:attrName>ppt_h</p:attrName>
                                        </p:attrNameLst>
                                      </p:cBhvr>
                                      <p:tavLst>
                                        <p:tav tm="0">
                                          <p:val>
                                            <p:fltVal val="0"/>
                                          </p:val>
                                        </p:tav>
                                        <p:tav tm="100000">
                                          <p:val>
                                            <p:strVal val="#ppt_h"/>
                                          </p:val>
                                        </p:tav>
                                      </p:tavLst>
                                    </p:anim>
                                    <p:anim calcmode="lin" valueType="num">
                                      <p:cBhvr>
                                        <p:cTn id="26" dur="1000" fill="hold"/>
                                        <p:tgtEl>
                                          <p:spTgt spid="38"/>
                                        </p:tgtEl>
                                        <p:attrNameLst>
                                          <p:attrName>style.rotation</p:attrName>
                                        </p:attrNameLst>
                                      </p:cBhvr>
                                      <p:tavLst>
                                        <p:tav tm="0">
                                          <p:val>
                                            <p:fltVal val="90"/>
                                          </p:val>
                                        </p:tav>
                                        <p:tav tm="100000">
                                          <p:val>
                                            <p:fltVal val="0"/>
                                          </p:val>
                                        </p:tav>
                                      </p:tavLst>
                                    </p:anim>
                                    <p:animEffect transition="in" filter="fade">
                                      <p:cBhvr>
                                        <p:cTn id="27" dur="1000"/>
                                        <p:tgtEl>
                                          <p:spTgt spid="38"/>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HẠM DUYÊN 1 - 9Slide.vn">
            <a:extLst>
              <a:ext uri="{FF2B5EF4-FFF2-40B4-BE49-F238E27FC236}">
                <a16:creationId xmlns:a16="http://schemas.microsoft.com/office/drawing/2014/main" id="{C3B39256-38D7-5B5C-A9A4-80DFAC8F60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7690289" y="4141457"/>
            <a:ext cx="423234" cy="667490"/>
          </a:xfrm>
          <a:prstGeom prst="rect">
            <a:avLst/>
          </a:prstGeom>
        </p:spPr>
      </p:pic>
      <p:sp>
        <p:nvSpPr>
          <p:cNvPr id="34" name="PHẠM DUYÊN 2 - 9Slide.vn">
            <a:extLst>
              <a:ext uri="{FF2B5EF4-FFF2-40B4-BE49-F238E27FC236}">
                <a16:creationId xmlns:a16="http://schemas.microsoft.com/office/drawing/2014/main" id="{42CDEC68-3775-4D78-DECB-2BA144D804B9}"/>
              </a:ext>
            </a:extLst>
          </p:cNvPr>
          <p:cNvSpPr/>
          <p:nvPr/>
        </p:nvSpPr>
        <p:spPr>
          <a:xfrm>
            <a:off x="7538264" y="4221569"/>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5 000</a:t>
            </a:r>
          </a:p>
        </p:txBody>
      </p:sp>
      <p:grpSp>
        <p:nvGrpSpPr>
          <p:cNvPr id="2" name="PHẠM DUYÊN 3 - 9Slide.vn">
            <a:extLst>
              <a:ext uri="{FF2B5EF4-FFF2-40B4-BE49-F238E27FC236}">
                <a16:creationId xmlns:a16="http://schemas.microsoft.com/office/drawing/2014/main" id="{443521E6-E6B4-5BB1-7840-B4044CFBA82A}"/>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27BF48ED-C7DD-7BD6-376C-43B7E22AF661}"/>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67F4D23-FE6B-AFDD-3E36-449514DA5FEC}"/>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1758C73-6A76-4485-2D7F-655C634A6C3D}"/>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9B25A7B-3720-6350-CF0F-C06DF96B4E0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8" name="PHẠM DUYÊN 4 - 9Slide.vn">
            <a:extLst>
              <a:ext uri="{FF2B5EF4-FFF2-40B4-BE49-F238E27FC236}">
                <a16:creationId xmlns:a16="http://schemas.microsoft.com/office/drawing/2014/main" id="{F941BF75-5970-0242-9B54-0E104EDEE7C4}"/>
              </a:ext>
            </a:extLst>
          </p:cNvPr>
          <p:cNvGrpSpPr/>
          <p:nvPr/>
        </p:nvGrpSpPr>
        <p:grpSpPr>
          <a:xfrm>
            <a:off x="1530554" y="1391000"/>
            <a:ext cx="2575452" cy="1838938"/>
            <a:chOff x="677562" y="2226377"/>
            <a:chExt cx="2575452" cy="1838938"/>
          </a:xfrm>
        </p:grpSpPr>
        <p:sp>
          <p:nvSpPr>
            <p:cNvPr id="9" name="PHẠM DUYÊN 3 - 9Slide.vn">
              <a:extLst>
                <a:ext uri="{FF2B5EF4-FFF2-40B4-BE49-F238E27FC236}">
                  <a16:creationId xmlns:a16="http://schemas.microsoft.com/office/drawing/2014/main" id="{188D15EE-04E3-A876-4132-DFE929C45E69}"/>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HẠM DUYÊN 8 - 9Slide.vn">
              <a:extLst>
                <a:ext uri="{FF2B5EF4-FFF2-40B4-BE49-F238E27FC236}">
                  <a16:creationId xmlns:a16="http://schemas.microsoft.com/office/drawing/2014/main" id="{CB040939-A4EC-F83A-9C6C-7619BB976B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1085131" y="2677757"/>
              <a:ext cx="1038634" cy="1638051"/>
            </a:xfrm>
            <a:prstGeom prst="rect">
              <a:avLst/>
            </a:prstGeom>
          </p:spPr>
        </p:pic>
        <p:pic>
          <p:nvPicPr>
            <p:cNvPr id="11" name="PHẠM DUYÊN 9 - 9Slide.vn">
              <a:extLst>
                <a:ext uri="{FF2B5EF4-FFF2-40B4-BE49-F238E27FC236}">
                  <a16:creationId xmlns:a16="http://schemas.microsoft.com/office/drawing/2014/main" id="{808C7DD2-CF2B-0AEE-82F5-103A157AF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138171" flipH="1">
              <a:off x="1539445" y="2222985"/>
              <a:ext cx="442086" cy="1228016"/>
            </a:xfrm>
            <a:prstGeom prst="rect">
              <a:avLst/>
            </a:prstGeom>
          </p:spPr>
        </p:pic>
        <p:pic>
          <p:nvPicPr>
            <p:cNvPr id="12" name="PHẠM DUYÊN 10 - 9Slide.vn">
              <a:extLst>
                <a:ext uri="{FF2B5EF4-FFF2-40B4-BE49-F238E27FC236}">
                  <a16:creationId xmlns:a16="http://schemas.microsoft.com/office/drawing/2014/main" id="{76C902F2-484B-89DF-F835-7266677981F1}"/>
                </a:ext>
              </a:extLst>
            </p:cNvPr>
            <p:cNvPicPr>
              <a:picLocks noChangeAspect="1"/>
            </p:cNvPicPr>
            <p:nvPr/>
          </p:nvPicPr>
          <p:blipFill>
            <a:blip r:embed="rId6"/>
            <a:srcRect/>
            <a:stretch>
              <a:fillRect/>
            </a:stretch>
          </p:blipFill>
          <p:spPr>
            <a:xfrm rot="1391769">
              <a:off x="2190880" y="2406076"/>
              <a:ext cx="965990" cy="891126"/>
            </a:xfrm>
            <a:prstGeom prst="rect">
              <a:avLst/>
            </a:prstGeom>
          </p:spPr>
        </p:pic>
      </p:grpSp>
      <p:grpSp>
        <p:nvGrpSpPr>
          <p:cNvPr id="13" name="PHẠM DUYÊN 5 - 9Slide.vn">
            <a:extLst>
              <a:ext uri="{FF2B5EF4-FFF2-40B4-BE49-F238E27FC236}">
                <a16:creationId xmlns:a16="http://schemas.microsoft.com/office/drawing/2014/main" id="{15EBD73F-F16B-EDD9-0684-EBCB61C14070}"/>
              </a:ext>
            </a:extLst>
          </p:cNvPr>
          <p:cNvGrpSpPr/>
          <p:nvPr/>
        </p:nvGrpSpPr>
        <p:grpSpPr>
          <a:xfrm>
            <a:off x="5007068" y="1391000"/>
            <a:ext cx="2575452" cy="1838938"/>
            <a:chOff x="4773312" y="2226377"/>
            <a:chExt cx="2575452" cy="1838938"/>
          </a:xfrm>
        </p:grpSpPr>
        <p:sp>
          <p:nvSpPr>
            <p:cNvPr id="14" name="PHẠM DUYÊN 1 - 9Slide.vn">
              <a:extLst>
                <a:ext uri="{FF2B5EF4-FFF2-40B4-BE49-F238E27FC236}">
                  <a16:creationId xmlns:a16="http://schemas.microsoft.com/office/drawing/2014/main" id="{3CB8BE8E-3B9A-4447-FDE8-C410C6A02F80}"/>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HẠM DUYÊN 11 - 9Slide.vn">
              <a:extLst>
                <a:ext uri="{FF2B5EF4-FFF2-40B4-BE49-F238E27FC236}">
                  <a16:creationId xmlns:a16="http://schemas.microsoft.com/office/drawing/2014/main" id="{E46EB493-1F91-B76C-CBD0-34DB42833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5356407" y="2606513"/>
              <a:ext cx="1038634" cy="1638051"/>
            </a:xfrm>
            <a:prstGeom prst="rect">
              <a:avLst/>
            </a:prstGeom>
          </p:spPr>
        </p:pic>
        <p:pic>
          <p:nvPicPr>
            <p:cNvPr id="16" name="PHẠM DUYÊN 12 - 9Slide.vn">
              <a:extLst>
                <a:ext uri="{FF2B5EF4-FFF2-40B4-BE49-F238E27FC236}">
                  <a16:creationId xmlns:a16="http://schemas.microsoft.com/office/drawing/2014/main" id="{56ABB579-CC0B-C3D3-3DBB-E2C7368F46E4}"/>
                </a:ext>
              </a:extLst>
            </p:cNvPr>
            <p:cNvPicPr>
              <a:picLocks noChangeAspect="1"/>
            </p:cNvPicPr>
            <p:nvPr/>
          </p:nvPicPr>
          <p:blipFill>
            <a:blip r:embed="rId6"/>
            <a:srcRect/>
            <a:stretch>
              <a:fillRect/>
            </a:stretch>
          </p:blipFill>
          <p:spPr>
            <a:xfrm>
              <a:off x="5890656" y="2360232"/>
              <a:ext cx="965990" cy="891126"/>
            </a:xfrm>
            <a:prstGeom prst="rect">
              <a:avLst/>
            </a:prstGeom>
          </p:spPr>
        </p:pic>
      </p:grpSp>
      <p:grpSp>
        <p:nvGrpSpPr>
          <p:cNvPr id="17" name="PHẠM DUYÊN 6 - 9Slide.vn">
            <a:extLst>
              <a:ext uri="{FF2B5EF4-FFF2-40B4-BE49-F238E27FC236}">
                <a16:creationId xmlns:a16="http://schemas.microsoft.com/office/drawing/2014/main" id="{AD47779A-3431-1A37-0BC2-747546F7E882}"/>
              </a:ext>
            </a:extLst>
          </p:cNvPr>
          <p:cNvGrpSpPr/>
          <p:nvPr/>
        </p:nvGrpSpPr>
        <p:grpSpPr>
          <a:xfrm>
            <a:off x="8483582" y="1391000"/>
            <a:ext cx="2575452" cy="1838938"/>
            <a:chOff x="8869062" y="2226377"/>
            <a:chExt cx="2575452" cy="1838938"/>
          </a:xfrm>
        </p:grpSpPr>
        <p:sp>
          <p:nvSpPr>
            <p:cNvPr id="18" name="PHẠM DUYÊN 2 - 9Slide.vn">
              <a:extLst>
                <a:ext uri="{FF2B5EF4-FFF2-40B4-BE49-F238E27FC236}">
                  <a16:creationId xmlns:a16="http://schemas.microsoft.com/office/drawing/2014/main" id="{DFE8ED58-F3AA-9748-9EFD-B7C5D34497C9}"/>
                </a:ext>
              </a:extLst>
            </p:cNvPr>
            <p:cNvSpPr/>
            <p:nvPr/>
          </p:nvSpPr>
          <p:spPr>
            <a:xfrm>
              <a:off x="8869062" y="2226377"/>
              <a:ext cx="2575452" cy="1838938"/>
            </a:xfrm>
            <a:prstGeom prst="ellipse">
              <a:avLst/>
            </a:prstGeom>
            <a:solidFill>
              <a:srgbClr val="EAE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HẠM DUYÊN 13 - 9Slide.vn">
              <a:extLst>
                <a:ext uri="{FF2B5EF4-FFF2-40B4-BE49-F238E27FC236}">
                  <a16:creationId xmlns:a16="http://schemas.microsoft.com/office/drawing/2014/main" id="{C8082035-6B7C-C2CB-7A0D-ABD2FFACBF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9649008" y="2390612"/>
              <a:ext cx="1038634" cy="1638051"/>
            </a:xfrm>
            <a:prstGeom prst="rect">
              <a:avLst/>
            </a:prstGeom>
            <a:effectLst>
              <a:outerShdw blurRad="50800" dist="38100" dir="2700000" algn="tl" rotWithShape="0">
                <a:prstClr val="black">
                  <a:alpha val="40000"/>
                </a:prstClr>
              </a:outerShdw>
            </a:effectLst>
          </p:spPr>
        </p:pic>
      </p:grpSp>
      <p:sp>
        <p:nvSpPr>
          <p:cNvPr id="23" name="PHẠM DUYÊN 7 - 9Slide.vn">
            <a:extLst>
              <a:ext uri="{FF2B5EF4-FFF2-40B4-BE49-F238E27FC236}">
                <a16:creationId xmlns:a16="http://schemas.microsoft.com/office/drawing/2014/main" id="{B5DC2088-B86E-5B23-21DE-FF2EFFBD6623}"/>
              </a:ext>
            </a:extLst>
          </p:cNvPr>
          <p:cNvSpPr/>
          <p:nvPr/>
        </p:nvSpPr>
        <p:spPr>
          <a:xfrm>
            <a:off x="5412884" y="2257186"/>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5 000</a:t>
            </a:r>
          </a:p>
        </p:txBody>
      </p:sp>
      <p:sp>
        <p:nvSpPr>
          <p:cNvPr id="7" name="PHẠM DUYÊN 8 - 9Slide.vn">
            <a:extLst>
              <a:ext uri="{FF2B5EF4-FFF2-40B4-BE49-F238E27FC236}">
                <a16:creationId xmlns:a16="http://schemas.microsoft.com/office/drawing/2014/main" id="{0B0CA4D5-B1A4-544B-AD1C-919DF794A70D}"/>
              </a:ext>
            </a:extLst>
          </p:cNvPr>
          <p:cNvSpPr/>
          <p:nvPr/>
        </p:nvSpPr>
        <p:spPr>
          <a:xfrm>
            <a:off x="137160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10 000 đồng</a:t>
            </a:r>
          </a:p>
        </p:txBody>
      </p:sp>
      <p:sp>
        <p:nvSpPr>
          <p:cNvPr id="20" name="PHẠM DUYÊN 9 - 9Slide.vn">
            <a:extLst>
              <a:ext uri="{FF2B5EF4-FFF2-40B4-BE49-F238E27FC236}">
                <a16:creationId xmlns:a16="http://schemas.microsoft.com/office/drawing/2014/main" id="{1B7C9AB2-BDFF-2967-75DA-9364B639A4A2}"/>
              </a:ext>
            </a:extLst>
          </p:cNvPr>
          <p:cNvSpPr/>
          <p:nvPr/>
        </p:nvSpPr>
        <p:spPr>
          <a:xfrm>
            <a:off x="487568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8 000 đồng</a:t>
            </a:r>
          </a:p>
        </p:txBody>
      </p:sp>
      <p:sp>
        <p:nvSpPr>
          <p:cNvPr id="21" name="PHẠM DUYÊN 10 - 9Slide.vn">
            <a:extLst>
              <a:ext uri="{FF2B5EF4-FFF2-40B4-BE49-F238E27FC236}">
                <a16:creationId xmlns:a16="http://schemas.microsoft.com/office/drawing/2014/main" id="{A5D286B7-D1AC-7F9D-2B53-B3EDF078A51E}"/>
              </a:ext>
            </a:extLst>
          </p:cNvPr>
          <p:cNvSpPr/>
          <p:nvPr/>
        </p:nvSpPr>
        <p:spPr>
          <a:xfrm>
            <a:off x="837976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5 000 đồng</a:t>
            </a:r>
          </a:p>
        </p:txBody>
      </p:sp>
      <p:cxnSp>
        <p:nvCxnSpPr>
          <p:cNvPr id="24" name="PHẠM DUYÊN 11 - 9Slide.vn">
            <a:extLst>
              <a:ext uri="{FF2B5EF4-FFF2-40B4-BE49-F238E27FC236}">
                <a16:creationId xmlns:a16="http://schemas.microsoft.com/office/drawing/2014/main" id="{76794D3C-1C55-E790-6C34-8C834D201894}"/>
              </a:ext>
            </a:extLst>
          </p:cNvPr>
          <p:cNvCxnSpPr>
            <a:cxnSpLocks/>
          </p:cNvCxnSpPr>
          <p:nvPr/>
        </p:nvCxnSpPr>
        <p:spPr>
          <a:xfrm flipV="1">
            <a:off x="6324600" y="3340359"/>
            <a:ext cx="0" cy="666491"/>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26" name="PHẠM DUYÊN 12 - 9Slide.vn">
            <a:extLst>
              <a:ext uri="{FF2B5EF4-FFF2-40B4-BE49-F238E27FC236}">
                <a16:creationId xmlns:a16="http://schemas.microsoft.com/office/drawing/2014/main" id="{14363EFB-C6FB-2E36-075E-BECB2157DE0E}"/>
              </a:ext>
            </a:extLst>
          </p:cNvPr>
          <p:cNvPicPr>
            <a:picLocks noChangeAspect="1"/>
          </p:cNvPicPr>
          <p:nvPr/>
        </p:nvPicPr>
        <p:blipFill>
          <a:blip r:embed="rId6"/>
          <a:srcRect/>
          <a:stretch>
            <a:fillRect/>
          </a:stretch>
        </p:blipFill>
        <p:spPr>
          <a:xfrm>
            <a:off x="4267200" y="4173579"/>
            <a:ext cx="653926" cy="603246"/>
          </a:xfrm>
          <a:prstGeom prst="rect">
            <a:avLst/>
          </a:prstGeom>
        </p:spPr>
      </p:pic>
      <p:sp>
        <p:nvSpPr>
          <p:cNvPr id="27" name="PHẠM DUYÊN 13 - 9Slide.vn">
            <a:extLst>
              <a:ext uri="{FF2B5EF4-FFF2-40B4-BE49-F238E27FC236}">
                <a16:creationId xmlns:a16="http://schemas.microsoft.com/office/drawing/2014/main" id="{99E098AE-F7AE-AB3D-4EB5-EBA5C053ABDA}"/>
              </a:ext>
            </a:extLst>
          </p:cNvPr>
          <p:cNvSpPr txBox="1"/>
          <p:nvPr/>
        </p:nvSpPr>
        <p:spPr>
          <a:xfrm>
            <a:off x="4894689" y="3921204"/>
            <a:ext cx="697627" cy="1107996"/>
          </a:xfrm>
          <a:prstGeom prst="rect">
            <a:avLst/>
          </a:prstGeom>
          <a:noFill/>
        </p:spPr>
        <p:txBody>
          <a:bodyPr wrap="none" rtlCol="0">
            <a:spAutoFit/>
          </a:bodyPr>
          <a:lstStyle/>
          <a:p>
            <a:r>
              <a:rPr lang="en-US" sz="6600">
                <a:latin typeface="+mj-lt"/>
              </a:rPr>
              <a:t>=</a:t>
            </a:r>
          </a:p>
        </p:txBody>
      </p:sp>
      <p:grpSp>
        <p:nvGrpSpPr>
          <p:cNvPr id="28" name="PHẠM DUYÊN 14 - 9Slide.vn">
            <a:extLst>
              <a:ext uri="{FF2B5EF4-FFF2-40B4-BE49-F238E27FC236}">
                <a16:creationId xmlns:a16="http://schemas.microsoft.com/office/drawing/2014/main" id="{224F5B67-986A-69F5-6F75-18EC7A81F45A}"/>
              </a:ext>
            </a:extLst>
          </p:cNvPr>
          <p:cNvGrpSpPr/>
          <p:nvPr/>
        </p:nvGrpSpPr>
        <p:grpSpPr>
          <a:xfrm>
            <a:off x="5715000" y="4100527"/>
            <a:ext cx="1049472" cy="749350"/>
            <a:chOff x="4773312" y="2226377"/>
            <a:chExt cx="2575452" cy="1838938"/>
          </a:xfrm>
        </p:grpSpPr>
        <p:sp>
          <p:nvSpPr>
            <p:cNvPr id="29" name="PHẠM DUYÊN 1 - 9Slide.vn">
              <a:extLst>
                <a:ext uri="{FF2B5EF4-FFF2-40B4-BE49-F238E27FC236}">
                  <a16:creationId xmlns:a16="http://schemas.microsoft.com/office/drawing/2014/main" id="{18EC3801-8145-3771-6918-7FCEB2814290}"/>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1 - 9Slide.vn">
              <a:extLst>
                <a:ext uri="{FF2B5EF4-FFF2-40B4-BE49-F238E27FC236}">
                  <a16:creationId xmlns:a16="http://schemas.microsoft.com/office/drawing/2014/main" id="{3212320D-E15F-6D57-2E2B-0EFF6569F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5356407" y="2606513"/>
              <a:ext cx="1038634" cy="1638051"/>
            </a:xfrm>
            <a:prstGeom prst="rect">
              <a:avLst/>
            </a:prstGeom>
          </p:spPr>
        </p:pic>
        <p:pic>
          <p:nvPicPr>
            <p:cNvPr id="31" name="PHẠM DUYÊN 12 - 9Slide.vn">
              <a:extLst>
                <a:ext uri="{FF2B5EF4-FFF2-40B4-BE49-F238E27FC236}">
                  <a16:creationId xmlns:a16="http://schemas.microsoft.com/office/drawing/2014/main" id="{7645F6C9-8169-2BE8-31E3-DE47678E60ED}"/>
                </a:ext>
              </a:extLst>
            </p:cNvPr>
            <p:cNvPicPr>
              <a:picLocks noChangeAspect="1"/>
            </p:cNvPicPr>
            <p:nvPr/>
          </p:nvPicPr>
          <p:blipFill>
            <a:blip r:embed="rId6"/>
            <a:srcRect/>
            <a:stretch>
              <a:fillRect/>
            </a:stretch>
          </p:blipFill>
          <p:spPr>
            <a:xfrm>
              <a:off x="5890656" y="2360232"/>
              <a:ext cx="965990" cy="891126"/>
            </a:xfrm>
            <a:prstGeom prst="rect">
              <a:avLst/>
            </a:prstGeom>
          </p:spPr>
        </p:pic>
      </p:grpSp>
      <p:sp>
        <p:nvSpPr>
          <p:cNvPr id="32" name="PHẠM DUYÊN 15 - 9Slide.vn">
            <a:extLst>
              <a:ext uri="{FF2B5EF4-FFF2-40B4-BE49-F238E27FC236}">
                <a16:creationId xmlns:a16="http://schemas.microsoft.com/office/drawing/2014/main" id="{8E7D573A-2C7A-C1EE-0F90-844AED8D04E5}"/>
              </a:ext>
            </a:extLst>
          </p:cNvPr>
          <p:cNvSpPr txBox="1"/>
          <p:nvPr/>
        </p:nvSpPr>
        <p:spPr>
          <a:xfrm>
            <a:off x="6924200" y="4044315"/>
            <a:ext cx="540533" cy="861774"/>
          </a:xfrm>
          <a:prstGeom prst="rect">
            <a:avLst/>
          </a:prstGeom>
          <a:noFill/>
        </p:spPr>
        <p:txBody>
          <a:bodyPr wrap="none" rtlCol="0">
            <a:spAutoFit/>
          </a:bodyPr>
          <a:lstStyle/>
          <a:p>
            <a:r>
              <a:rPr lang="en-US" sz="5000" b="1">
                <a:latin typeface="Arial" panose="020B0604020202020204" pitchFamily="34" charset="0"/>
                <a:cs typeface="Arial" panose="020B0604020202020204" pitchFamily="34" charset="0"/>
              </a:rPr>
              <a:t>–</a:t>
            </a:r>
            <a:endParaRPr lang="en-US" sz="5000" b="1">
              <a:latin typeface="+mj-lt"/>
            </a:endParaRPr>
          </a:p>
        </p:txBody>
      </p:sp>
      <p:sp>
        <p:nvSpPr>
          <p:cNvPr id="35" name="PHẠM DUYÊN 16 - 9Slide.vn">
            <a:extLst>
              <a:ext uri="{FF2B5EF4-FFF2-40B4-BE49-F238E27FC236}">
                <a16:creationId xmlns:a16="http://schemas.microsoft.com/office/drawing/2014/main" id="{550CC47A-17FF-A654-1DE6-0E599598B1B9}"/>
              </a:ext>
            </a:extLst>
          </p:cNvPr>
          <p:cNvSpPr/>
          <p:nvPr/>
        </p:nvSpPr>
        <p:spPr>
          <a:xfrm>
            <a:off x="5625933" y="4221569"/>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8 000</a:t>
            </a:r>
          </a:p>
        </p:txBody>
      </p:sp>
      <p:cxnSp>
        <p:nvCxnSpPr>
          <p:cNvPr id="36" name="PHẠM DUYÊN 17 - 9Slide.vn">
            <a:extLst>
              <a:ext uri="{FF2B5EF4-FFF2-40B4-BE49-F238E27FC236}">
                <a16:creationId xmlns:a16="http://schemas.microsoft.com/office/drawing/2014/main" id="{E14F427E-1727-6DE1-FAD4-D0B12827D7A9}"/>
              </a:ext>
            </a:extLst>
          </p:cNvPr>
          <p:cNvCxnSpPr>
            <a:cxnSpLocks/>
          </p:cNvCxnSpPr>
          <p:nvPr/>
        </p:nvCxnSpPr>
        <p:spPr>
          <a:xfrm flipV="1">
            <a:off x="6324600" y="5029200"/>
            <a:ext cx="0" cy="654059"/>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37" name="PHẠM DUYÊN 18 - 9Slide.vn">
            <a:extLst>
              <a:ext uri="{FF2B5EF4-FFF2-40B4-BE49-F238E27FC236}">
                <a16:creationId xmlns:a16="http://schemas.microsoft.com/office/drawing/2014/main" id="{CC5A6178-72AC-C972-B3D9-2ED1BD78EAF4}"/>
              </a:ext>
            </a:extLst>
          </p:cNvPr>
          <p:cNvPicPr>
            <a:picLocks noChangeAspect="1"/>
          </p:cNvPicPr>
          <p:nvPr/>
        </p:nvPicPr>
        <p:blipFill>
          <a:blip r:embed="rId6"/>
          <a:srcRect/>
          <a:stretch>
            <a:fillRect/>
          </a:stretch>
        </p:blipFill>
        <p:spPr>
          <a:xfrm>
            <a:off x="4267200" y="5712873"/>
            <a:ext cx="653926" cy="603246"/>
          </a:xfrm>
          <a:prstGeom prst="rect">
            <a:avLst/>
          </a:prstGeom>
        </p:spPr>
      </p:pic>
      <p:sp>
        <p:nvSpPr>
          <p:cNvPr id="38" name="PHẠM DUYÊN 19 - 9Slide.vn">
            <a:extLst>
              <a:ext uri="{FF2B5EF4-FFF2-40B4-BE49-F238E27FC236}">
                <a16:creationId xmlns:a16="http://schemas.microsoft.com/office/drawing/2014/main" id="{286A4D83-3767-5614-4F68-0EF780CEC68E}"/>
              </a:ext>
            </a:extLst>
          </p:cNvPr>
          <p:cNvSpPr txBox="1"/>
          <p:nvPr/>
        </p:nvSpPr>
        <p:spPr>
          <a:xfrm>
            <a:off x="4894689" y="5471641"/>
            <a:ext cx="697627" cy="1107996"/>
          </a:xfrm>
          <a:prstGeom prst="rect">
            <a:avLst/>
          </a:prstGeom>
          <a:noFill/>
        </p:spPr>
        <p:txBody>
          <a:bodyPr wrap="none" rtlCol="0">
            <a:spAutoFit/>
          </a:bodyPr>
          <a:lstStyle/>
          <a:p>
            <a:r>
              <a:rPr lang="en-US" sz="6600">
                <a:latin typeface="+mj-lt"/>
              </a:rPr>
              <a:t>=</a:t>
            </a:r>
          </a:p>
        </p:txBody>
      </p:sp>
      <p:sp>
        <p:nvSpPr>
          <p:cNvPr id="39" name="PHẠM DUYÊN 20 - 9Slide.vn">
            <a:extLst>
              <a:ext uri="{FF2B5EF4-FFF2-40B4-BE49-F238E27FC236}">
                <a16:creationId xmlns:a16="http://schemas.microsoft.com/office/drawing/2014/main" id="{C301A505-FBA3-4E68-7F6A-7C407B008229}"/>
              </a:ext>
            </a:extLst>
          </p:cNvPr>
          <p:cNvSpPr/>
          <p:nvPr/>
        </p:nvSpPr>
        <p:spPr>
          <a:xfrm>
            <a:off x="5625933" y="5743140"/>
            <a:ext cx="2155354" cy="520072"/>
          </a:xfrm>
          <a:prstGeom prst="roundRect">
            <a:avLst/>
          </a:prstGeom>
          <a:solidFill>
            <a:srgbClr val="C9E8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mj-lt"/>
              </a:rPr>
              <a:t>3 000 đồng</a:t>
            </a:r>
          </a:p>
        </p:txBody>
      </p:sp>
    </p:spTree>
    <p:extLst>
      <p:ext uri="{BB962C8B-B14F-4D97-AF65-F5344CB8AC3E}">
        <p14:creationId xmlns:p14="http://schemas.microsoft.com/office/powerpoint/2010/main" val="48871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1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style.rotation</p:attrName>
                                        </p:attrNameLst>
                                      </p:cBhvr>
                                      <p:tavLst>
                                        <p:tav tm="0">
                                          <p:val>
                                            <p:fltVal val="90"/>
                                          </p:val>
                                        </p:tav>
                                        <p:tav tm="100000">
                                          <p:val>
                                            <p:fltVal val="0"/>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up)">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up)">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up)">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up)">
                                      <p:cBhvr>
                                        <p:cTn id="55" dur="1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1000"/>
                                        <p:tgtEl>
                                          <p:spTgt spid="37"/>
                                        </p:tgtEl>
                                      </p:cBhvr>
                                    </p:animEffect>
                                    <p:anim calcmode="lin" valueType="num">
                                      <p:cBhvr>
                                        <p:cTn id="61" dur="1000" fill="hold"/>
                                        <p:tgtEl>
                                          <p:spTgt spid="37"/>
                                        </p:tgtEl>
                                        <p:attrNameLst>
                                          <p:attrName>ppt_x</p:attrName>
                                        </p:attrNameLst>
                                      </p:cBhvr>
                                      <p:tavLst>
                                        <p:tav tm="0">
                                          <p:val>
                                            <p:strVal val="#ppt_x"/>
                                          </p:val>
                                        </p:tav>
                                        <p:tav tm="100000">
                                          <p:val>
                                            <p:strVal val="#ppt_x"/>
                                          </p:val>
                                        </p:tav>
                                      </p:tavLst>
                                    </p:anim>
                                    <p:anim calcmode="lin" valueType="num">
                                      <p:cBhvr>
                                        <p:cTn id="62" dur="1000" fill="hold"/>
                                        <p:tgtEl>
                                          <p:spTgt spid="3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27" grpId="0"/>
      <p:bldP spid="32" grpId="0"/>
      <p:bldP spid="35" grpId="0" animBg="1"/>
      <p:bldP spid="38" grpId="0"/>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HẠM DUYÊN 1 - 9Slide.vn">
            <a:extLst>
              <a:ext uri="{FF2B5EF4-FFF2-40B4-BE49-F238E27FC236}">
                <a16:creationId xmlns:a16="http://schemas.microsoft.com/office/drawing/2014/main" id="{682B6751-D243-03BF-95B6-B8A56FC9158D}"/>
              </a:ext>
            </a:extLst>
          </p:cNvPr>
          <p:cNvPicPr>
            <a:picLocks noChangeAspect="1"/>
          </p:cNvPicPr>
          <p:nvPr/>
        </p:nvPicPr>
        <p:blipFill>
          <a:blip r:embed="rId2"/>
          <a:srcRect/>
          <a:stretch>
            <a:fillRect/>
          </a:stretch>
        </p:blipFill>
        <p:spPr>
          <a:xfrm>
            <a:off x="6312912" y="4179362"/>
            <a:ext cx="566576" cy="522666"/>
          </a:xfrm>
          <a:prstGeom prst="rect">
            <a:avLst/>
          </a:prstGeom>
        </p:spPr>
      </p:pic>
      <p:sp>
        <p:nvSpPr>
          <p:cNvPr id="48" name="PHẠM DUYÊN 2 - 9Slide.vn">
            <a:extLst>
              <a:ext uri="{FF2B5EF4-FFF2-40B4-BE49-F238E27FC236}">
                <a16:creationId xmlns:a16="http://schemas.microsoft.com/office/drawing/2014/main" id="{A2E03867-BAAE-FA09-595F-885A1847D727}"/>
              </a:ext>
            </a:extLst>
          </p:cNvPr>
          <p:cNvSpPr/>
          <p:nvPr/>
        </p:nvSpPr>
        <p:spPr>
          <a:xfrm>
            <a:off x="5983832" y="4221569"/>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3 000</a:t>
            </a:r>
          </a:p>
        </p:txBody>
      </p:sp>
      <p:grpSp>
        <p:nvGrpSpPr>
          <p:cNvPr id="42" name="PHẠM DUYÊN 3 - 9Slide.vn">
            <a:extLst>
              <a:ext uri="{FF2B5EF4-FFF2-40B4-BE49-F238E27FC236}">
                <a16:creationId xmlns:a16="http://schemas.microsoft.com/office/drawing/2014/main" id="{D7C7D382-57D5-3D23-C421-18554C21E28B}"/>
              </a:ext>
            </a:extLst>
          </p:cNvPr>
          <p:cNvGrpSpPr/>
          <p:nvPr/>
        </p:nvGrpSpPr>
        <p:grpSpPr>
          <a:xfrm>
            <a:off x="2080357" y="4084446"/>
            <a:ext cx="1153088" cy="823334"/>
            <a:chOff x="677562" y="2226377"/>
            <a:chExt cx="2575452" cy="1838938"/>
          </a:xfrm>
        </p:grpSpPr>
        <p:sp>
          <p:nvSpPr>
            <p:cNvPr id="43" name="PHẠM DUYÊN 3 - 9Slide.vn">
              <a:extLst>
                <a:ext uri="{FF2B5EF4-FFF2-40B4-BE49-F238E27FC236}">
                  <a16:creationId xmlns:a16="http://schemas.microsoft.com/office/drawing/2014/main" id="{A30C00C5-3534-8D46-452C-9D059BCFBB19}"/>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HẠM DUYÊN 8 - 9Slide.vn">
              <a:extLst>
                <a:ext uri="{FF2B5EF4-FFF2-40B4-BE49-F238E27FC236}">
                  <a16:creationId xmlns:a16="http://schemas.microsoft.com/office/drawing/2014/main" id="{FCA80A59-3406-B1F0-2667-450BBBA1E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1085131" y="2677757"/>
              <a:ext cx="1038634" cy="1638051"/>
            </a:xfrm>
            <a:prstGeom prst="rect">
              <a:avLst/>
            </a:prstGeom>
          </p:spPr>
        </p:pic>
        <p:pic>
          <p:nvPicPr>
            <p:cNvPr id="45" name="PHẠM DUYÊN 9 - 9Slide.vn">
              <a:extLst>
                <a:ext uri="{FF2B5EF4-FFF2-40B4-BE49-F238E27FC236}">
                  <a16:creationId xmlns:a16="http://schemas.microsoft.com/office/drawing/2014/main" id="{73CFC5EC-9BFC-002D-470B-953893FBA1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1539445" y="2222985"/>
              <a:ext cx="442086" cy="1228016"/>
            </a:xfrm>
            <a:prstGeom prst="rect">
              <a:avLst/>
            </a:prstGeom>
          </p:spPr>
        </p:pic>
        <p:pic>
          <p:nvPicPr>
            <p:cNvPr id="46" name="PHẠM DUYÊN 10 - 9Slide.vn">
              <a:extLst>
                <a:ext uri="{FF2B5EF4-FFF2-40B4-BE49-F238E27FC236}">
                  <a16:creationId xmlns:a16="http://schemas.microsoft.com/office/drawing/2014/main" id="{83CDACB9-1802-8361-C065-C5E064D5DEAF}"/>
                </a:ext>
              </a:extLst>
            </p:cNvPr>
            <p:cNvPicPr>
              <a:picLocks noChangeAspect="1"/>
            </p:cNvPicPr>
            <p:nvPr/>
          </p:nvPicPr>
          <p:blipFill>
            <a:blip r:embed="rId2"/>
            <a:srcRect/>
            <a:stretch>
              <a:fillRect/>
            </a:stretch>
          </p:blipFill>
          <p:spPr>
            <a:xfrm rot="1391769">
              <a:off x="2190880" y="2406076"/>
              <a:ext cx="965990" cy="891126"/>
            </a:xfrm>
            <a:prstGeom prst="rect">
              <a:avLst/>
            </a:prstGeom>
          </p:spPr>
        </p:pic>
      </p:grpSp>
      <p:pic>
        <p:nvPicPr>
          <p:cNvPr id="33" name="PHẠM DUYÊN 4 - 9Slide.vn">
            <a:extLst>
              <a:ext uri="{FF2B5EF4-FFF2-40B4-BE49-F238E27FC236}">
                <a16:creationId xmlns:a16="http://schemas.microsoft.com/office/drawing/2014/main" id="{C3B39256-38D7-5B5C-A9A4-80DFAC8F6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4443815" y="4141457"/>
            <a:ext cx="423234" cy="667490"/>
          </a:xfrm>
          <a:prstGeom prst="rect">
            <a:avLst/>
          </a:prstGeom>
        </p:spPr>
      </p:pic>
      <p:sp>
        <p:nvSpPr>
          <p:cNvPr id="34" name="PHẠM DUYÊN 5 - 9Slide.vn">
            <a:extLst>
              <a:ext uri="{FF2B5EF4-FFF2-40B4-BE49-F238E27FC236}">
                <a16:creationId xmlns:a16="http://schemas.microsoft.com/office/drawing/2014/main" id="{42CDEC68-3775-4D78-DECB-2BA144D804B9}"/>
              </a:ext>
            </a:extLst>
          </p:cNvPr>
          <p:cNvSpPr/>
          <p:nvPr/>
        </p:nvSpPr>
        <p:spPr>
          <a:xfrm>
            <a:off x="4043064" y="4221569"/>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5 000</a:t>
            </a:r>
          </a:p>
        </p:txBody>
      </p:sp>
      <p:grpSp>
        <p:nvGrpSpPr>
          <p:cNvPr id="2" name="PHẠM DUYÊN 6 - 9Slide.vn">
            <a:extLst>
              <a:ext uri="{FF2B5EF4-FFF2-40B4-BE49-F238E27FC236}">
                <a16:creationId xmlns:a16="http://schemas.microsoft.com/office/drawing/2014/main" id="{443521E6-E6B4-5BB1-7840-B4044CFBA82A}"/>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27BF48ED-C7DD-7BD6-376C-43B7E22AF661}"/>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67F4D23-FE6B-AFDD-3E36-449514DA5FEC}"/>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1758C73-6A76-4485-2D7F-655C634A6C3D}"/>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D9B25A7B-3720-6350-CF0F-C06DF96B4E0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8" name="PHẠM DUYÊN 7 - 9Slide.vn">
            <a:extLst>
              <a:ext uri="{FF2B5EF4-FFF2-40B4-BE49-F238E27FC236}">
                <a16:creationId xmlns:a16="http://schemas.microsoft.com/office/drawing/2014/main" id="{F941BF75-5970-0242-9B54-0E104EDEE7C4}"/>
              </a:ext>
            </a:extLst>
          </p:cNvPr>
          <p:cNvGrpSpPr/>
          <p:nvPr/>
        </p:nvGrpSpPr>
        <p:grpSpPr>
          <a:xfrm>
            <a:off x="1530554" y="1391000"/>
            <a:ext cx="2575452" cy="1838938"/>
            <a:chOff x="677562" y="2226377"/>
            <a:chExt cx="2575452" cy="1838938"/>
          </a:xfrm>
        </p:grpSpPr>
        <p:sp>
          <p:nvSpPr>
            <p:cNvPr id="9" name="PHẠM DUYÊN 3 - 9Slide.vn">
              <a:extLst>
                <a:ext uri="{FF2B5EF4-FFF2-40B4-BE49-F238E27FC236}">
                  <a16:creationId xmlns:a16="http://schemas.microsoft.com/office/drawing/2014/main" id="{188D15EE-04E3-A876-4132-DFE929C45E69}"/>
                </a:ext>
              </a:extLst>
            </p:cNvPr>
            <p:cNvSpPr/>
            <p:nvPr/>
          </p:nvSpPr>
          <p:spPr>
            <a:xfrm>
              <a:off x="677562" y="2226377"/>
              <a:ext cx="2575452" cy="1838938"/>
            </a:xfrm>
            <a:prstGeom prst="ellipse">
              <a:avLst/>
            </a:prstGeom>
            <a:solidFill>
              <a:srgbClr val="FB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HẠM DUYÊN 8 - 9Slide.vn">
              <a:extLst>
                <a:ext uri="{FF2B5EF4-FFF2-40B4-BE49-F238E27FC236}">
                  <a16:creationId xmlns:a16="http://schemas.microsoft.com/office/drawing/2014/main" id="{CB040939-A4EC-F83A-9C6C-7619BB976B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1085131" y="2677757"/>
              <a:ext cx="1038634" cy="1638051"/>
            </a:xfrm>
            <a:prstGeom prst="rect">
              <a:avLst/>
            </a:prstGeom>
          </p:spPr>
        </p:pic>
        <p:pic>
          <p:nvPicPr>
            <p:cNvPr id="11" name="PHẠM DUYÊN 9 - 9Slide.vn">
              <a:extLst>
                <a:ext uri="{FF2B5EF4-FFF2-40B4-BE49-F238E27FC236}">
                  <a16:creationId xmlns:a16="http://schemas.microsoft.com/office/drawing/2014/main" id="{808C7DD2-CF2B-0AEE-82F5-103A157AF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1539445" y="2222985"/>
              <a:ext cx="442086" cy="1228016"/>
            </a:xfrm>
            <a:prstGeom prst="rect">
              <a:avLst/>
            </a:prstGeom>
          </p:spPr>
        </p:pic>
        <p:pic>
          <p:nvPicPr>
            <p:cNvPr id="12" name="PHẠM DUYÊN 10 - 9Slide.vn">
              <a:extLst>
                <a:ext uri="{FF2B5EF4-FFF2-40B4-BE49-F238E27FC236}">
                  <a16:creationId xmlns:a16="http://schemas.microsoft.com/office/drawing/2014/main" id="{76C902F2-484B-89DF-F835-7266677981F1}"/>
                </a:ext>
              </a:extLst>
            </p:cNvPr>
            <p:cNvPicPr>
              <a:picLocks noChangeAspect="1"/>
            </p:cNvPicPr>
            <p:nvPr/>
          </p:nvPicPr>
          <p:blipFill>
            <a:blip r:embed="rId2"/>
            <a:srcRect/>
            <a:stretch>
              <a:fillRect/>
            </a:stretch>
          </p:blipFill>
          <p:spPr>
            <a:xfrm rot="1391769">
              <a:off x="2190880" y="2406076"/>
              <a:ext cx="965990" cy="891126"/>
            </a:xfrm>
            <a:prstGeom prst="rect">
              <a:avLst/>
            </a:prstGeom>
          </p:spPr>
        </p:pic>
      </p:grpSp>
      <p:grpSp>
        <p:nvGrpSpPr>
          <p:cNvPr id="13" name="PHẠM DUYÊN 8 - 9Slide.vn">
            <a:extLst>
              <a:ext uri="{FF2B5EF4-FFF2-40B4-BE49-F238E27FC236}">
                <a16:creationId xmlns:a16="http://schemas.microsoft.com/office/drawing/2014/main" id="{15EBD73F-F16B-EDD9-0684-EBCB61C14070}"/>
              </a:ext>
            </a:extLst>
          </p:cNvPr>
          <p:cNvGrpSpPr/>
          <p:nvPr/>
        </p:nvGrpSpPr>
        <p:grpSpPr>
          <a:xfrm>
            <a:off x="5007068" y="1391000"/>
            <a:ext cx="2575452" cy="1838938"/>
            <a:chOff x="4773312" y="2226377"/>
            <a:chExt cx="2575452" cy="1838938"/>
          </a:xfrm>
        </p:grpSpPr>
        <p:sp>
          <p:nvSpPr>
            <p:cNvPr id="14" name="PHẠM DUYÊN 1 - 9Slide.vn">
              <a:extLst>
                <a:ext uri="{FF2B5EF4-FFF2-40B4-BE49-F238E27FC236}">
                  <a16:creationId xmlns:a16="http://schemas.microsoft.com/office/drawing/2014/main" id="{3CB8BE8E-3B9A-4447-FDE8-C410C6A02F80}"/>
                </a:ext>
              </a:extLst>
            </p:cNvPr>
            <p:cNvSpPr/>
            <p:nvPr/>
          </p:nvSpPr>
          <p:spPr>
            <a:xfrm>
              <a:off x="4773312" y="2226377"/>
              <a:ext cx="2575452" cy="1838938"/>
            </a:xfrm>
            <a:prstGeom prst="ellipse">
              <a:avLst/>
            </a:prstGeom>
            <a:solidFill>
              <a:srgbClr val="B8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HẠM DUYÊN 11 - 9Slide.vn">
              <a:extLst>
                <a:ext uri="{FF2B5EF4-FFF2-40B4-BE49-F238E27FC236}">
                  <a16:creationId xmlns:a16="http://schemas.microsoft.com/office/drawing/2014/main" id="{E46EB493-1F91-B76C-CBD0-34DB428333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5356407" y="2606513"/>
              <a:ext cx="1038634" cy="1638051"/>
            </a:xfrm>
            <a:prstGeom prst="rect">
              <a:avLst/>
            </a:prstGeom>
          </p:spPr>
        </p:pic>
        <p:pic>
          <p:nvPicPr>
            <p:cNvPr id="16" name="PHẠM DUYÊN 12 - 9Slide.vn">
              <a:extLst>
                <a:ext uri="{FF2B5EF4-FFF2-40B4-BE49-F238E27FC236}">
                  <a16:creationId xmlns:a16="http://schemas.microsoft.com/office/drawing/2014/main" id="{56ABB579-CC0B-C3D3-3DBB-E2C7368F46E4}"/>
                </a:ext>
              </a:extLst>
            </p:cNvPr>
            <p:cNvPicPr>
              <a:picLocks noChangeAspect="1"/>
            </p:cNvPicPr>
            <p:nvPr/>
          </p:nvPicPr>
          <p:blipFill>
            <a:blip r:embed="rId2"/>
            <a:srcRect/>
            <a:stretch>
              <a:fillRect/>
            </a:stretch>
          </p:blipFill>
          <p:spPr>
            <a:xfrm>
              <a:off x="5890656" y="2360232"/>
              <a:ext cx="965990" cy="891126"/>
            </a:xfrm>
            <a:prstGeom prst="rect">
              <a:avLst/>
            </a:prstGeom>
          </p:spPr>
        </p:pic>
      </p:grpSp>
      <p:grpSp>
        <p:nvGrpSpPr>
          <p:cNvPr id="17" name="PHẠM DUYÊN 9 - 9Slide.vn">
            <a:extLst>
              <a:ext uri="{FF2B5EF4-FFF2-40B4-BE49-F238E27FC236}">
                <a16:creationId xmlns:a16="http://schemas.microsoft.com/office/drawing/2014/main" id="{AD47779A-3431-1A37-0BC2-747546F7E882}"/>
              </a:ext>
            </a:extLst>
          </p:cNvPr>
          <p:cNvGrpSpPr/>
          <p:nvPr/>
        </p:nvGrpSpPr>
        <p:grpSpPr>
          <a:xfrm>
            <a:off x="8483582" y="1391000"/>
            <a:ext cx="2575452" cy="1838938"/>
            <a:chOff x="8869062" y="2226377"/>
            <a:chExt cx="2575452" cy="1838938"/>
          </a:xfrm>
        </p:grpSpPr>
        <p:sp>
          <p:nvSpPr>
            <p:cNvPr id="18" name="PHẠM DUYÊN 2 - 9Slide.vn">
              <a:extLst>
                <a:ext uri="{FF2B5EF4-FFF2-40B4-BE49-F238E27FC236}">
                  <a16:creationId xmlns:a16="http://schemas.microsoft.com/office/drawing/2014/main" id="{DFE8ED58-F3AA-9748-9EFD-B7C5D34497C9}"/>
                </a:ext>
              </a:extLst>
            </p:cNvPr>
            <p:cNvSpPr/>
            <p:nvPr/>
          </p:nvSpPr>
          <p:spPr>
            <a:xfrm>
              <a:off x="8869062" y="2226377"/>
              <a:ext cx="2575452" cy="1838938"/>
            </a:xfrm>
            <a:prstGeom prst="ellipse">
              <a:avLst/>
            </a:prstGeom>
            <a:solidFill>
              <a:srgbClr val="EAE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HẠM DUYÊN 13 - 9Slide.vn">
              <a:extLst>
                <a:ext uri="{FF2B5EF4-FFF2-40B4-BE49-F238E27FC236}">
                  <a16:creationId xmlns:a16="http://schemas.microsoft.com/office/drawing/2014/main" id="{C8082035-6B7C-C2CB-7A0D-ABD2FFACBF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43283">
              <a:off x="9649008" y="2390612"/>
              <a:ext cx="1038634" cy="1638051"/>
            </a:xfrm>
            <a:prstGeom prst="rect">
              <a:avLst/>
            </a:prstGeom>
            <a:effectLst>
              <a:outerShdw blurRad="50800" dist="38100" dir="2700000" algn="tl" rotWithShape="0">
                <a:prstClr val="black">
                  <a:alpha val="40000"/>
                </a:prstClr>
              </a:outerShdw>
            </a:effectLst>
          </p:spPr>
        </p:pic>
      </p:grpSp>
      <p:sp>
        <p:nvSpPr>
          <p:cNvPr id="23" name="PHẠM DUYÊN 10 - 9Slide.vn">
            <a:extLst>
              <a:ext uri="{FF2B5EF4-FFF2-40B4-BE49-F238E27FC236}">
                <a16:creationId xmlns:a16="http://schemas.microsoft.com/office/drawing/2014/main" id="{B5DC2088-B86E-5B23-21DE-FF2EFFBD6623}"/>
              </a:ext>
            </a:extLst>
          </p:cNvPr>
          <p:cNvSpPr/>
          <p:nvPr/>
        </p:nvSpPr>
        <p:spPr>
          <a:xfrm>
            <a:off x="1867251" y="2359823"/>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5 000</a:t>
            </a:r>
          </a:p>
        </p:txBody>
      </p:sp>
      <p:sp>
        <p:nvSpPr>
          <p:cNvPr id="7" name="PHẠM DUYÊN 11 - 9Slide.vn">
            <a:extLst>
              <a:ext uri="{FF2B5EF4-FFF2-40B4-BE49-F238E27FC236}">
                <a16:creationId xmlns:a16="http://schemas.microsoft.com/office/drawing/2014/main" id="{0B0CA4D5-B1A4-544B-AD1C-919DF794A70D}"/>
              </a:ext>
            </a:extLst>
          </p:cNvPr>
          <p:cNvSpPr/>
          <p:nvPr/>
        </p:nvSpPr>
        <p:spPr>
          <a:xfrm>
            <a:off x="137160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10 000 đồng</a:t>
            </a:r>
          </a:p>
        </p:txBody>
      </p:sp>
      <p:sp>
        <p:nvSpPr>
          <p:cNvPr id="20" name="PHẠM DUYÊN 12 - 9Slide.vn">
            <a:extLst>
              <a:ext uri="{FF2B5EF4-FFF2-40B4-BE49-F238E27FC236}">
                <a16:creationId xmlns:a16="http://schemas.microsoft.com/office/drawing/2014/main" id="{1B7C9AB2-BDFF-2967-75DA-9364B639A4A2}"/>
              </a:ext>
            </a:extLst>
          </p:cNvPr>
          <p:cNvSpPr/>
          <p:nvPr/>
        </p:nvSpPr>
        <p:spPr>
          <a:xfrm>
            <a:off x="487568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8 000 đồng</a:t>
            </a:r>
          </a:p>
        </p:txBody>
      </p:sp>
      <p:sp>
        <p:nvSpPr>
          <p:cNvPr id="21" name="PHẠM DUYÊN 13 - 9Slide.vn">
            <a:extLst>
              <a:ext uri="{FF2B5EF4-FFF2-40B4-BE49-F238E27FC236}">
                <a16:creationId xmlns:a16="http://schemas.microsoft.com/office/drawing/2014/main" id="{A5D286B7-D1AC-7F9D-2B53-B3EDF078A51E}"/>
              </a:ext>
            </a:extLst>
          </p:cNvPr>
          <p:cNvSpPr/>
          <p:nvPr/>
        </p:nvSpPr>
        <p:spPr>
          <a:xfrm>
            <a:off x="8379760" y="457200"/>
            <a:ext cx="2893360"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5 000 đồng</a:t>
            </a:r>
          </a:p>
        </p:txBody>
      </p:sp>
      <p:cxnSp>
        <p:nvCxnSpPr>
          <p:cNvPr id="24" name="PHẠM DUYÊN 14 - 9Slide.vn">
            <a:extLst>
              <a:ext uri="{FF2B5EF4-FFF2-40B4-BE49-F238E27FC236}">
                <a16:creationId xmlns:a16="http://schemas.microsoft.com/office/drawing/2014/main" id="{76794D3C-1C55-E790-6C34-8C834D201894}"/>
              </a:ext>
            </a:extLst>
          </p:cNvPr>
          <p:cNvCxnSpPr>
            <a:cxnSpLocks/>
          </p:cNvCxnSpPr>
          <p:nvPr/>
        </p:nvCxnSpPr>
        <p:spPr>
          <a:xfrm flipV="1">
            <a:off x="2743200" y="3340359"/>
            <a:ext cx="0" cy="666491"/>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7" name="PHẠM DUYÊN 15 - 9Slide.vn">
            <a:extLst>
              <a:ext uri="{FF2B5EF4-FFF2-40B4-BE49-F238E27FC236}">
                <a16:creationId xmlns:a16="http://schemas.microsoft.com/office/drawing/2014/main" id="{99E098AE-F7AE-AB3D-4EB5-EBA5C053ABDA}"/>
              </a:ext>
            </a:extLst>
          </p:cNvPr>
          <p:cNvSpPr txBox="1"/>
          <p:nvPr/>
        </p:nvSpPr>
        <p:spPr>
          <a:xfrm>
            <a:off x="1313289" y="3921204"/>
            <a:ext cx="697627" cy="1107996"/>
          </a:xfrm>
          <a:prstGeom prst="rect">
            <a:avLst/>
          </a:prstGeom>
          <a:noFill/>
        </p:spPr>
        <p:txBody>
          <a:bodyPr wrap="none" rtlCol="0">
            <a:spAutoFit/>
          </a:bodyPr>
          <a:lstStyle/>
          <a:p>
            <a:r>
              <a:rPr lang="en-US" sz="6600">
                <a:latin typeface="+mj-lt"/>
              </a:rPr>
              <a:t>=</a:t>
            </a:r>
          </a:p>
        </p:txBody>
      </p:sp>
      <p:sp>
        <p:nvSpPr>
          <p:cNvPr id="32" name="PHẠM DUYÊN 16 - 9Slide.vn">
            <a:extLst>
              <a:ext uri="{FF2B5EF4-FFF2-40B4-BE49-F238E27FC236}">
                <a16:creationId xmlns:a16="http://schemas.microsoft.com/office/drawing/2014/main" id="{8E7D573A-2C7A-C1EE-0F90-844AED8D04E5}"/>
              </a:ext>
            </a:extLst>
          </p:cNvPr>
          <p:cNvSpPr txBox="1"/>
          <p:nvPr/>
        </p:nvSpPr>
        <p:spPr>
          <a:xfrm>
            <a:off x="3429000" y="4044315"/>
            <a:ext cx="540533" cy="861774"/>
          </a:xfrm>
          <a:prstGeom prst="rect">
            <a:avLst/>
          </a:prstGeom>
          <a:noFill/>
        </p:spPr>
        <p:txBody>
          <a:bodyPr wrap="none" rtlCol="0">
            <a:spAutoFit/>
          </a:bodyPr>
          <a:lstStyle/>
          <a:p>
            <a:r>
              <a:rPr lang="en-US" sz="5000" b="1">
                <a:latin typeface="Arial" panose="020B0604020202020204" pitchFamily="34" charset="0"/>
                <a:cs typeface="Arial" panose="020B0604020202020204" pitchFamily="34" charset="0"/>
              </a:rPr>
              <a:t>–</a:t>
            </a:r>
            <a:endParaRPr lang="en-US" sz="5000" b="1">
              <a:latin typeface="+mj-lt"/>
            </a:endParaRPr>
          </a:p>
        </p:txBody>
      </p:sp>
      <p:sp>
        <p:nvSpPr>
          <p:cNvPr id="35" name="PHẠM DUYÊN 17 - 9Slide.vn">
            <a:extLst>
              <a:ext uri="{FF2B5EF4-FFF2-40B4-BE49-F238E27FC236}">
                <a16:creationId xmlns:a16="http://schemas.microsoft.com/office/drawing/2014/main" id="{550CC47A-17FF-A654-1DE6-0E599598B1B9}"/>
              </a:ext>
            </a:extLst>
          </p:cNvPr>
          <p:cNvSpPr/>
          <p:nvPr/>
        </p:nvSpPr>
        <p:spPr>
          <a:xfrm>
            <a:off x="1982773" y="4221569"/>
            <a:ext cx="134825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75000"/>
                  </a:schemeClr>
                </a:solidFill>
                <a:effectLst>
                  <a:outerShdw blurRad="38100" dist="38100" dir="2700000" algn="tl">
                    <a:srgbClr val="000000">
                      <a:alpha val="43137"/>
                    </a:srgbClr>
                  </a:outerShdw>
                </a:effectLst>
                <a:latin typeface="+mj-lt"/>
              </a:rPr>
              <a:t>10 000</a:t>
            </a:r>
          </a:p>
        </p:txBody>
      </p:sp>
      <p:sp>
        <p:nvSpPr>
          <p:cNvPr id="22" name="PHẠM DUYÊN 18 - 9Slide.vn">
            <a:extLst>
              <a:ext uri="{FF2B5EF4-FFF2-40B4-BE49-F238E27FC236}">
                <a16:creationId xmlns:a16="http://schemas.microsoft.com/office/drawing/2014/main" id="{9C29EB9C-74D8-1908-1F4B-7686CCA5DC89}"/>
              </a:ext>
            </a:extLst>
          </p:cNvPr>
          <p:cNvSpPr/>
          <p:nvPr/>
        </p:nvSpPr>
        <p:spPr>
          <a:xfrm>
            <a:off x="3269953" y="2073685"/>
            <a:ext cx="1224736" cy="507266"/>
          </a:xfrm>
          <a:prstGeom prst="roundRect">
            <a:avLst/>
          </a:prstGeom>
          <a:solidFill>
            <a:schemeClr val="bg1">
              <a:alpha val="5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effectLst>
                  <a:outerShdw blurRad="38100" dist="38100" dir="2700000" algn="tl">
                    <a:srgbClr val="000000">
                      <a:alpha val="43137"/>
                    </a:srgbClr>
                  </a:outerShdw>
                </a:effectLst>
                <a:latin typeface="+mj-lt"/>
              </a:rPr>
              <a:t>3 000</a:t>
            </a:r>
          </a:p>
        </p:txBody>
      </p:sp>
      <p:pic>
        <p:nvPicPr>
          <p:cNvPr id="41" name="PHẠM DUYÊN 19 - 9Slide.vn">
            <a:extLst>
              <a:ext uri="{FF2B5EF4-FFF2-40B4-BE49-F238E27FC236}">
                <a16:creationId xmlns:a16="http://schemas.microsoft.com/office/drawing/2014/main" id="{A6B09ADE-B012-5FD6-4D76-1045666713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705317" y="4060352"/>
            <a:ext cx="298370" cy="828806"/>
          </a:xfrm>
          <a:prstGeom prst="rect">
            <a:avLst/>
          </a:prstGeom>
        </p:spPr>
      </p:pic>
      <p:sp>
        <p:nvSpPr>
          <p:cNvPr id="49" name="PHẠM DUYÊN 20 - 9Slide.vn">
            <a:extLst>
              <a:ext uri="{FF2B5EF4-FFF2-40B4-BE49-F238E27FC236}">
                <a16:creationId xmlns:a16="http://schemas.microsoft.com/office/drawing/2014/main" id="{6AD96927-5933-502C-3A38-0C711EEDF545}"/>
              </a:ext>
            </a:extLst>
          </p:cNvPr>
          <p:cNvSpPr txBox="1"/>
          <p:nvPr/>
        </p:nvSpPr>
        <p:spPr>
          <a:xfrm>
            <a:off x="5369768" y="4044315"/>
            <a:ext cx="540533" cy="861774"/>
          </a:xfrm>
          <a:prstGeom prst="rect">
            <a:avLst/>
          </a:prstGeom>
          <a:noFill/>
        </p:spPr>
        <p:txBody>
          <a:bodyPr wrap="none" rtlCol="0">
            <a:spAutoFit/>
          </a:bodyPr>
          <a:lstStyle/>
          <a:p>
            <a:r>
              <a:rPr lang="en-US" sz="5000" b="1">
                <a:latin typeface="Arial" panose="020B0604020202020204" pitchFamily="34" charset="0"/>
                <a:cs typeface="Arial" panose="020B0604020202020204" pitchFamily="34" charset="0"/>
              </a:rPr>
              <a:t>–</a:t>
            </a:r>
            <a:endParaRPr lang="en-US" sz="5000" b="1">
              <a:latin typeface="+mj-lt"/>
            </a:endParaRPr>
          </a:p>
        </p:txBody>
      </p:sp>
      <p:cxnSp>
        <p:nvCxnSpPr>
          <p:cNvPr id="52" name="PHẠM DUYÊN 21 - 9Slide.vn">
            <a:extLst>
              <a:ext uri="{FF2B5EF4-FFF2-40B4-BE49-F238E27FC236}">
                <a16:creationId xmlns:a16="http://schemas.microsoft.com/office/drawing/2014/main" id="{877B8BB5-F9C0-E7B6-9BDB-10373B1BEE9C}"/>
              </a:ext>
            </a:extLst>
          </p:cNvPr>
          <p:cNvCxnSpPr>
            <a:cxnSpLocks/>
          </p:cNvCxnSpPr>
          <p:nvPr/>
        </p:nvCxnSpPr>
        <p:spPr>
          <a:xfrm flipV="1">
            <a:off x="2743200" y="5029200"/>
            <a:ext cx="0" cy="654059"/>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3" name="PHẠM DUYÊN 22 - 9Slide.vn">
            <a:extLst>
              <a:ext uri="{FF2B5EF4-FFF2-40B4-BE49-F238E27FC236}">
                <a16:creationId xmlns:a16="http://schemas.microsoft.com/office/drawing/2014/main" id="{AFD7198A-799B-429C-2888-B57ACB1C2FBC}"/>
              </a:ext>
            </a:extLst>
          </p:cNvPr>
          <p:cNvSpPr txBox="1"/>
          <p:nvPr/>
        </p:nvSpPr>
        <p:spPr>
          <a:xfrm>
            <a:off x="1313289" y="5471641"/>
            <a:ext cx="697627" cy="1107996"/>
          </a:xfrm>
          <a:prstGeom prst="rect">
            <a:avLst/>
          </a:prstGeom>
          <a:noFill/>
        </p:spPr>
        <p:txBody>
          <a:bodyPr wrap="none" rtlCol="0">
            <a:spAutoFit/>
          </a:bodyPr>
          <a:lstStyle/>
          <a:p>
            <a:r>
              <a:rPr lang="en-US" sz="6600">
                <a:latin typeface="+mj-lt"/>
              </a:rPr>
              <a:t>=</a:t>
            </a:r>
          </a:p>
        </p:txBody>
      </p:sp>
      <p:sp>
        <p:nvSpPr>
          <p:cNvPr id="54" name="PHẠM DUYÊN 23 - 9Slide.vn">
            <a:extLst>
              <a:ext uri="{FF2B5EF4-FFF2-40B4-BE49-F238E27FC236}">
                <a16:creationId xmlns:a16="http://schemas.microsoft.com/office/drawing/2014/main" id="{0141A2EC-EB71-6B7A-CC98-CE2074B0AE87}"/>
              </a:ext>
            </a:extLst>
          </p:cNvPr>
          <p:cNvSpPr/>
          <p:nvPr/>
        </p:nvSpPr>
        <p:spPr>
          <a:xfrm>
            <a:off x="2044533" y="5743140"/>
            <a:ext cx="2155354" cy="520072"/>
          </a:xfrm>
          <a:prstGeom prst="roundRect">
            <a:avLst/>
          </a:prstGeom>
          <a:solidFill>
            <a:srgbClr val="C9E8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mj-lt"/>
              </a:rPr>
              <a:t>2 000 đồng</a:t>
            </a:r>
          </a:p>
        </p:txBody>
      </p:sp>
      <p:pic>
        <p:nvPicPr>
          <p:cNvPr id="55" name="PHẠM DUYÊN 24 - 9Slide.vn">
            <a:extLst>
              <a:ext uri="{FF2B5EF4-FFF2-40B4-BE49-F238E27FC236}">
                <a16:creationId xmlns:a16="http://schemas.microsoft.com/office/drawing/2014/main" id="{0B4AB3B0-7B97-51AE-9746-364ACD045C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138171" flipH="1">
            <a:off x="705318" y="5571949"/>
            <a:ext cx="298370" cy="828806"/>
          </a:xfrm>
          <a:prstGeom prst="rect">
            <a:avLst/>
          </a:prstGeom>
        </p:spPr>
      </p:pic>
    </p:spTree>
    <p:extLst>
      <p:ext uri="{BB962C8B-B14F-4D97-AF65-F5344CB8AC3E}">
        <p14:creationId xmlns:p14="http://schemas.microsoft.com/office/powerpoint/2010/main" val="48196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1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style.rotation</p:attrName>
                                        </p:attrNameLst>
                                      </p:cBhvr>
                                      <p:tavLst>
                                        <p:tav tm="0">
                                          <p:val>
                                            <p:fltVal val="90"/>
                                          </p:val>
                                        </p:tav>
                                        <p:tav tm="100000">
                                          <p:val>
                                            <p:fltVal val="0"/>
                                          </p:val>
                                        </p:tav>
                                      </p:tavLst>
                                    </p:anim>
                                    <p:animEffect transition="in" filter="fade">
                                      <p:cBhvr>
                                        <p:cTn id="25" dur="10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up)">
                                      <p:cBhvr>
                                        <p:cTn id="55" dur="5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up)">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up)">
                                      <p:cBhvr>
                                        <p:cTn id="75" dur="1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1000" fill="hold"/>
                                        <p:tgtEl>
                                          <p:spTgt spid="55"/>
                                        </p:tgtEl>
                                        <p:attrNameLst>
                                          <p:attrName>ppt_w</p:attrName>
                                        </p:attrNameLst>
                                      </p:cBhvr>
                                      <p:tavLst>
                                        <p:tav tm="0">
                                          <p:val>
                                            <p:fltVal val="0"/>
                                          </p:val>
                                        </p:tav>
                                        <p:tav tm="100000">
                                          <p:val>
                                            <p:strVal val="#ppt_w"/>
                                          </p:val>
                                        </p:tav>
                                      </p:tavLst>
                                    </p:anim>
                                    <p:anim calcmode="lin" valueType="num">
                                      <p:cBhvr>
                                        <p:cTn id="81" dur="1000" fill="hold"/>
                                        <p:tgtEl>
                                          <p:spTgt spid="55"/>
                                        </p:tgtEl>
                                        <p:attrNameLst>
                                          <p:attrName>ppt_h</p:attrName>
                                        </p:attrNameLst>
                                      </p:cBhvr>
                                      <p:tavLst>
                                        <p:tav tm="0">
                                          <p:val>
                                            <p:fltVal val="0"/>
                                          </p:val>
                                        </p:tav>
                                        <p:tav tm="100000">
                                          <p:val>
                                            <p:strVal val="#ppt_h"/>
                                          </p:val>
                                        </p:tav>
                                      </p:tavLst>
                                    </p:anim>
                                    <p:anim calcmode="lin" valueType="num">
                                      <p:cBhvr>
                                        <p:cTn id="82" dur="1000" fill="hold"/>
                                        <p:tgtEl>
                                          <p:spTgt spid="55"/>
                                        </p:tgtEl>
                                        <p:attrNameLst>
                                          <p:attrName>style.rotation</p:attrName>
                                        </p:attrNameLst>
                                      </p:cBhvr>
                                      <p:tavLst>
                                        <p:tav tm="0">
                                          <p:val>
                                            <p:fltVal val="90"/>
                                          </p:val>
                                        </p:tav>
                                        <p:tav tm="100000">
                                          <p:val>
                                            <p:fltVal val="0"/>
                                          </p:val>
                                        </p:tav>
                                      </p:tavLst>
                                    </p:anim>
                                    <p:animEffect transition="in" filter="fade">
                                      <p:cBhvr>
                                        <p:cTn id="83" dur="1000"/>
                                        <p:tgtEl>
                                          <p:spTgt spid="55"/>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1000"/>
                                        <p:tgtEl>
                                          <p:spTgt spid="54"/>
                                        </p:tgtEl>
                                      </p:cBhvr>
                                    </p:animEffect>
                                    <p:anim calcmode="lin" valueType="num">
                                      <p:cBhvr>
                                        <p:cTn id="94" dur="1000" fill="hold"/>
                                        <p:tgtEl>
                                          <p:spTgt spid="54"/>
                                        </p:tgtEl>
                                        <p:attrNameLst>
                                          <p:attrName>ppt_x</p:attrName>
                                        </p:attrNameLst>
                                      </p:cBhvr>
                                      <p:tavLst>
                                        <p:tav tm="0">
                                          <p:val>
                                            <p:strVal val="#ppt_x"/>
                                          </p:val>
                                        </p:tav>
                                        <p:tav tm="100000">
                                          <p:val>
                                            <p:strVal val="#ppt_x"/>
                                          </p:val>
                                        </p:tav>
                                      </p:tavLst>
                                    </p:anim>
                                    <p:anim calcmode="lin" valueType="num">
                                      <p:cBhvr>
                                        <p:cTn id="9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4" grpId="0" animBg="1"/>
      <p:bldP spid="23" grpId="0" animBg="1"/>
      <p:bldP spid="27" grpId="0"/>
      <p:bldP spid="32" grpId="0"/>
      <p:bldP spid="35" grpId="0" animBg="1"/>
      <p:bldP spid="22" grpId="0" animBg="1"/>
      <p:bldP spid="49" grpId="0"/>
      <p:bldP spid="53" grpId="0"/>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A378B3AB-FBE2-5C3E-A7D7-DDFFC6469BCB}"/>
              </a:ext>
            </a:extLst>
          </p:cNvPr>
          <p:cNvSpPr txBox="1">
            <a:spLocks noChangeAspect="1"/>
          </p:cNvSpPr>
          <p:nvPr>
            <p:custDataLst>
              <p:tags r:id="rId1"/>
            </p:custDataLst>
          </p:nvPr>
        </p:nvSpPr>
        <p:spPr>
          <a:xfrm>
            <a:off x="1256782" y="379185"/>
            <a:ext cx="10400522" cy="1464231"/>
          </a:xfrm>
          <a:prstGeom prst="roundRect">
            <a:avLst/>
          </a:prstGeom>
          <a:solidFill>
            <a:scrgbClr r="0" g="0" b="0">
              <a:alpha val="0"/>
            </a:scrgbClr>
          </a:solidFill>
        </p:spPr>
        <p:txBody>
          <a:bodyPr wrap="square" rtlCol="0">
            <a:spAutoFit/>
          </a:bodyPr>
          <a:lstStyle/>
          <a:p>
            <a:pPr algn="just"/>
            <a:r>
              <a:rPr lang="en-US" sz="4000" spc="-40">
                <a:solidFill>
                  <a:srgbClr val="002060"/>
                </a:solidFill>
                <a:latin typeface="+mj-lt"/>
              </a:rPr>
              <a:t>Tìm giá tiền của từng loại: bắp ngô, cà rốt, dưa chuột.</a:t>
            </a:r>
            <a:endParaRPr lang="vi-VN" sz="4000" spc="-40">
              <a:solidFill>
                <a:srgbClr val="002060"/>
              </a:solidFill>
              <a:latin typeface="+mj-lt"/>
            </a:endParaRPr>
          </a:p>
        </p:txBody>
      </p:sp>
      <p:grpSp>
        <p:nvGrpSpPr>
          <p:cNvPr id="3" name="PHẠM DUYÊN 2 - 9Slide.vn">
            <a:extLst>
              <a:ext uri="{FF2B5EF4-FFF2-40B4-BE49-F238E27FC236}">
                <a16:creationId xmlns:a16="http://schemas.microsoft.com/office/drawing/2014/main" id="{77D95E01-E8DB-93FC-FC58-E5A9BD8F76FB}"/>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DBED0F7D-18AA-FB56-702A-D26618E3B1A5}"/>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C82DBB87-DCC7-D83A-8B90-F3DD2492F162}"/>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5C849E9-D436-7DB1-D872-D95936264392}"/>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0C73AB5-EAFE-05FB-A073-58DC7E36E6C2}"/>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9" name="PHẠM DUYÊN 3 - 9Slide.vn">
            <a:extLst>
              <a:ext uri="{FF2B5EF4-FFF2-40B4-BE49-F238E27FC236}">
                <a16:creationId xmlns:a16="http://schemas.microsoft.com/office/drawing/2014/main" id="{DF79640E-8AAA-8042-B00C-CF5D40BF9721}"/>
              </a:ext>
            </a:extLst>
          </p:cNvPr>
          <p:cNvSpPr txBox="1"/>
          <p:nvPr/>
        </p:nvSpPr>
        <p:spPr>
          <a:xfrm>
            <a:off x="889000" y="1676400"/>
            <a:ext cx="10414000" cy="4928209"/>
          </a:xfrm>
          <a:prstGeom prst="rect">
            <a:avLst/>
          </a:prstGeom>
          <a:noFill/>
        </p:spPr>
        <p:txBody>
          <a:bodyPr wrap="square">
            <a:spAutoFit/>
          </a:bodyPr>
          <a:lstStyle/>
          <a:p>
            <a:pPr algn="ctr" latinLnBrk="0">
              <a:lnSpc>
                <a:spcPct val="110000"/>
              </a:lnSpc>
            </a:pPr>
            <a:r>
              <a:rPr lang="en-US" sz="3600" u="sng" spc="-40">
                <a:solidFill>
                  <a:srgbClr val="0070C0"/>
                </a:solidFill>
              </a:rPr>
              <a:t>Bài giải</a:t>
            </a:r>
          </a:p>
          <a:p>
            <a:pPr algn="l" latinLnBrk="0">
              <a:lnSpc>
                <a:spcPct val="110000"/>
              </a:lnSpc>
            </a:pPr>
            <a:r>
              <a:rPr lang="vi-VN" sz="3600" spc="-40">
                <a:solidFill>
                  <a:schemeClr val="tx1">
                    <a:lumMod val="75000"/>
                    <a:lumOff val="25000"/>
                  </a:schemeClr>
                </a:solidFill>
              </a:rPr>
              <a:t>- </a:t>
            </a:r>
            <a:r>
              <a:rPr lang="vi-VN" sz="3600" spc="-40">
                <a:solidFill>
                  <a:schemeClr val="tx1">
                    <a:lumMod val="75000"/>
                    <a:lumOff val="25000"/>
                  </a:schemeClr>
                </a:solidFill>
                <a:latin typeface="+mj-lt"/>
              </a:rPr>
              <a:t>Bắp ngô</a:t>
            </a:r>
            <a:r>
              <a:rPr lang="vi-VN" sz="3600" spc="-40">
                <a:solidFill>
                  <a:schemeClr val="tx1">
                    <a:lumMod val="75000"/>
                    <a:lumOff val="25000"/>
                  </a:schemeClr>
                </a:solidFill>
              </a:rPr>
              <a:t> giá </a:t>
            </a:r>
            <a:r>
              <a:rPr lang="vi-VN" sz="3600" spc="-40">
                <a:solidFill>
                  <a:schemeClr val="accent5"/>
                </a:solidFill>
              </a:rPr>
              <a:t>5 000 đồng</a:t>
            </a:r>
            <a:r>
              <a:rPr lang="vi-VN" sz="3600" spc="-40">
                <a:solidFill>
                  <a:schemeClr val="tx1">
                    <a:lumMod val="75000"/>
                    <a:lumOff val="25000"/>
                  </a:schemeClr>
                </a:solidFill>
              </a:rPr>
              <a:t>.</a:t>
            </a:r>
          </a:p>
          <a:p>
            <a:pPr algn="l" latinLnBrk="0">
              <a:lnSpc>
                <a:spcPct val="110000"/>
              </a:lnSpc>
            </a:pPr>
            <a:r>
              <a:rPr lang="vi-VN" sz="3600" spc="-40">
                <a:solidFill>
                  <a:schemeClr val="tx1">
                    <a:lumMod val="75000"/>
                    <a:lumOff val="25000"/>
                  </a:schemeClr>
                </a:solidFill>
              </a:rPr>
              <a:t>- Bắp ngô và cà rốt giá 8 000 đồng.</a:t>
            </a:r>
          </a:p>
          <a:p>
            <a:pPr algn="l" latinLnBrk="0">
              <a:lnSpc>
                <a:spcPct val="110000"/>
              </a:lnSpc>
            </a:pPr>
            <a:r>
              <a:rPr lang="en-US" sz="3600" spc="-40">
                <a:solidFill>
                  <a:schemeClr val="tx1">
                    <a:lumMod val="75000"/>
                    <a:lumOff val="25000"/>
                  </a:schemeClr>
                </a:solidFill>
              </a:rPr>
              <a:t>- </a:t>
            </a:r>
            <a:r>
              <a:rPr lang="vi-VN" sz="3600" spc="-40">
                <a:solidFill>
                  <a:schemeClr val="tx1">
                    <a:lumMod val="75000"/>
                    <a:lumOff val="25000"/>
                  </a:schemeClr>
                </a:solidFill>
              </a:rPr>
              <a:t>Vậy </a:t>
            </a:r>
            <a:r>
              <a:rPr lang="vi-VN" sz="3600" spc="-40">
                <a:solidFill>
                  <a:schemeClr val="tx1">
                    <a:lumMod val="75000"/>
                    <a:lumOff val="25000"/>
                  </a:schemeClr>
                </a:solidFill>
                <a:latin typeface="+mj-lt"/>
              </a:rPr>
              <a:t>cà rốt</a:t>
            </a:r>
            <a:r>
              <a:rPr lang="vi-VN" sz="3600" spc="-40">
                <a:solidFill>
                  <a:schemeClr val="tx1">
                    <a:lumMod val="75000"/>
                    <a:lumOff val="25000"/>
                  </a:schemeClr>
                </a:solidFill>
              </a:rPr>
              <a:t> có giá là</a:t>
            </a:r>
            <a:r>
              <a:rPr lang="en-US" sz="3600" spc="-40">
                <a:solidFill>
                  <a:schemeClr val="tx1">
                    <a:lumMod val="75000"/>
                    <a:lumOff val="25000"/>
                  </a:schemeClr>
                </a:solidFill>
              </a:rPr>
              <a:t>:</a:t>
            </a:r>
          </a:p>
          <a:p>
            <a:pPr algn="l" latinLnBrk="0">
              <a:lnSpc>
                <a:spcPct val="110000"/>
              </a:lnSpc>
            </a:pPr>
            <a:r>
              <a:rPr lang="en-US" sz="3600" spc="-40">
                <a:solidFill>
                  <a:schemeClr val="tx1">
                    <a:lumMod val="75000"/>
                    <a:lumOff val="25000"/>
                  </a:schemeClr>
                </a:solidFill>
              </a:rPr>
              <a:t>	</a:t>
            </a:r>
            <a:r>
              <a:rPr lang="vi-VN" sz="3600" spc="-40">
                <a:solidFill>
                  <a:schemeClr val="tx1">
                    <a:lumMod val="75000"/>
                    <a:lumOff val="25000"/>
                  </a:schemeClr>
                </a:solidFill>
              </a:rPr>
              <a:t>8 000 – 5 000 = </a:t>
            </a:r>
            <a:r>
              <a:rPr lang="vi-VN" sz="3600" spc="-40">
                <a:solidFill>
                  <a:schemeClr val="accent5"/>
                </a:solidFill>
              </a:rPr>
              <a:t>3 000 </a:t>
            </a:r>
            <a:r>
              <a:rPr lang="en-US" sz="3600" spc="-40">
                <a:solidFill>
                  <a:schemeClr val="accent5"/>
                </a:solidFill>
              </a:rPr>
              <a:t>(</a:t>
            </a:r>
            <a:r>
              <a:rPr lang="vi-VN" sz="3600" spc="-40">
                <a:solidFill>
                  <a:schemeClr val="accent5"/>
                </a:solidFill>
              </a:rPr>
              <a:t>đồn</a:t>
            </a:r>
            <a:r>
              <a:rPr lang="en-US" sz="3600" spc="-40">
                <a:solidFill>
                  <a:schemeClr val="accent5"/>
                </a:solidFill>
              </a:rPr>
              <a:t>g)</a:t>
            </a:r>
            <a:endParaRPr lang="vi-VN" sz="3600" spc="-40">
              <a:solidFill>
                <a:schemeClr val="tx1">
                  <a:lumMod val="75000"/>
                  <a:lumOff val="25000"/>
                </a:schemeClr>
              </a:solidFill>
            </a:endParaRPr>
          </a:p>
          <a:p>
            <a:pPr algn="l" latinLnBrk="0">
              <a:lnSpc>
                <a:spcPct val="110000"/>
              </a:lnSpc>
            </a:pPr>
            <a:r>
              <a:rPr lang="vi-VN" sz="3600" spc="-40">
                <a:solidFill>
                  <a:schemeClr val="tx1">
                    <a:lumMod val="75000"/>
                    <a:lumOff val="25000"/>
                  </a:schemeClr>
                </a:solidFill>
              </a:rPr>
              <a:t>- Bắp ngô, cà rốt và dưa chuột giá 10 000 đồng.</a:t>
            </a:r>
          </a:p>
          <a:p>
            <a:pPr algn="l" latinLnBrk="0">
              <a:lnSpc>
                <a:spcPct val="110000"/>
              </a:lnSpc>
            </a:pPr>
            <a:r>
              <a:rPr lang="en-US" sz="3600" spc="-40">
                <a:solidFill>
                  <a:schemeClr val="tx1">
                    <a:lumMod val="75000"/>
                    <a:lumOff val="25000"/>
                  </a:schemeClr>
                </a:solidFill>
              </a:rPr>
              <a:t>- </a:t>
            </a:r>
            <a:r>
              <a:rPr lang="vi-VN" sz="3600" spc="-40">
                <a:solidFill>
                  <a:schemeClr val="tx1">
                    <a:lumMod val="75000"/>
                    <a:lumOff val="25000"/>
                  </a:schemeClr>
                </a:solidFill>
              </a:rPr>
              <a:t>Vậy</a:t>
            </a:r>
            <a:r>
              <a:rPr lang="vi-VN" sz="3600" spc="-40">
                <a:solidFill>
                  <a:schemeClr val="tx1">
                    <a:lumMod val="75000"/>
                    <a:lumOff val="25000"/>
                  </a:schemeClr>
                </a:solidFill>
                <a:latin typeface="+mj-lt"/>
              </a:rPr>
              <a:t> dưa chuột</a:t>
            </a:r>
            <a:r>
              <a:rPr lang="vi-VN" sz="3600" spc="-40">
                <a:solidFill>
                  <a:schemeClr val="tx1">
                    <a:lumMod val="75000"/>
                    <a:lumOff val="25000"/>
                  </a:schemeClr>
                </a:solidFill>
              </a:rPr>
              <a:t> có giá là</a:t>
            </a:r>
            <a:r>
              <a:rPr lang="en-US" sz="3600" spc="-40">
                <a:solidFill>
                  <a:schemeClr val="tx1">
                    <a:lumMod val="75000"/>
                    <a:lumOff val="25000"/>
                  </a:schemeClr>
                </a:solidFill>
              </a:rPr>
              <a:t>:</a:t>
            </a:r>
          </a:p>
          <a:p>
            <a:pPr algn="l" latinLnBrk="0">
              <a:lnSpc>
                <a:spcPct val="110000"/>
              </a:lnSpc>
            </a:pPr>
            <a:r>
              <a:rPr lang="en-US" sz="3600" spc="-40">
                <a:solidFill>
                  <a:schemeClr val="tx1">
                    <a:lumMod val="75000"/>
                    <a:lumOff val="25000"/>
                  </a:schemeClr>
                </a:solidFill>
              </a:rPr>
              <a:t>	</a:t>
            </a:r>
            <a:r>
              <a:rPr lang="vi-VN" sz="3600" spc="-40">
                <a:solidFill>
                  <a:schemeClr val="tx1">
                    <a:lumMod val="75000"/>
                    <a:lumOff val="25000"/>
                  </a:schemeClr>
                </a:solidFill>
              </a:rPr>
              <a:t>10 000 – 8 </a:t>
            </a:r>
            <a:r>
              <a:rPr lang="en-US" sz="3600" spc="-40">
                <a:solidFill>
                  <a:schemeClr val="tx1">
                    <a:lumMod val="75000"/>
                    <a:lumOff val="25000"/>
                  </a:schemeClr>
                </a:solidFill>
              </a:rPr>
              <a:t>000</a:t>
            </a:r>
            <a:r>
              <a:rPr lang="vi-VN" sz="3600" spc="-40">
                <a:solidFill>
                  <a:schemeClr val="tx1">
                    <a:lumMod val="75000"/>
                    <a:lumOff val="25000"/>
                  </a:schemeClr>
                </a:solidFill>
              </a:rPr>
              <a:t> = </a:t>
            </a:r>
            <a:r>
              <a:rPr lang="vi-VN" sz="3600" spc="-40">
                <a:solidFill>
                  <a:schemeClr val="accent5"/>
                </a:solidFill>
              </a:rPr>
              <a:t>2 000 </a:t>
            </a:r>
            <a:r>
              <a:rPr lang="en-US" sz="3600" spc="-40">
                <a:solidFill>
                  <a:schemeClr val="accent5"/>
                </a:solidFill>
              </a:rPr>
              <a:t>(</a:t>
            </a:r>
            <a:r>
              <a:rPr lang="vi-VN" sz="3600" spc="-40">
                <a:solidFill>
                  <a:schemeClr val="accent5"/>
                </a:solidFill>
              </a:rPr>
              <a:t>đồn</a:t>
            </a:r>
            <a:r>
              <a:rPr lang="en-US" sz="3600" spc="-40">
                <a:solidFill>
                  <a:schemeClr val="accent5"/>
                </a:solidFill>
              </a:rPr>
              <a:t>g)</a:t>
            </a:r>
            <a:endParaRPr lang="vi-VN" sz="3600" spc="-40">
              <a:solidFill>
                <a:schemeClr val="tx1">
                  <a:lumMod val="75000"/>
                  <a:lumOff val="25000"/>
                </a:schemeClr>
              </a:solidFill>
            </a:endParaRPr>
          </a:p>
        </p:txBody>
      </p:sp>
    </p:spTree>
    <p:extLst>
      <p:ext uri="{BB962C8B-B14F-4D97-AF65-F5344CB8AC3E}">
        <p14:creationId xmlns:p14="http://schemas.microsoft.com/office/powerpoint/2010/main" val="1600065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fade">
                                      <p:cBhvr>
                                        <p:cTn id="56" dur="1000"/>
                                        <p:tgtEl>
                                          <p:spTgt spid="9">
                                            <p:txEl>
                                              <p:pRg st="6" end="6"/>
                                            </p:txEl>
                                          </p:spTgt>
                                        </p:tgtEl>
                                      </p:cBhvr>
                                    </p:animEffect>
                                    <p:anim calcmode="lin" valueType="num">
                                      <p:cBhvr>
                                        <p:cTn id="5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7" end="7"/>
                                            </p:txEl>
                                          </p:spTgt>
                                        </p:tgtEl>
                                        <p:attrNameLst>
                                          <p:attrName>style.visibility</p:attrName>
                                        </p:attrNameLst>
                                      </p:cBhvr>
                                      <p:to>
                                        <p:strVal val="visible"/>
                                      </p:to>
                                    </p:set>
                                    <p:animEffect transition="in" filter="fade">
                                      <p:cBhvr>
                                        <p:cTn id="63" dur="1000"/>
                                        <p:tgtEl>
                                          <p:spTgt spid="9">
                                            <p:txEl>
                                              <p:pRg st="7" end="7"/>
                                            </p:txEl>
                                          </p:spTgt>
                                        </p:tgtEl>
                                      </p:cBhvr>
                                    </p:animEffect>
                                    <p:anim calcmode="lin" valueType="num">
                                      <p:cBhvr>
                                        <p:cTn id="64"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F3C3FB6C-70D5-08A5-50F1-07B87E75216E}"/>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9D171D79-093C-98FF-9179-BA866958A562}"/>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7D400B0F-D939-2C24-3CE6-170CAD7994AF}"/>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C763312-BB47-449E-CC10-B2DBAB8FD114}"/>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8A0A79B-9389-913F-0B60-C9912167319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2" name="PHẠM DUYÊN 2 - 9Slide.vn">
            <a:extLst>
              <a:ext uri="{FF2B5EF4-FFF2-40B4-BE49-F238E27FC236}">
                <a16:creationId xmlns:a16="http://schemas.microsoft.com/office/drawing/2014/main" id="{9FBA6C76-5F90-B4C3-9AD8-74A53AAB96B4}"/>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0676715E-35E5-C810-0913-8374BC1D7A3C}"/>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E12633BE-DC9A-52FA-BDE4-025408B56EC4}"/>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2E72038F-7B2E-AB9D-E926-ED0090A872D9}"/>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1" name="PHẠM DUYÊN 3 - 9Slide.vn">
            <a:extLst>
              <a:ext uri="{FF2B5EF4-FFF2-40B4-BE49-F238E27FC236}">
                <a16:creationId xmlns:a16="http://schemas.microsoft.com/office/drawing/2014/main" id="{DE3D6F11-0D0A-F447-91D2-E7B541B27E70}"/>
              </a:ext>
            </a:extLst>
          </p:cNvPr>
          <p:cNvSpPr txBox="1">
            <a:spLocks noChangeAspect="1"/>
          </p:cNvSpPr>
          <p:nvPr>
            <p:custDataLst>
              <p:tags r:id="rId1"/>
            </p:custDataLst>
          </p:nvPr>
        </p:nvSpPr>
        <p:spPr>
          <a:xfrm>
            <a:off x="304800" y="1090345"/>
            <a:ext cx="11506200" cy="1451533"/>
          </a:xfrm>
          <a:prstGeom prst="roundRect">
            <a:avLst/>
          </a:prstGeom>
          <a:solidFill>
            <a:scrgbClr r="0" g="0" b="0">
              <a:alpha val="0"/>
            </a:scrgbClr>
          </a:solidFill>
        </p:spPr>
        <p:txBody>
          <a:bodyPr wrap="square" rtlCol="0">
            <a:spAutoFit/>
          </a:bodyPr>
          <a:lstStyle/>
          <a:p>
            <a:pPr algn="just">
              <a:lnSpc>
                <a:spcPct val="108000"/>
              </a:lnSpc>
            </a:pPr>
            <a:r>
              <a:rPr lang="vi-VN" sz="3800" spc="-160">
                <a:solidFill>
                  <a:srgbClr val="002060"/>
                </a:solidFill>
                <a:latin typeface="+mj-lt"/>
              </a:rPr>
              <a:t>Vào đầu vụ ngô, mẹ Lan mua 1 bắp ngô giá 5 000 đồng. Giữa vụ, với 5 000 đồng, mẹ Lan mua được 2 bắp ngô.</a:t>
            </a:r>
          </a:p>
        </p:txBody>
      </p:sp>
      <p:sp>
        <p:nvSpPr>
          <p:cNvPr id="12" name="PHẠM DUYÊN 4 - 9Slide.vn">
            <a:extLst>
              <a:ext uri="{FF2B5EF4-FFF2-40B4-BE49-F238E27FC236}">
                <a16:creationId xmlns:a16="http://schemas.microsoft.com/office/drawing/2014/main" id="{3D19ECA4-BE3A-83D8-819A-38FFF5E45798}"/>
              </a:ext>
            </a:extLst>
          </p:cNvPr>
          <p:cNvSpPr txBox="1"/>
          <p:nvPr/>
        </p:nvSpPr>
        <p:spPr>
          <a:xfrm>
            <a:off x="304800" y="2438400"/>
            <a:ext cx="11506200" cy="1971630"/>
          </a:xfrm>
          <a:prstGeom prst="rect">
            <a:avLst/>
          </a:prstGeom>
          <a:noFill/>
        </p:spPr>
        <p:txBody>
          <a:bodyPr wrap="square" rtlCol="0">
            <a:spAutoFit/>
          </a:bodyPr>
          <a:lstStyle/>
          <a:p>
            <a:pPr>
              <a:lnSpc>
                <a:spcPct val="116000"/>
              </a:lnSpc>
            </a:pPr>
            <a:r>
              <a:rPr lang="vi-VN" sz="3600" b="1" spc="-100">
                <a:solidFill>
                  <a:schemeClr val="tx1">
                    <a:lumMod val="75000"/>
                    <a:lumOff val="25000"/>
                  </a:schemeClr>
                </a:solidFill>
              </a:rPr>
              <a:t>a) Giữa vụ, giá tiền 1 bắp ngô là </a:t>
            </a:r>
            <a:r>
              <a:rPr lang="en-US" sz="3600" b="1" spc="-100">
                <a:solidFill>
                  <a:schemeClr val="tx1">
                    <a:lumMod val="75000"/>
                    <a:lumOff val="25000"/>
                  </a:schemeClr>
                </a:solidFill>
              </a:rPr>
              <a:t>  </a:t>
            </a:r>
            <a:r>
              <a:rPr lang="vi-VN" sz="3600" b="1" spc="-100">
                <a:solidFill>
                  <a:schemeClr val="accent5"/>
                </a:solidFill>
                <a:latin typeface="+mj-lt"/>
              </a:rPr>
              <a:t>?</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a:p>
            <a:pPr algn="just">
              <a:lnSpc>
                <a:spcPct val="116000"/>
              </a:lnSpc>
            </a:pPr>
            <a:r>
              <a:rPr lang="vi-VN" sz="3600" b="1" spc="-100">
                <a:solidFill>
                  <a:schemeClr val="tx1">
                    <a:lumMod val="75000"/>
                    <a:lumOff val="25000"/>
                  </a:schemeClr>
                </a:solidFill>
              </a:rPr>
              <a:t>b)</a:t>
            </a:r>
            <a:r>
              <a:rPr lang="en-US" sz="3600" b="1" spc="-100">
                <a:solidFill>
                  <a:schemeClr val="tx1">
                    <a:lumMod val="75000"/>
                    <a:lumOff val="25000"/>
                  </a:schemeClr>
                </a:solidFill>
              </a:rPr>
              <a:t> </a:t>
            </a:r>
            <a:r>
              <a:rPr lang="vi-VN" sz="3600" b="1" spc="-100">
                <a:solidFill>
                  <a:schemeClr val="tx1">
                    <a:lumMod val="75000"/>
                    <a:lumOff val="25000"/>
                  </a:schemeClr>
                </a:solidFill>
              </a:rPr>
              <a:t>Giá tiền 1 bắp ngô ở đầu vụ nhiều hơn giá tiền 1 bắp ngô ở giữa vụ là </a:t>
            </a:r>
            <a:r>
              <a:rPr lang="en-US" sz="3600" b="1" spc="-100">
                <a:solidFill>
                  <a:schemeClr val="tx1">
                    <a:lumMod val="75000"/>
                    <a:lumOff val="25000"/>
                  </a:schemeClr>
                </a:solidFill>
              </a:rPr>
              <a:t>  </a:t>
            </a:r>
            <a:r>
              <a:rPr lang="vi-VN" sz="3600" b="1" spc="-100">
                <a:solidFill>
                  <a:schemeClr val="accent5"/>
                </a:solidFill>
                <a:latin typeface="+mj-lt"/>
              </a:rPr>
              <a:t>?</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p:txBody>
      </p:sp>
      <p:sp>
        <p:nvSpPr>
          <p:cNvPr id="14" name="PHẠM DUYÊN 5 - 9Slide.vn">
            <a:extLst>
              <a:ext uri="{FF2B5EF4-FFF2-40B4-BE49-F238E27FC236}">
                <a16:creationId xmlns:a16="http://schemas.microsoft.com/office/drawing/2014/main" id="{68524C20-603F-B55D-5191-5F967A899522}"/>
              </a:ext>
            </a:extLst>
          </p:cNvPr>
          <p:cNvSpPr/>
          <p:nvPr/>
        </p:nvSpPr>
        <p:spPr>
          <a:xfrm>
            <a:off x="3667880" y="3746682"/>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5" name="PHẠM DUYÊN 6 - 9Slide.vn">
            <a:extLst>
              <a:ext uri="{FF2B5EF4-FFF2-40B4-BE49-F238E27FC236}">
                <a16:creationId xmlns:a16="http://schemas.microsoft.com/office/drawing/2014/main" id="{DE57E286-3A49-F973-9A3B-D953F7EB6F1C}"/>
              </a:ext>
            </a:extLst>
          </p:cNvPr>
          <p:cNvSpPr/>
          <p:nvPr/>
        </p:nvSpPr>
        <p:spPr>
          <a:xfrm>
            <a:off x="3716339" y="3809208"/>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16" name="PHẠM DUYÊN 7 - 9Slide.vn">
            <a:extLst>
              <a:ext uri="{FF2B5EF4-FFF2-40B4-BE49-F238E27FC236}">
                <a16:creationId xmlns:a16="http://schemas.microsoft.com/office/drawing/2014/main" id="{5FC35BD4-CB4F-B668-871B-5A98D2508F7A}"/>
              </a:ext>
            </a:extLst>
          </p:cNvPr>
          <p:cNvSpPr/>
          <p:nvPr/>
        </p:nvSpPr>
        <p:spPr>
          <a:xfrm>
            <a:off x="6645900" y="2496379"/>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7" name="PHẠM DUYÊN 8 - 9Slide.vn">
            <a:extLst>
              <a:ext uri="{FF2B5EF4-FFF2-40B4-BE49-F238E27FC236}">
                <a16:creationId xmlns:a16="http://schemas.microsoft.com/office/drawing/2014/main" id="{3EFA65FD-DF22-FC5D-1008-D4F830F70049}"/>
              </a:ext>
            </a:extLst>
          </p:cNvPr>
          <p:cNvSpPr/>
          <p:nvPr/>
        </p:nvSpPr>
        <p:spPr>
          <a:xfrm>
            <a:off x="6693484" y="2558905"/>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Tree>
    <p:extLst>
      <p:ext uri="{BB962C8B-B14F-4D97-AF65-F5344CB8AC3E}">
        <p14:creationId xmlns:p14="http://schemas.microsoft.com/office/powerpoint/2010/main" val="16807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ppt_x"/>
                                          </p:val>
                                        </p:tav>
                                        <p:tav tm="100000">
                                          <p:val>
                                            <p:strVal val="#ppt_x"/>
                                          </p:val>
                                        </p:tav>
                                      </p:tavLst>
                                    </p:anim>
                                    <p:anim calcmode="lin" valueType="num">
                                      <p:cBhvr additive="base">
                                        <p:cTn id="13" dur="75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ppt_x"/>
                                          </p:val>
                                        </p:tav>
                                        <p:tav tm="100000">
                                          <p:val>
                                            <p:strVal val="#ppt_x"/>
                                          </p:val>
                                        </p:tav>
                                      </p:tavLst>
                                    </p:anim>
                                    <p:anim calcmode="lin" valueType="num">
                                      <p:cBhvr additive="base">
                                        <p:cTn id="25" dur="75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ppt_x"/>
                                          </p:val>
                                        </p:tav>
                                        <p:tav tm="100000">
                                          <p:val>
                                            <p:strVal val="#ppt_x"/>
                                          </p:val>
                                        </p:tav>
                                      </p:tavLst>
                                    </p:anim>
                                    <p:anim calcmode="lin" valueType="num">
                                      <p:cBhvr additive="base">
                                        <p:cTn id="2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HẠM DUYÊN 1 - 9Slide.vn">
            <a:extLst>
              <a:ext uri="{FF2B5EF4-FFF2-40B4-BE49-F238E27FC236}">
                <a16:creationId xmlns:a16="http://schemas.microsoft.com/office/drawing/2014/main" id="{66F31F96-3B52-9313-136D-8C450DE2CD64}"/>
              </a:ext>
            </a:extLst>
          </p:cNvPr>
          <p:cNvSpPr/>
          <p:nvPr/>
        </p:nvSpPr>
        <p:spPr>
          <a:xfrm>
            <a:off x="8263222" y="4346977"/>
            <a:ext cx="1682214" cy="50726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 </a:t>
            </a:r>
            <a:r>
              <a:rPr lang="en-US" sz="3600">
                <a:solidFill>
                  <a:schemeClr val="tx1">
                    <a:lumMod val="75000"/>
                    <a:lumOff val="25000"/>
                  </a:schemeClr>
                </a:solidFill>
              </a:rPr>
              <a:t>đồng</a:t>
            </a:r>
          </a:p>
        </p:txBody>
      </p:sp>
      <p:sp>
        <p:nvSpPr>
          <p:cNvPr id="28" name="PHẠM DUYÊN 2 - 9Slide.vn">
            <a:extLst>
              <a:ext uri="{FF2B5EF4-FFF2-40B4-BE49-F238E27FC236}">
                <a16:creationId xmlns:a16="http://schemas.microsoft.com/office/drawing/2014/main" id="{9DFFA1A1-F79B-4269-D241-C90C1E1B3912}"/>
              </a:ext>
            </a:extLst>
          </p:cNvPr>
          <p:cNvSpPr/>
          <p:nvPr/>
        </p:nvSpPr>
        <p:spPr>
          <a:xfrm>
            <a:off x="7544652" y="4310132"/>
            <a:ext cx="2437548" cy="58095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5 000 : 2 = </a:t>
            </a:r>
            <a:endParaRPr lang="en-US" sz="3600">
              <a:solidFill>
                <a:schemeClr val="tx1">
                  <a:lumMod val="75000"/>
                  <a:lumOff val="25000"/>
                </a:schemeClr>
              </a:solidFill>
            </a:endParaRPr>
          </a:p>
        </p:txBody>
      </p:sp>
      <p:sp>
        <p:nvSpPr>
          <p:cNvPr id="25" name="PHẠM DUYÊN 3 - 9Slide.vn">
            <a:extLst>
              <a:ext uri="{FF2B5EF4-FFF2-40B4-BE49-F238E27FC236}">
                <a16:creationId xmlns:a16="http://schemas.microsoft.com/office/drawing/2014/main" id="{26E3AD54-739D-5570-7B72-4AA62FA5CF58}"/>
              </a:ext>
            </a:extLst>
          </p:cNvPr>
          <p:cNvSpPr/>
          <p:nvPr/>
        </p:nvSpPr>
        <p:spPr>
          <a:xfrm>
            <a:off x="8382834" y="2530671"/>
            <a:ext cx="1562602" cy="1115738"/>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HẠM DUYÊN 4 - 9Slide.vn">
            <a:extLst>
              <a:ext uri="{FF2B5EF4-FFF2-40B4-BE49-F238E27FC236}">
                <a16:creationId xmlns:a16="http://schemas.microsoft.com/office/drawing/2014/main" id="{30796AA0-CD53-E5B4-6FAA-8A96BE2693F0}"/>
              </a:ext>
            </a:extLst>
          </p:cNvPr>
          <p:cNvSpPr/>
          <p:nvPr/>
        </p:nvSpPr>
        <p:spPr>
          <a:xfrm>
            <a:off x="5638800" y="2852409"/>
            <a:ext cx="1801827" cy="50726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5 000</a:t>
            </a:r>
          </a:p>
        </p:txBody>
      </p:sp>
      <p:grpSp>
        <p:nvGrpSpPr>
          <p:cNvPr id="2" name="PHẠM DUYÊN 5 - 9Slide.vn">
            <a:extLst>
              <a:ext uri="{FF2B5EF4-FFF2-40B4-BE49-F238E27FC236}">
                <a16:creationId xmlns:a16="http://schemas.microsoft.com/office/drawing/2014/main" id="{DFC868B9-1382-B4FE-E872-ECC054834629}"/>
              </a:ext>
            </a:extLst>
          </p:cNvPr>
          <p:cNvGrpSpPr/>
          <p:nvPr/>
        </p:nvGrpSpPr>
        <p:grpSpPr>
          <a:xfrm>
            <a:off x="470224" y="431933"/>
            <a:ext cx="668922" cy="707886"/>
            <a:chOff x="1559434" y="1176116"/>
            <a:chExt cx="668922" cy="707886"/>
          </a:xfrm>
        </p:grpSpPr>
        <p:grpSp>
          <p:nvGrpSpPr>
            <p:cNvPr id="3" name="Group 2">
              <a:extLst>
                <a:ext uri="{FF2B5EF4-FFF2-40B4-BE49-F238E27FC236}">
                  <a16:creationId xmlns:a16="http://schemas.microsoft.com/office/drawing/2014/main" id="{EC80A86B-3F1C-33D6-CC7E-3D88FB8BECD3}"/>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69B5C189-240A-5DB8-B7C5-AD138601A4C8}"/>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12A0C92-B682-CAC9-5D0C-9375DB8AABCC}"/>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66995DA-7710-2A02-A17A-78788327C66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7" name="PHẠM DUYÊN 6 - 9Slide.vn">
            <a:extLst>
              <a:ext uri="{FF2B5EF4-FFF2-40B4-BE49-F238E27FC236}">
                <a16:creationId xmlns:a16="http://schemas.microsoft.com/office/drawing/2014/main" id="{0DA91999-4E1F-06BB-3496-82CDEBC2B2F3}"/>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74631F62-77F5-2B39-0FA9-15F6EA420149}"/>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FB890150-3AF2-CE2A-484D-148D4C7134D8}"/>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5A4F5F2D-039A-1E58-E4D0-375F53ED2D9E}"/>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pic>
        <p:nvPicPr>
          <p:cNvPr id="13" name="PHẠM DUYÊN 7 - 9Slide.vn">
            <a:extLst>
              <a:ext uri="{FF2B5EF4-FFF2-40B4-BE49-F238E27FC236}">
                <a16:creationId xmlns:a16="http://schemas.microsoft.com/office/drawing/2014/main" id="{1EFD0E73-D83D-147E-301A-3734452219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716959" y="2496610"/>
            <a:ext cx="772840" cy="1218864"/>
          </a:xfrm>
          <a:prstGeom prst="rect">
            <a:avLst/>
          </a:prstGeom>
          <a:effectLst>
            <a:outerShdw blurRad="50800" dist="38100" dir="2700000" algn="tl" rotWithShape="0">
              <a:prstClr val="black">
                <a:alpha val="40000"/>
              </a:prstClr>
            </a:outerShdw>
          </a:effectLst>
        </p:spPr>
      </p:pic>
      <p:sp>
        <p:nvSpPr>
          <p:cNvPr id="14" name="PHẠM DUYÊN 8 - 9Slide.vn">
            <a:extLst>
              <a:ext uri="{FF2B5EF4-FFF2-40B4-BE49-F238E27FC236}">
                <a16:creationId xmlns:a16="http://schemas.microsoft.com/office/drawing/2014/main" id="{E1E209F9-4FEE-E5F1-46F6-D0524DB9F0B9}"/>
              </a:ext>
            </a:extLst>
          </p:cNvPr>
          <p:cNvSpPr/>
          <p:nvPr/>
        </p:nvSpPr>
        <p:spPr>
          <a:xfrm>
            <a:off x="1333912" y="1475640"/>
            <a:ext cx="2244872"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Đầu vụ</a:t>
            </a:r>
          </a:p>
        </p:txBody>
      </p:sp>
      <p:sp>
        <p:nvSpPr>
          <p:cNvPr id="15" name="PHẠM DUYÊN 9 - 9Slide.vn">
            <a:extLst>
              <a:ext uri="{FF2B5EF4-FFF2-40B4-BE49-F238E27FC236}">
                <a16:creationId xmlns:a16="http://schemas.microsoft.com/office/drawing/2014/main" id="{2BE4F196-5669-FC9B-3F95-508C4498CFCE}"/>
              </a:ext>
            </a:extLst>
          </p:cNvPr>
          <p:cNvSpPr/>
          <p:nvPr/>
        </p:nvSpPr>
        <p:spPr>
          <a:xfrm>
            <a:off x="7280128" y="1475640"/>
            <a:ext cx="2244872" cy="698148"/>
          </a:xfrm>
          <a:prstGeom prst="roundRect">
            <a:avLst/>
          </a:prstGeom>
          <a:solidFill>
            <a:srgbClr val="FDE6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lumMod val="50000"/>
                  </a:schemeClr>
                </a:solidFill>
                <a:latin typeface="+mj-lt"/>
              </a:rPr>
              <a:t>Giữa vụ</a:t>
            </a:r>
          </a:p>
        </p:txBody>
      </p:sp>
      <p:sp>
        <p:nvSpPr>
          <p:cNvPr id="16" name="PHẠM DUYÊN 10 - 9Slide.vn">
            <a:extLst>
              <a:ext uri="{FF2B5EF4-FFF2-40B4-BE49-F238E27FC236}">
                <a16:creationId xmlns:a16="http://schemas.microsoft.com/office/drawing/2014/main" id="{3BFC7244-7C32-A78F-8968-1F1CC982C2EA}"/>
              </a:ext>
            </a:extLst>
          </p:cNvPr>
          <p:cNvSpPr txBox="1"/>
          <p:nvPr/>
        </p:nvSpPr>
        <p:spPr>
          <a:xfrm>
            <a:off x="1752600" y="2552044"/>
            <a:ext cx="697627" cy="1107996"/>
          </a:xfrm>
          <a:prstGeom prst="rect">
            <a:avLst/>
          </a:prstGeom>
          <a:noFill/>
        </p:spPr>
        <p:txBody>
          <a:bodyPr wrap="none" rtlCol="0">
            <a:spAutoFit/>
          </a:bodyPr>
          <a:lstStyle/>
          <a:p>
            <a:r>
              <a:rPr lang="en-US" sz="6600">
                <a:latin typeface="+mj-lt"/>
              </a:rPr>
              <a:t>=</a:t>
            </a:r>
          </a:p>
        </p:txBody>
      </p:sp>
      <p:sp>
        <p:nvSpPr>
          <p:cNvPr id="17" name="PHẠM DUYÊN 11 - 9Slide.vn">
            <a:extLst>
              <a:ext uri="{FF2B5EF4-FFF2-40B4-BE49-F238E27FC236}">
                <a16:creationId xmlns:a16="http://schemas.microsoft.com/office/drawing/2014/main" id="{B2A068B2-1D00-47B4-2A88-4D311269C295}"/>
              </a:ext>
            </a:extLst>
          </p:cNvPr>
          <p:cNvSpPr/>
          <p:nvPr/>
        </p:nvSpPr>
        <p:spPr>
          <a:xfrm>
            <a:off x="2513557" y="2852409"/>
            <a:ext cx="1801827" cy="50726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5 000</a:t>
            </a:r>
          </a:p>
        </p:txBody>
      </p:sp>
      <p:pic>
        <p:nvPicPr>
          <p:cNvPr id="18" name="PHẠM DUYÊN 12 - 9Slide.vn">
            <a:extLst>
              <a:ext uri="{FF2B5EF4-FFF2-40B4-BE49-F238E27FC236}">
                <a16:creationId xmlns:a16="http://schemas.microsoft.com/office/drawing/2014/main" id="{487AE1DE-3786-8AC4-4B1C-E0E2DDBBA9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8769185" y="2496610"/>
            <a:ext cx="772840" cy="1218864"/>
          </a:xfrm>
          <a:prstGeom prst="rect">
            <a:avLst/>
          </a:prstGeom>
          <a:effectLst>
            <a:outerShdw blurRad="50800" dist="38100" dir="2700000" algn="tl" rotWithShape="0">
              <a:prstClr val="black">
                <a:alpha val="40000"/>
              </a:prstClr>
            </a:outerShdw>
          </a:effectLst>
        </p:spPr>
      </p:pic>
      <p:sp>
        <p:nvSpPr>
          <p:cNvPr id="19" name="PHẠM DUYÊN 13 - 9Slide.vn">
            <a:extLst>
              <a:ext uri="{FF2B5EF4-FFF2-40B4-BE49-F238E27FC236}">
                <a16:creationId xmlns:a16="http://schemas.microsoft.com/office/drawing/2014/main" id="{1631B3C8-7711-1660-2A9F-041B6C06A5DD}"/>
              </a:ext>
            </a:extLst>
          </p:cNvPr>
          <p:cNvSpPr txBox="1"/>
          <p:nvPr/>
        </p:nvSpPr>
        <p:spPr>
          <a:xfrm>
            <a:off x="7543800" y="2552044"/>
            <a:ext cx="697627" cy="1107996"/>
          </a:xfrm>
          <a:prstGeom prst="rect">
            <a:avLst/>
          </a:prstGeom>
          <a:noFill/>
        </p:spPr>
        <p:txBody>
          <a:bodyPr wrap="none" rtlCol="0">
            <a:spAutoFit/>
          </a:bodyPr>
          <a:lstStyle/>
          <a:p>
            <a:r>
              <a:rPr lang="en-US" sz="6600">
                <a:latin typeface="+mj-lt"/>
              </a:rPr>
              <a:t>=</a:t>
            </a:r>
          </a:p>
        </p:txBody>
      </p:sp>
      <p:pic>
        <p:nvPicPr>
          <p:cNvPr id="21" name="PHẠM DUYÊN 14 - 9Slide.vn">
            <a:extLst>
              <a:ext uri="{FF2B5EF4-FFF2-40B4-BE49-F238E27FC236}">
                <a16:creationId xmlns:a16="http://schemas.microsoft.com/office/drawing/2014/main" id="{0F2905DB-8968-9B04-F684-F807858CF4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43283">
            <a:off x="10168801" y="2496611"/>
            <a:ext cx="772840" cy="1218864"/>
          </a:xfrm>
          <a:prstGeom prst="rect">
            <a:avLst/>
          </a:prstGeom>
          <a:effectLst>
            <a:outerShdw blurRad="50800" dist="38100" dir="2700000" algn="tl" rotWithShape="0">
              <a:prstClr val="black">
                <a:alpha val="40000"/>
              </a:prstClr>
            </a:outerShdw>
          </a:effectLst>
        </p:spPr>
      </p:pic>
      <p:cxnSp>
        <p:nvCxnSpPr>
          <p:cNvPr id="23" name="PHẠM DUYÊN 15 - 9Slide.vn">
            <a:extLst>
              <a:ext uri="{FF2B5EF4-FFF2-40B4-BE49-F238E27FC236}">
                <a16:creationId xmlns:a16="http://schemas.microsoft.com/office/drawing/2014/main" id="{48B79A9B-7465-DDA6-4D38-C35750607AAC}"/>
              </a:ext>
            </a:extLst>
          </p:cNvPr>
          <p:cNvCxnSpPr>
            <a:cxnSpLocks/>
          </p:cNvCxnSpPr>
          <p:nvPr/>
        </p:nvCxnSpPr>
        <p:spPr>
          <a:xfrm flipV="1">
            <a:off x="4953000" y="1370994"/>
            <a:ext cx="0" cy="3524856"/>
          </a:xfrm>
          <a:prstGeom prst="straightConnector1">
            <a:avLst/>
          </a:prstGeom>
          <a:ln w="57150" cap="rnd" cmpd="thickThin">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PHẠM DUYÊN 16 - 9Slide.vn">
            <a:extLst>
              <a:ext uri="{FF2B5EF4-FFF2-40B4-BE49-F238E27FC236}">
                <a16:creationId xmlns:a16="http://schemas.microsoft.com/office/drawing/2014/main" id="{5F0DB904-9F38-4E18-2EBD-55A2F9C7BC42}"/>
              </a:ext>
            </a:extLst>
          </p:cNvPr>
          <p:cNvCxnSpPr>
            <a:cxnSpLocks/>
          </p:cNvCxnSpPr>
          <p:nvPr/>
        </p:nvCxnSpPr>
        <p:spPr>
          <a:xfrm flipV="1">
            <a:off x="9144000" y="3660040"/>
            <a:ext cx="0" cy="666491"/>
          </a:xfrm>
          <a:prstGeom prst="straightConnector1">
            <a:avLst/>
          </a:prstGeom>
          <a:ln w="57150" cap="rnd" cmpd="thickThin">
            <a:solidFill>
              <a:schemeClr val="accent5"/>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9" name="PHẠM DUYÊN 17 - 9Slide.vn">
            <a:extLst>
              <a:ext uri="{FF2B5EF4-FFF2-40B4-BE49-F238E27FC236}">
                <a16:creationId xmlns:a16="http://schemas.microsoft.com/office/drawing/2014/main" id="{20EC43FE-FBD3-73B5-50AF-7D85959CBFE6}"/>
              </a:ext>
            </a:extLst>
          </p:cNvPr>
          <p:cNvSpPr/>
          <p:nvPr/>
        </p:nvSpPr>
        <p:spPr>
          <a:xfrm>
            <a:off x="10071952" y="4310132"/>
            <a:ext cx="1510448" cy="58095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lumMod val="75000"/>
                  </a:schemeClr>
                </a:solidFill>
                <a:effectLst>
                  <a:outerShdw blurRad="38100" dist="38100" dir="2700000" algn="tl">
                    <a:srgbClr val="000000">
                      <a:alpha val="43137"/>
                    </a:srgbClr>
                  </a:outerShdw>
                </a:effectLst>
                <a:latin typeface="+mj-lt"/>
              </a:rPr>
              <a:t>2 500</a:t>
            </a:r>
            <a:endParaRPr lang="en-US" sz="3600">
              <a:solidFill>
                <a:schemeClr val="tx1">
                  <a:lumMod val="75000"/>
                  <a:lumOff val="25000"/>
                </a:schemeClr>
              </a:solidFill>
            </a:endParaRPr>
          </a:p>
        </p:txBody>
      </p:sp>
      <p:sp>
        <p:nvSpPr>
          <p:cNvPr id="33" name="PHẠM DUYÊN 18 - 9Slide.vn">
            <a:extLst>
              <a:ext uri="{FF2B5EF4-FFF2-40B4-BE49-F238E27FC236}">
                <a16:creationId xmlns:a16="http://schemas.microsoft.com/office/drawing/2014/main" id="{18EE3C32-BB05-1A3C-15C5-3F2ECA6245C8}"/>
              </a:ext>
            </a:extLst>
          </p:cNvPr>
          <p:cNvSpPr txBox="1"/>
          <p:nvPr/>
        </p:nvSpPr>
        <p:spPr>
          <a:xfrm>
            <a:off x="1143000" y="5561994"/>
            <a:ext cx="9829800" cy="686406"/>
          </a:xfrm>
          <a:prstGeom prst="rect">
            <a:avLst/>
          </a:prstGeom>
          <a:noFill/>
        </p:spPr>
        <p:txBody>
          <a:bodyPr wrap="square" rtlCol="0">
            <a:spAutoFit/>
          </a:bodyPr>
          <a:lstStyle/>
          <a:p>
            <a:pPr>
              <a:lnSpc>
                <a:spcPct val="116000"/>
              </a:lnSpc>
            </a:pPr>
            <a:r>
              <a:rPr lang="vi-VN" sz="3600" b="1" spc="-100">
                <a:solidFill>
                  <a:schemeClr val="tx1">
                    <a:lumMod val="75000"/>
                    <a:lumOff val="25000"/>
                  </a:schemeClr>
                </a:solidFill>
              </a:rPr>
              <a:t>a) Giữa vụ, giá tiền 1 bắp ngô là </a:t>
            </a:r>
            <a:r>
              <a:rPr lang="en-US" sz="3600" b="1" spc="-100">
                <a:solidFill>
                  <a:schemeClr val="tx1">
                    <a:lumMod val="75000"/>
                    <a:lumOff val="25000"/>
                  </a:schemeClr>
                </a:solidFill>
              </a:rPr>
              <a:t>  </a:t>
            </a:r>
            <a:r>
              <a:rPr lang="en-US" sz="3600" b="1" spc="-100">
                <a:solidFill>
                  <a:srgbClr val="0070C0"/>
                </a:solidFill>
                <a:latin typeface="+mj-lt"/>
              </a:rPr>
              <a:t>2 500</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p:txBody>
      </p:sp>
      <p:sp>
        <p:nvSpPr>
          <p:cNvPr id="36" name="PHẠM DUYÊN 19 - 9Slide.vn">
            <a:extLst>
              <a:ext uri="{FF2B5EF4-FFF2-40B4-BE49-F238E27FC236}">
                <a16:creationId xmlns:a16="http://schemas.microsoft.com/office/drawing/2014/main" id="{258058CA-CAF0-193F-7928-25FA739D685C}"/>
              </a:ext>
            </a:extLst>
          </p:cNvPr>
          <p:cNvSpPr/>
          <p:nvPr/>
        </p:nvSpPr>
        <p:spPr>
          <a:xfrm>
            <a:off x="7581900" y="5619973"/>
            <a:ext cx="12827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735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500"/>
                                        <p:tgtEl>
                                          <p:spTgt spid="23"/>
                                        </p:tgtEl>
                                      </p:cBhvr>
                                    </p:animEffect>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1000" fill="hold"/>
                                        <p:tgtEl>
                                          <p:spTgt spid="21"/>
                                        </p:tgtEl>
                                        <p:attrNameLst>
                                          <p:attrName>ppt_w</p:attrName>
                                        </p:attrNameLst>
                                      </p:cBhvr>
                                      <p:tavLst>
                                        <p:tav tm="0">
                                          <p:val>
                                            <p:fltVal val="0"/>
                                          </p:val>
                                        </p:tav>
                                        <p:tav tm="100000">
                                          <p:val>
                                            <p:strVal val="#ppt_w"/>
                                          </p:val>
                                        </p:tav>
                                      </p:tavLst>
                                    </p:anim>
                                    <p:anim calcmode="lin" valueType="num">
                                      <p:cBhvr>
                                        <p:cTn id="52" dur="1000" fill="hold"/>
                                        <p:tgtEl>
                                          <p:spTgt spid="21"/>
                                        </p:tgtEl>
                                        <p:attrNameLst>
                                          <p:attrName>ppt_h</p:attrName>
                                        </p:attrNameLst>
                                      </p:cBhvr>
                                      <p:tavLst>
                                        <p:tav tm="0">
                                          <p:val>
                                            <p:fltVal val="0"/>
                                          </p:val>
                                        </p:tav>
                                        <p:tav tm="100000">
                                          <p:val>
                                            <p:strVal val="#ppt_h"/>
                                          </p:val>
                                        </p:tav>
                                      </p:tavLst>
                                    </p:anim>
                                    <p:anim calcmode="lin" valueType="num">
                                      <p:cBhvr>
                                        <p:cTn id="53" dur="1000" fill="hold"/>
                                        <p:tgtEl>
                                          <p:spTgt spid="21"/>
                                        </p:tgtEl>
                                        <p:attrNameLst>
                                          <p:attrName>style.rotation</p:attrName>
                                        </p:attrNameLst>
                                      </p:cBhvr>
                                      <p:tavLst>
                                        <p:tav tm="0">
                                          <p:val>
                                            <p:fltVal val="90"/>
                                          </p:val>
                                        </p:tav>
                                        <p:tav tm="100000">
                                          <p:val>
                                            <p:fltVal val="0"/>
                                          </p:val>
                                        </p:tav>
                                      </p:tavLst>
                                    </p:anim>
                                    <p:animEffect transition="in" filter="fade">
                                      <p:cBhvr>
                                        <p:cTn id="54" dur="1000"/>
                                        <p:tgtEl>
                                          <p:spTgt spid="21"/>
                                        </p:tgtEl>
                                      </p:cBhvr>
                                    </p:animEffect>
                                  </p:childTnLst>
                                </p:cTn>
                              </p:par>
                              <p:par>
                                <p:cTn id="55" presetID="3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90"/>
                                          </p:val>
                                        </p:tav>
                                        <p:tav tm="100000">
                                          <p:val>
                                            <p:fltVal val="0"/>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heel(1)">
                                      <p:cBhvr>
                                        <p:cTn id="65" dur="2000"/>
                                        <p:tgtEl>
                                          <p:spTgt spid="25"/>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1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up)">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up)">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up)">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additive="base">
                                        <p:cTn id="93" dur="500" fill="hold"/>
                                        <p:tgtEl>
                                          <p:spTgt spid="36"/>
                                        </p:tgtEl>
                                        <p:attrNameLst>
                                          <p:attrName>ppt_x</p:attrName>
                                        </p:attrNameLst>
                                      </p:cBhvr>
                                      <p:tavLst>
                                        <p:tav tm="0">
                                          <p:val>
                                            <p:strVal val="#ppt_x"/>
                                          </p:val>
                                        </p:tav>
                                        <p:tav tm="100000">
                                          <p:val>
                                            <p:strVal val="#ppt_x"/>
                                          </p:val>
                                        </p:tav>
                                      </p:tavLst>
                                    </p:anim>
                                    <p:anim calcmode="lin" valueType="num">
                                      <p:cBhvr additive="base">
                                        <p:cTn id="9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0" grpId="0" animBg="1"/>
      <p:bldP spid="14" grpId="0" animBg="1"/>
      <p:bldP spid="15" grpId="0" animBg="1"/>
      <p:bldP spid="16" grpId="0"/>
      <p:bldP spid="17" grpId="0" animBg="1"/>
      <p:bldP spid="19" grpId="0"/>
      <p:bldP spid="29" grpId="0" animBg="1"/>
      <p:bldP spid="33"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F3C3FB6C-70D5-08A5-50F1-07B87E75216E}"/>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9D171D79-093C-98FF-9179-BA866958A562}"/>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7D400B0F-D939-2C24-3CE6-170CAD7994AF}"/>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C763312-BB47-449E-CC10-B2DBAB8FD114}"/>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8A0A79B-9389-913F-0B60-C9912167319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2" name="PHẠM DUYÊN 2 - 9Slide.vn">
            <a:extLst>
              <a:ext uri="{FF2B5EF4-FFF2-40B4-BE49-F238E27FC236}">
                <a16:creationId xmlns:a16="http://schemas.microsoft.com/office/drawing/2014/main" id="{9FBA6C76-5F90-B4C3-9AD8-74A53AAB96B4}"/>
              </a:ext>
            </a:extLst>
          </p:cNvPr>
          <p:cNvGrpSpPr/>
          <p:nvPr/>
        </p:nvGrpSpPr>
        <p:grpSpPr>
          <a:xfrm>
            <a:off x="1285692" y="394279"/>
            <a:ext cx="1198607" cy="783193"/>
            <a:chOff x="930039" y="409881"/>
            <a:chExt cx="1198607" cy="783193"/>
          </a:xfrm>
        </p:grpSpPr>
        <p:sp>
          <p:nvSpPr>
            <p:cNvPr id="8" name="Rectangle: Rounded Corners 7">
              <a:extLst>
                <a:ext uri="{FF2B5EF4-FFF2-40B4-BE49-F238E27FC236}">
                  <a16:creationId xmlns:a16="http://schemas.microsoft.com/office/drawing/2014/main" id="{0676715E-35E5-C810-0913-8374BC1D7A3C}"/>
                </a:ext>
              </a:extLst>
            </p:cNvPr>
            <p:cNvSpPr/>
            <p:nvPr/>
          </p:nvSpPr>
          <p:spPr>
            <a:xfrm>
              <a:off x="987315" y="511161"/>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PHẠM DUYÊN 3 - 9Slide.vn">
              <a:extLst>
                <a:ext uri="{FF2B5EF4-FFF2-40B4-BE49-F238E27FC236}">
                  <a16:creationId xmlns:a16="http://schemas.microsoft.com/office/drawing/2014/main" id="{E12633BE-DC9A-52FA-BDE4-025408B56EC4}"/>
                </a:ext>
              </a:extLst>
            </p:cNvPr>
            <p:cNvSpPr txBox="1"/>
            <p:nvPr/>
          </p:nvSpPr>
          <p:spPr>
            <a:xfrm>
              <a:off x="1647662" y="431313"/>
              <a:ext cx="480984" cy="748963"/>
            </a:xfrm>
            <a:prstGeom prst="roundRect">
              <a:avLst/>
            </a:prstGeom>
            <a:noFill/>
          </p:spPr>
          <p:txBody>
            <a:bodyPr wrap="none" rtlCol="0">
              <a:spAutoFit/>
            </a:bodyPr>
            <a:lstStyle/>
            <a:p>
              <a:pPr algn="ctr"/>
              <a:r>
                <a:rPr lang="en-US" sz="4000" b="1">
                  <a:solidFill>
                    <a:srgbClr val="E04053"/>
                  </a:solidFill>
                  <a:latin typeface="+mj-lt"/>
                </a:rPr>
                <a:t>?</a:t>
              </a:r>
            </a:p>
          </p:txBody>
        </p:sp>
        <p:sp>
          <p:nvSpPr>
            <p:cNvPr id="10" name="PHẠM DUYÊN 3 - 9Slide.vn">
              <a:extLst>
                <a:ext uri="{FF2B5EF4-FFF2-40B4-BE49-F238E27FC236}">
                  <a16:creationId xmlns:a16="http://schemas.microsoft.com/office/drawing/2014/main" id="{2E72038F-7B2E-AB9D-E926-ED0090A872D9}"/>
                </a:ext>
              </a:extLst>
            </p:cNvPr>
            <p:cNvSpPr txBox="1"/>
            <p:nvPr/>
          </p:nvSpPr>
          <p:spPr>
            <a:xfrm>
              <a:off x="930039" y="409881"/>
              <a:ext cx="840692" cy="783193"/>
            </a:xfrm>
            <a:prstGeom prst="roundRect">
              <a:avLst/>
            </a:prstGeom>
            <a:noFill/>
          </p:spPr>
          <p:txBody>
            <a:bodyPr wrap="none" rtlCol="0">
              <a:spAutoFit/>
            </a:bodyPr>
            <a:lstStyle/>
            <a:p>
              <a:pPr algn="ctr"/>
              <a:r>
                <a:rPr lang="en-US" sz="4000" b="1">
                  <a:solidFill>
                    <a:srgbClr val="E04053"/>
                  </a:solidFill>
                  <a:latin typeface="+mj-lt"/>
                </a:rPr>
                <a:t>Số</a:t>
              </a:r>
            </a:p>
          </p:txBody>
        </p:sp>
      </p:grpSp>
      <p:sp>
        <p:nvSpPr>
          <p:cNvPr id="11" name="PHẠM DUYÊN 3 - 9Slide.vn">
            <a:extLst>
              <a:ext uri="{FF2B5EF4-FFF2-40B4-BE49-F238E27FC236}">
                <a16:creationId xmlns:a16="http://schemas.microsoft.com/office/drawing/2014/main" id="{DE3D6F11-0D0A-F447-91D2-E7B541B27E70}"/>
              </a:ext>
            </a:extLst>
          </p:cNvPr>
          <p:cNvSpPr txBox="1">
            <a:spLocks noChangeAspect="1"/>
          </p:cNvSpPr>
          <p:nvPr>
            <p:custDataLst>
              <p:tags r:id="rId1"/>
            </p:custDataLst>
          </p:nvPr>
        </p:nvSpPr>
        <p:spPr>
          <a:xfrm>
            <a:off x="304800" y="1090345"/>
            <a:ext cx="11506200" cy="1451533"/>
          </a:xfrm>
          <a:prstGeom prst="roundRect">
            <a:avLst/>
          </a:prstGeom>
          <a:solidFill>
            <a:scrgbClr r="0" g="0" b="0">
              <a:alpha val="0"/>
            </a:scrgbClr>
          </a:solidFill>
        </p:spPr>
        <p:txBody>
          <a:bodyPr wrap="square" rtlCol="0">
            <a:spAutoFit/>
          </a:bodyPr>
          <a:lstStyle/>
          <a:p>
            <a:pPr algn="just">
              <a:lnSpc>
                <a:spcPct val="108000"/>
              </a:lnSpc>
            </a:pPr>
            <a:r>
              <a:rPr lang="vi-VN" sz="3800" spc="-160">
                <a:solidFill>
                  <a:srgbClr val="002060"/>
                </a:solidFill>
                <a:latin typeface="+mj-lt"/>
              </a:rPr>
              <a:t>Vào đầu vụ ngô, mẹ Lan mua 1 bắp ngô giá 5 000 đồng. Giữa vụ, với 5 000 đồng, mẹ Lan mua được 2 bắp ngô.</a:t>
            </a:r>
          </a:p>
        </p:txBody>
      </p:sp>
      <p:sp>
        <p:nvSpPr>
          <p:cNvPr id="12" name="PHẠM DUYÊN 4 - 9Slide.vn">
            <a:extLst>
              <a:ext uri="{FF2B5EF4-FFF2-40B4-BE49-F238E27FC236}">
                <a16:creationId xmlns:a16="http://schemas.microsoft.com/office/drawing/2014/main" id="{3D19ECA4-BE3A-83D8-819A-38FFF5E45798}"/>
              </a:ext>
            </a:extLst>
          </p:cNvPr>
          <p:cNvSpPr txBox="1"/>
          <p:nvPr/>
        </p:nvSpPr>
        <p:spPr>
          <a:xfrm>
            <a:off x="304800" y="2438400"/>
            <a:ext cx="11506200" cy="1971630"/>
          </a:xfrm>
          <a:prstGeom prst="rect">
            <a:avLst/>
          </a:prstGeom>
          <a:noFill/>
        </p:spPr>
        <p:txBody>
          <a:bodyPr wrap="square" rtlCol="0">
            <a:spAutoFit/>
          </a:bodyPr>
          <a:lstStyle/>
          <a:p>
            <a:pPr>
              <a:lnSpc>
                <a:spcPct val="116000"/>
              </a:lnSpc>
            </a:pPr>
            <a:r>
              <a:rPr lang="vi-VN" sz="3600" b="1" spc="-100">
                <a:solidFill>
                  <a:schemeClr val="tx1">
                    <a:lumMod val="75000"/>
                    <a:lumOff val="25000"/>
                  </a:schemeClr>
                </a:solidFill>
              </a:rPr>
              <a:t>a) Giữa vụ, giá tiền 1 bắp ngô là </a:t>
            </a:r>
            <a:r>
              <a:rPr lang="en-US" sz="3600" b="1" spc="-100">
                <a:solidFill>
                  <a:schemeClr val="tx1">
                    <a:lumMod val="75000"/>
                    <a:lumOff val="25000"/>
                  </a:schemeClr>
                </a:solidFill>
              </a:rPr>
              <a:t>  </a:t>
            </a:r>
            <a:r>
              <a:rPr lang="en-US" sz="3600" b="1" spc="-100">
                <a:solidFill>
                  <a:schemeClr val="accent5"/>
                </a:solidFill>
                <a:latin typeface="+mj-lt"/>
              </a:rPr>
              <a:t>2 500</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a:p>
            <a:pPr algn="just">
              <a:lnSpc>
                <a:spcPct val="116000"/>
              </a:lnSpc>
            </a:pPr>
            <a:r>
              <a:rPr lang="vi-VN" sz="3600" b="1" spc="-100">
                <a:solidFill>
                  <a:schemeClr val="tx1">
                    <a:lumMod val="75000"/>
                    <a:lumOff val="25000"/>
                  </a:schemeClr>
                </a:solidFill>
              </a:rPr>
              <a:t>b)</a:t>
            </a:r>
            <a:r>
              <a:rPr lang="en-US" sz="3600" b="1" spc="-100">
                <a:solidFill>
                  <a:schemeClr val="tx1">
                    <a:lumMod val="75000"/>
                    <a:lumOff val="25000"/>
                  </a:schemeClr>
                </a:solidFill>
              </a:rPr>
              <a:t> </a:t>
            </a:r>
            <a:r>
              <a:rPr lang="vi-VN" sz="3600" b="1" spc="-100">
                <a:solidFill>
                  <a:schemeClr val="tx1">
                    <a:lumMod val="75000"/>
                    <a:lumOff val="25000"/>
                  </a:schemeClr>
                </a:solidFill>
              </a:rPr>
              <a:t>Giá tiền 1 bắp ngô ở đầu vụ nhiều hơn giá tiền 1 bắp ngô ở giữa vụ là </a:t>
            </a:r>
            <a:r>
              <a:rPr lang="en-US" sz="3600" b="1" spc="-100">
                <a:solidFill>
                  <a:schemeClr val="tx1">
                    <a:lumMod val="75000"/>
                    <a:lumOff val="25000"/>
                  </a:schemeClr>
                </a:solidFill>
              </a:rPr>
              <a:t>  </a:t>
            </a:r>
            <a:r>
              <a:rPr lang="vi-VN" sz="3600" b="1" spc="-100">
                <a:solidFill>
                  <a:schemeClr val="accent5"/>
                </a:solidFill>
                <a:latin typeface="+mj-lt"/>
              </a:rPr>
              <a:t>?</a:t>
            </a:r>
            <a:r>
              <a:rPr lang="vi-VN" sz="3600" b="1" spc="-100">
                <a:solidFill>
                  <a:schemeClr val="tx1">
                    <a:lumMod val="75000"/>
                    <a:lumOff val="25000"/>
                  </a:schemeClr>
                </a:solidFill>
              </a:rPr>
              <a:t> </a:t>
            </a:r>
            <a:r>
              <a:rPr lang="en-US" sz="3600" b="1" spc="-100">
                <a:solidFill>
                  <a:schemeClr val="tx1">
                    <a:lumMod val="75000"/>
                    <a:lumOff val="25000"/>
                  </a:schemeClr>
                </a:solidFill>
              </a:rPr>
              <a:t>  </a:t>
            </a:r>
            <a:r>
              <a:rPr lang="vi-VN" sz="3600" b="1" spc="-100">
                <a:solidFill>
                  <a:schemeClr val="tx1">
                    <a:lumMod val="75000"/>
                    <a:lumOff val="25000"/>
                  </a:schemeClr>
                </a:solidFill>
              </a:rPr>
              <a:t>đồng.</a:t>
            </a:r>
          </a:p>
        </p:txBody>
      </p:sp>
      <p:sp>
        <p:nvSpPr>
          <p:cNvPr id="14" name="PHẠM DUYÊN 5 - 9Slide.vn">
            <a:extLst>
              <a:ext uri="{FF2B5EF4-FFF2-40B4-BE49-F238E27FC236}">
                <a16:creationId xmlns:a16="http://schemas.microsoft.com/office/drawing/2014/main" id="{68524C20-603F-B55D-5191-5F967A899522}"/>
              </a:ext>
            </a:extLst>
          </p:cNvPr>
          <p:cNvSpPr/>
          <p:nvPr/>
        </p:nvSpPr>
        <p:spPr>
          <a:xfrm>
            <a:off x="3667880" y="3746682"/>
            <a:ext cx="606492"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5" name="PHẠM DUYÊN 6 - 9Slide.vn">
            <a:extLst>
              <a:ext uri="{FF2B5EF4-FFF2-40B4-BE49-F238E27FC236}">
                <a16:creationId xmlns:a16="http://schemas.microsoft.com/office/drawing/2014/main" id="{DE57E286-3A49-F973-9A3B-D953F7EB6F1C}"/>
              </a:ext>
            </a:extLst>
          </p:cNvPr>
          <p:cNvSpPr/>
          <p:nvPr/>
        </p:nvSpPr>
        <p:spPr>
          <a:xfrm>
            <a:off x="3716339" y="3809208"/>
            <a:ext cx="515314"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mj-lt"/>
                <a:cs typeface="Arial" panose="020B0604020202020204" pitchFamily="34" charset="0"/>
              </a:rPr>
              <a:t>?</a:t>
            </a:r>
          </a:p>
        </p:txBody>
      </p:sp>
      <p:sp>
        <p:nvSpPr>
          <p:cNvPr id="16" name="PHẠM DUYÊN 7 - 9Slide.vn">
            <a:extLst>
              <a:ext uri="{FF2B5EF4-FFF2-40B4-BE49-F238E27FC236}">
                <a16:creationId xmlns:a16="http://schemas.microsoft.com/office/drawing/2014/main" id="{5FC35BD4-CB4F-B668-871B-5A98D2508F7A}"/>
              </a:ext>
            </a:extLst>
          </p:cNvPr>
          <p:cNvSpPr/>
          <p:nvPr/>
        </p:nvSpPr>
        <p:spPr>
          <a:xfrm>
            <a:off x="6645900" y="2496379"/>
            <a:ext cx="14694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6353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1613</TotalTime>
  <Words>1105</Words>
  <Application>Microsoft Office PowerPoint</Application>
  <PresentationFormat>Widescreen</PresentationFormat>
  <Paragraphs>188</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#9Slide03 Sofia Pro Soft</vt:lpstr>
      <vt:lpstr>HP-168</vt:lpstr>
      <vt:lpstr>#9Slide03 Sofia Pro Soft Bold</vt:lpstr>
      <vt:lpstr>UTM Showcard</vt:lpstr>
      <vt:lpstr>#9Slide03 Open Sans Bold</vt:lpstr>
      <vt:lpstr>UTM Guanine</vt:lpstr>
      <vt:lpstr>Arial</vt:lpstr>
      <vt:lpstr>HP-167</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duyen pham</cp:lastModifiedBy>
  <cp:revision>909</cp:revision>
  <dcterms:created xsi:type="dcterms:W3CDTF">2021-11-18T08:18:08Z</dcterms:created>
  <dcterms:modified xsi:type="dcterms:W3CDTF">2023-03-14T08:59:25Z</dcterms:modified>
  <cp:category>9Slide.vn</cp:category>
</cp:coreProperties>
</file>