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4"/>
  </p:notesMasterIdLst>
  <p:sldIdLst>
    <p:sldId id="280" r:id="rId4"/>
    <p:sldId id="282" r:id="rId5"/>
    <p:sldId id="445" r:id="rId6"/>
    <p:sldId id="446" r:id="rId7"/>
    <p:sldId id="447" r:id="rId8"/>
    <p:sldId id="448" r:id="rId9"/>
    <p:sldId id="449" r:id="rId10"/>
    <p:sldId id="286" r:id="rId11"/>
    <p:sldId id="287" r:id="rId12"/>
    <p:sldId id="288" r:id="rId13"/>
    <p:sldId id="450" r:id="rId14"/>
    <p:sldId id="281" r:id="rId15"/>
    <p:sldId id="451" r:id="rId16"/>
    <p:sldId id="290" r:id="rId17"/>
    <p:sldId id="452" r:id="rId18"/>
    <p:sldId id="453" r:id="rId19"/>
    <p:sldId id="454" r:id="rId20"/>
    <p:sldId id="455" r:id="rId21"/>
    <p:sldId id="45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3/9/2023</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3/9/2023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3/9/2023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3/9/2023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3/9/2023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32.jpeg"/><Relationship Id="rId4" Type="http://schemas.openxmlformats.org/officeDocument/2006/relationships/audio" Target="../media/audio3.wav"/><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28.jpeg"/><Relationship Id="rId5" Type="http://schemas.openxmlformats.org/officeDocument/2006/relationships/audio" Target="../media/audio4.wav"/><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3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450 x 3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25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245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kg. </a:t>
            </a:r>
          </a:p>
          <a:p>
            <a:pPr algn="just"/>
            <a:r>
              <a:rPr lang="vi-VN" sz="3600" b="1" i="0" dirty="0">
                <a:solidFill>
                  <a:srgbClr val="FF0000"/>
                </a:solidFill>
                <a:effectLst/>
                <a:latin typeface="Cambria" panose="02040503050406030204" pitchFamily="18" charset="0"/>
                <a:ea typeface="Cambria" panose="02040503050406030204" pitchFamily="18" charset="0"/>
              </a:rPr>
              <a:t>Vì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&lt;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&lt;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516</Words>
  <Application>Microsoft Office PowerPoint</Application>
  <PresentationFormat>Widescreen</PresentationFormat>
  <Paragraphs>121</Paragraphs>
  <Slides>20</Slides>
  <Notes>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20</vt:i4>
      </vt:variant>
    </vt:vector>
  </HeadingPairs>
  <TitlesOfParts>
    <vt:vector size="39" baseType="lpstr">
      <vt:lpstr>微软雅黑</vt:lpstr>
      <vt:lpstr>SimSun</vt:lpstr>
      <vt:lpstr>#9Slide07 SVNMomento</vt:lpstr>
      <vt:lpstr>Arial</vt:lpstr>
      <vt:lpstr>Calibri</vt:lpstr>
      <vt:lpstr>Calibri Light</vt:lpstr>
      <vt:lpstr>Cambria</vt:lpstr>
      <vt:lpstr>Cambria Math</vt:lpstr>
      <vt:lpstr>SVN-Gretoon</vt:lpstr>
      <vt:lpstr>Tahoma</vt:lpstr>
      <vt:lpstr>Times New Roman</vt:lpstr>
      <vt:lpstr>UTM Avo</vt:lpstr>
      <vt:lpstr>思源黑体 CN Medium</vt:lpstr>
      <vt:lpstr>思源黑体 CN Normal</vt:lpstr>
      <vt:lpstr>胡晓波真帅体</vt:lpstr>
      <vt:lpstr>雷盖体</vt:lpstr>
      <vt:lpstr>1_Office 主题​​</vt:lpstr>
      <vt:lpstr>1_Office Theme</vt:lpstr>
      <vt:lpstr>Custom Design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39</cp:revision>
  <dcterms:created xsi:type="dcterms:W3CDTF">2022-11-23T10:01:42Z</dcterms:created>
  <dcterms:modified xsi:type="dcterms:W3CDTF">2023-03-09T17:39:31Z</dcterms:modified>
</cp:coreProperties>
</file>