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0"/>
  </p:notesMasterIdLst>
  <p:sldIdLst>
    <p:sldId id="256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1.47466" units="1/cm"/>
          <inkml:channelProperty channel="Y" name="resolution" value="32.54237" units="1/cm"/>
          <inkml:channelProperty channel="T" name="resolution" value="1" units="1/dev"/>
        </inkml:channelProperties>
      </inkml:inkSource>
      <inkml:timestamp xml:id="ts0" timeString="2024-03-01T07:36:33.7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15081 3076 0,'25'0'79,"0"0"-64,24 0 1,125 0 31,-99-25-16,-51 25-31,125 0 31,-99-25-15,74 25-1,49 0 17,-49 0 15,50 0-16,-124 0-31,99 0 31,-100 0-31,125 0 31,-1 0 1,-73 0-1,24 0 0,0 0 16,0 0-16,-50 0 0,50 0 1,25 0-1,0-25 0,24 1 0,-123 24-31,49-25 47,-74 25-47,49 0 32,100 0-1,-50-25 0,-25 0 0,25 0 1,100 1-1,24-1 16,-25 0-16,124-25 0,224 50 0,-398 0-31,125 0 32,-224 0-32,-49 0 15,0 0 1,99 0 15,-50 0 0,1 0 16,-26 0-15,51 0-1,-1 0-31,347 100 31,-322-51-31,50-49 31,446 50 1,-322-1-1,-174-24 16,-75-25-47,125 0 31,-149 0-15,74 0-1,50 0 16,-75 0 1,-49 0 15,25 0-32,322 0 16,-50 0 16,-223 0-15,-24-25-1,-26 25 0,26 0 0,-75-24-31,50 24 32,-26 0-17,76 0 1,172 0 31,1 0-16,-174 0 0,-49 0 0,-25 0-31,49 0 32,-49 0-17,25 0 1,49 0 15,-25 0 16,50 0-16,-74 0 1,-25 0-32,24 0 31,-24 0-16,0-25 1,25 0 15,24 25 16,0 0-16,26 0 1,-76-25-32,1 25 31,25 0-31,-1-25 31,1 25 0,74-24 1,50 24 15,-25-25-16,24 25 0,-49 0 0,50 0 1,-75 0-1,-49 0 0,-26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1.47466" units="1/cm"/>
          <inkml:channelProperty channel="Y" name="resolution" value="32.54237" units="1/cm"/>
          <inkml:channelProperty channel="T" name="resolution" value="1" units="1/dev"/>
        </inkml:channelProperties>
      </inkml:inkSource>
      <inkml:timestamp xml:id="ts0" timeString="2024-03-01T07:36:36.3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18752 3051 0,'25'-50'63,"25"50"-63,-1 0 16,-24 0-16,25-24 15,49 24 16,50 0 1,-124 0-32,247 0 31,-247 0-31,124 0 31,25-25 0,-1 25 1,-73 0 15,-51 0-47,174 0 31,-49 0-31,-75 0 0,125 0 31,-100 0 0,-25 0 1,25 0-1,248 49 0,-25 26 16,-322-75-16,49 0 0,26 0 1,-51 0-1,-24 0 16,0 0-32,0 0 17,49 0 15,-49 0-16,24 0 0,-24 0 0,50 0 16,49 0-16,-75 0 1,1 0-1,24 0 0,-24 0 0,0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0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customXml" Target="../ink/ink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429160" y="991080"/>
              <a:ext cx="4652640" cy="116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3320" y="927720"/>
                <a:ext cx="46846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750720" y="1062720"/>
              <a:ext cx="1500840" cy="450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34880" y="999000"/>
                <a:ext cx="153252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 : 3 = 1500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 + 1500 = 6000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1500 con; b) 6000 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634</Words>
  <Application>Microsoft Office PowerPoint</Application>
  <PresentationFormat>Widescreen</PresentationFormat>
  <Paragraphs>131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9" baseType="lpstr">
      <vt:lpstr>微软雅黑</vt:lpstr>
      <vt:lpstr>宋体</vt:lpstr>
      <vt:lpstr>#9Slide05 SVNEgregio Script</vt:lpstr>
      <vt:lpstr>#9Slide06 SVNAdeline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Comfortaa</vt:lpstr>
      <vt:lpstr>等线</vt:lpstr>
      <vt:lpstr>Fredoka One</vt:lpstr>
      <vt:lpstr>Holtwood One SC</vt:lpstr>
      <vt:lpstr>Tahoma</vt:lpstr>
      <vt:lpstr>Times New Roman</vt:lpstr>
      <vt:lpstr>字魂131号-酷乐潮玩体</vt:lpstr>
      <vt:lpstr>字魂160号-檀宋</vt:lpstr>
      <vt:lpstr>思源黑体 CN Bold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Techsi.vn</cp:lastModifiedBy>
  <cp:revision>73</cp:revision>
  <dcterms:created xsi:type="dcterms:W3CDTF">2022-10-27T08:36:44Z</dcterms:created>
  <dcterms:modified xsi:type="dcterms:W3CDTF">2024-03-01T09:25:55Z</dcterms:modified>
</cp:coreProperties>
</file>