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9" r:id="rId3"/>
    <p:sldId id="329" r:id="rId4"/>
    <p:sldId id="411" r:id="rId5"/>
    <p:sldId id="413" r:id="rId6"/>
    <p:sldId id="415" r:id="rId7"/>
    <p:sldId id="290" r:id="rId8"/>
    <p:sldId id="258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1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2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3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5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506</Words>
  <Application>Microsoft Office PowerPoint</Application>
  <PresentationFormat>Widescreen</PresentationFormat>
  <Paragraphs>133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41</cp:revision>
  <dcterms:created xsi:type="dcterms:W3CDTF">2022-11-23T06:34:09Z</dcterms:created>
  <dcterms:modified xsi:type="dcterms:W3CDTF">2023-03-06T21:33:05Z</dcterms:modified>
</cp:coreProperties>
</file>