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9" r:id="rId3"/>
    <p:sldId id="317" r:id="rId4"/>
    <p:sldId id="257" r:id="rId5"/>
    <p:sldId id="329" r:id="rId6"/>
    <p:sldId id="310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7" r:id="rId16"/>
    <p:sldId id="269" r:id="rId17"/>
    <p:sldId id="281" r:id="rId18"/>
    <p:sldId id="300" r:id="rId19"/>
    <p:sldId id="312" r:id="rId20"/>
    <p:sldId id="328" r:id="rId21"/>
    <p:sldId id="266" r:id="rId22"/>
    <p:sldId id="270" r:id="rId23"/>
    <p:sldId id="267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8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D178EE8-F66C-1CF5-BCAB-A45612AB7D1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9070BED5-AE08-4908-8EFE-4DF6D75E07F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172" y="322005"/>
            <a:ext cx="1211211" cy="12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200" dirty="0">
                <a:solidFill>
                  <a:srgbClr val="00B050"/>
                </a:solidFill>
                <a:latin typeface="+mj-lt"/>
              </a:rPr>
              <a:t>- Bác kiến ơi, bác hãy nói giúp xem hôm nay là một ngày tuyệt đẹp hay đáng ghét?</a:t>
            </a:r>
          </a:p>
          <a:p>
            <a:r>
              <a:rPr lang="vi-VN" sz="3200" dirty="0">
                <a:solidFill>
                  <a:srgbClr val="00B050"/>
                </a:solidFill>
                <a:latin typeface="+mj-lt"/>
              </a:rPr>
              <a:t>Kiến lau mồ hôi, ngẫm nghĩ một lát rồi nói:</a:t>
            </a:r>
          </a:p>
          <a:p>
            <a:r>
              <a:rPr lang="vi-VN" sz="3200" dirty="0">
                <a:solidFill>
                  <a:srgbClr val="00B050"/>
                </a:solidFill>
                <a:latin typeface="+mj-lt"/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Mặt trời lặn, chúng đi đến tổ kiến.</a:t>
            </a:r>
          </a:p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nay là ngày thế nào hả bác kiến đáng kính?</a:t>
            </a:r>
          </a:p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ay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là một ngày tuyệt đẹp! Tôi đã làm việc rất tốt và bây giờ có thể nghỉ ngơi thoải mái. 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373224" y="844775"/>
            <a:ext cx="10944133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xem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088716" y="463325"/>
            <a:ext cx="9506180" cy="1785732"/>
            <a:chOff x="1064262" y="1590174"/>
            <a:chExt cx="9506180" cy="1785732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064262" y="1590174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0" y="351069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889521" y="844826"/>
            <a:ext cx="9176583" cy="5903844"/>
          </a:xfrm>
          <a:custGeom>
            <a:avLst/>
            <a:gdLst>
              <a:gd name="connsiteX0" fmla="*/ 0 w 9176583"/>
              <a:gd name="connsiteY0" fmla="*/ 983994 h 5903844"/>
              <a:gd name="connsiteX1" fmla="*/ 983994 w 9176583"/>
              <a:gd name="connsiteY1" fmla="*/ 0 h 5903844"/>
              <a:gd name="connsiteX2" fmla="*/ 8192589 w 9176583"/>
              <a:gd name="connsiteY2" fmla="*/ 0 h 5903844"/>
              <a:gd name="connsiteX3" fmla="*/ 9176583 w 9176583"/>
              <a:gd name="connsiteY3" fmla="*/ 983994 h 5903844"/>
              <a:gd name="connsiteX4" fmla="*/ 9176583 w 9176583"/>
              <a:gd name="connsiteY4" fmla="*/ 4919850 h 5903844"/>
              <a:gd name="connsiteX5" fmla="*/ 8192589 w 9176583"/>
              <a:gd name="connsiteY5" fmla="*/ 5903844 h 5903844"/>
              <a:gd name="connsiteX6" fmla="*/ 983994 w 9176583"/>
              <a:gd name="connsiteY6" fmla="*/ 5903844 h 5903844"/>
              <a:gd name="connsiteX7" fmla="*/ 0 w 9176583"/>
              <a:gd name="connsiteY7" fmla="*/ 4919850 h 5903844"/>
              <a:gd name="connsiteX8" fmla="*/ 0 w 9176583"/>
              <a:gd name="connsiteY8" fmla="*/ 983994 h 59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6583" h="5903844" fill="none" extrusionOk="0">
                <a:moveTo>
                  <a:pt x="0" y="983994"/>
                </a:moveTo>
                <a:cubicBezTo>
                  <a:pt x="-41134" y="403843"/>
                  <a:pt x="359583" y="51753"/>
                  <a:pt x="983994" y="0"/>
                </a:cubicBezTo>
                <a:cubicBezTo>
                  <a:pt x="2130028" y="-30893"/>
                  <a:pt x="6275432" y="99340"/>
                  <a:pt x="8192589" y="0"/>
                </a:cubicBezTo>
                <a:cubicBezTo>
                  <a:pt x="8782517" y="69672"/>
                  <a:pt x="9155866" y="471467"/>
                  <a:pt x="9176583" y="983994"/>
                </a:cubicBezTo>
                <a:cubicBezTo>
                  <a:pt x="9091005" y="2878448"/>
                  <a:pt x="9104219" y="3762738"/>
                  <a:pt x="9176583" y="4919850"/>
                </a:cubicBezTo>
                <a:cubicBezTo>
                  <a:pt x="9107290" y="5488129"/>
                  <a:pt x="8718410" y="5890202"/>
                  <a:pt x="8192589" y="5903844"/>
                </a:cubicBezTo>
                <a:cubicBezTo>
                  <a:pt x="7194860" y="5947912"/>
                  <a:pt x="4099439" y="5914110"/>
                  <a:pt x="983994" y="5903844"/>
                </a:cubicBezTo>
                <a:cubicBezTo>
                  <a:pt x="424110" y="5926226"/>
                  <a:pt x="38422" y="5438255"/>
                  <a:pt x="0" y="4919850"/>
                </a:cubicBezTo>
                <a:cubicBezTo>
                  <a:pt x="161883" y="3685359"/>
                  <a:pt x="71112" y="2063302"/>
                  <a:pt x="0" y="983994"/>
                </a:cubicBezTo>
                <a:close/>
              </a:path>
              <a:path w="9176583" h="5903844" stroke="0" extrusionOk="0">
                <a:moveTo>
                  <a:pt x="0" y="983994"/>
                </a:moveTo>
                <a:cubicBezTo>
                  <a:pt x="63222" y="490038"/>
                  <a:pt x="438858" y="-7753"/>
                  <a:pt x="983994" y="0"/>
                </a:cubicBezTo>
                <a:cubicBezTo>
                  <a:pt x="2417601" y="55113"/>
                  <a:pt x="7171343" y="-40744"/>
                  <a:pt x="8192589" y="0"/>
                </a:cubicBezTo>
                <a:cubicBezTo>
                  <a:pt x="8736601" y="-12134"/>
                  <a:pt x="9185466" y="338802"/>
                  <a:pt x="9176583" y="983994"/>
                </a:cubicBezTo>
                <a:cubicBezTo>
                  <a:pt x="9228255" y="2458703"/>
                  <a:pt x="9021807" y="4376938"/>
                  <a:pt x="9176583" y="4919850"/>
                </a:cubicBezTo>
                <a:cubicBezTo>
                  <a:pt x="9176140" y="5372286"/>
                  <a:pt x="8713668" y="5855376"/>
                  <a:pt x="8192589" y="5903844"/>
                </a:cubicBezTo>
                <a:cubicBezTo>
                  <a:pt x="6222635" y="5746719"/>
                  <a:pt x="3723561" y="5763341"/>
                  <a:pt x="983994" y="5903844"/>
                </a:cubicBezTo>
                <a:cubicBezTo>
                  <a:pt x="374109" y="5962065"/>
                  <a:pt x="-47920" y="5475438"/>
                  <a:pt x="0" y="4919850"/>
                </a:cubicBezTo>
                <a:cubicBezTo>
                  <a:pt x="-147270" y="4349874"/>
                  <a:pt x="164437" y="2172076"/>
                  <a:pt x="0" y="98399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hận biết được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54681-95EA-3134-64B9-D1F4EAF46366}"/>
              </a:ext>
            </a:extLst>
          </p:cNvPr>
          <p:cNvSpPr txBox="1"/>
          <p:nvPr/>
        </p:nvSpPr>
        <p:spPr>
          <a:xfrm>
            <a:off x="3419060" y="1385211"/>
            <a:ext cx="82098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961B3-C937-BCB9-D40E-33C3F2E91A9B}"/>
              </a:ext>
            </a:extLst>
          </p:cNvPr>
          <p:cNvSpPr txBox="1"/>
          <p:nvPr/>
        </p:nvSpPr>
        <p:spPr>
          <a:xfrm>
            <a:off x="3446192" y="2335042"/>
            <a:ext cx="84085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đầu biết thể hiện tâm trạng, cảm xúc của nhân vật trong câu chuyện qua giọng đọc, biết đọc đúng lời nhân vật, nghỉ hơi ở chỗ có dấu câu.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0DF0D76-B384-70C7-2BA8-E15DCB2D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1310" y="1279964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A665BE3-AA77-FCC4-108B-187645621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1127" y="2156843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81B199BC-C70E-E941-EDDB-80812D42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1127" y="3270806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58A7D2-9FDE-A829-A9D8-1AE1C3F50324}"/>
              </a:ext>
            </a:extLst>
          </p:cNvPr>
          <p:cNvGrpSpPr/>
          <p:nvPr/>
        </p:nvGrpSpPr>
        <p:grpSpPr>
          <a:xfrm>
            <a:off x="0" y="2154768"/>
            <a:ext cx="2871231" cy="2538269"/>
            <a:chOff x="-163841" y="2154768"/>
            <a:chExt cx="2871231" cy="2538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42D98-8BA5-A139-F7FB-DDB2BD7E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4247">
              <a:off x="-163841" y="2154768"/>
              <a:ext cx="2871231" cy="253826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FD6E6E-6E37-70B4-0E64-5C4E607B0C00}"/>
                </a:ext>
              </a:extLst>
            </p:cNvPr>
            <p:cNvSpPr txBox="1"/>
            <p:nvPr/>
          </p:nvSpPr>
          <p:spPr>
            <a:xfrm>
              <a:off x="338295" y="2996155"/>
              <a:ext cx="1944875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đạt</a:t>
              </a:r>
              <a:endParaRPr kumimoji="0" lang="en-US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6E7C64B-E120-4478-B50A-881AD07FF3E4}"/>
              </a:ext>
            </a:extLst>
          </p:cNvPr>
          <p:cNvSpPr txBox="1"/>
          <p:nvPr/>
        </p:nvSpPr>
        <p:spPr>
          <a:xfrm>
            <a:off x="3477618" y="4368901"/>
            <a:ext cx="84283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 điều tác giả muốn nói qua câu chuyện: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0779B26-3716-4D10-904E-5A3AB9E9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1127" y="4322696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6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8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8" grpId="0"/>
          <p:bldP spid="2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ĐẸP?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latin typeface="+mj-lt"/>
              </a:rPr>
              <a:t>- Hôm n</a:t>
            </a:r>
            <a:r>
              <a:rPr lang="en-US" sz="1800" dirty="0">
                <a:latin typeface="+mj-lt"/>
              </a:rPr>
              <a:t>ay</a:t>
            </a:r>
            <a:r>
              <a:rPr lang="vi-VN" sz="1800" dirty="0">
                <a:latin typeface="+mj-lt"/>
              </a:rPr>
              <a:t> là một ngày tuyệt đẹp! Tôi đã làm việc rất tốt và bây giờ có thể nghỉ ngơi thoải mái. </a:t>
            </a:r>
            <a:br>
              <a:rPr lang="vi-VN" sz="1800" dirty="0"/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  <a:latin typeface="+mj-lt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  <a:latin typeface="+mj-lt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  <a:latin typeface="+mj-lt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ay</a:t>
            </a: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1252</Words>
  <Application>Microsoft Office PowerPoint</Application>
  <PresentationFormat>Widescreen</PresentationFormat>
  <Paragraphs>88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Microsoft YaHei</vt:lpstr>
      <vt:lpstr>#9Slide02 Noi dung dai</vt:lpstr>
      <vt:lpstr>#9Slide02 Tieu de dai</vt:lpstr>
      <vt:lpstr>Arial</vt:lpstr>
      <vt:lpstr>Calibri</vt:lpstr>
      <vt:lpstr>Calibri Light</vt:lpstr>
      <vt:lpstr>Times New Roman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2022-07-11T07:44:40Z</dcterms:created>
  <dcterms:modified xsi:type="dcterms:W3CDTF">2023-03-09T08:20:13Z</dcterms:modified>
</cp:coreProperties>
</file>