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1.wav"/><Relationship Id="rId19" Type="http://schemas.openxmlformats.org/officeDocument/2006/relationships/image" Target="../media/image17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1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2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046" y="-146404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582</Words>
  <Application>Microsoft Office PowerPoint</Application>
  <PresentationFormat>Widescreen</PresentationFormat>
  <Paragraphs>135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41</cp:revision>
  <dcterms:created xsi:type="dcterms:W3CDTF">2022-11-23T06:34:09Z</dcterms:created>
  <dcterms:modified xsi:type="dcterms:W3CDTF">2024-03-18T02:18:39Z</dcterms:modified>
</cp:coreProperties>
</file>