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06" r:id="rId2"/>
    <p:sldId id="307" r:id="rId3"/>
    <p:sldId id="273" r:id="rId4"/>
    <p:sldId id="265" r:id="rId5"/>
    <p:sldId id="274" r:id="rId6"/>
    <p:sldId id="303" r:id="rId7"/>
    <p:sldId id="308" r:id="rId8"/>
    <p:sldId id="264" r:id="rId9"/>
    <p:sldId id="276" r:id="rId10"/>
    <p:sldId id="309" r:id="rId11"/>
    <p:sldId id="278" r:id="rId12"/>
    <p:sldId id="279" r:id="rId13"/>
    <p:sldId id="311" r:id="rId14"/>
    <p:sldId id="310" r:id="rId15"/>
    <p:sldId id="312" r:id="rId16"/>
    <p:sldId id="277" r:id="rId17"/>
    <p:sldId id="29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29041-3D18-4317-8637-24D3436E9FCA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F1C47-220D-4C14-8F3D-E349276CB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43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31046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179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24287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03010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99115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472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323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416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799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345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323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4336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1872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323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B0ACB-03B5-48BD-9186-B463A0B9B3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CA6FFA-1F2D-4E59-9F03-5582A12660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F825A9-39B3-421A-AA88-6D83D74C2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18/03/2024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36F47-B750-48F1-A5AE-A645B147F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67836-4DB5-4801-B9E6-FF72D868C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69499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E0068-EC9D-41E9-AF81-FF0978899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913783-D6F7-49BC-9556-B085A52CE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1F616-9B69-4837-BE40-AE3F6B2FE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18/03/2024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5BBCC-4156-439E-AD99-2EAF2FD56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0998C-05B5-4BE9-9C43-18413510B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9321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D99FF5-EA9E-4862-A59C-B09D879E59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9B181E-3031-450D-8076-5D91AF806C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FBB350-10AA-4E7F-AEEC-8949CCFAD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18/03/2024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FA7E7-94F0-4306-A1A6-7F047FF2A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FAE36-E8B4-4F5A-BF83-8DE4A04E2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30313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B1BDE-70B8-41B3-8C3F-515E85376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385BF-75FE-43A9-A699-2832DB21E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2E8B5-A34D-4069-9781-C6A38B5A0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18/03/2024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607E9-D457-4B14-9F5E-3765FF641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229F7-26E9-4F21-BA5F-A81E84277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6603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3654E-2247-4F12-97BC-5FB06279E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8AA07D-7556-4F3F-A150-308C579A8C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C491E-1271-4662-9298-D41F924C2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18/03/2024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5B13A-2415-4A87-BDF7-50D4868CA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4F103-8E78-46A9-9C65-EE6A6F9AA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09370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D9BA2-BF15-4E32-BD38-79FE65DD7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23AD2-123E-44A5-9EEE-1AE1764794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B319F-06F6-40BD-95C2-DEFD540B09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0105AD-3417-492F-B151-6E0F3BE3B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18/03/2024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230A0E-E66F-4529-A77E-6C35DC404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E6EC02-452D-4395-84B8-92B8E571B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7395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6C41B-FC13-40BD-8D38-5D9B0ACCB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EFE328-0FA8-453A-8B94-6657A0ECA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9C269A-D6E3-44E9-9510-8A47320E69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CF0E5E-E5E0-4E5C-BF6F-D7997897BE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3573F3-3BF5-43BA-BA2A-23EB109731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5E0900-2790-4A23-85A4-9E80C3A6D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18/03/2024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C832B6-B21D-4040-8159-ACBD40250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11D958-42B2-457D-B06C-AC508A3BC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2762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1AFC1-B2FE-440E-9B9F-4C8E9E050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0FBB54-C816-47EA-B7F1-37917C91B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18/03/2024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9FD7F5-9D4D-4DD0-88D6-D9E00B176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17A24E-730C-4C26-9152-8303FF578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5193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9453BB-846D-4ED7-A930-CF802A366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18/03/2024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A940B3-5641-443A-8657-C0279C09B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886BD3-B7EB-4D89-A1D2-E6B2F7B9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86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46882-AC4E-4683-8208-FB4F81032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79A20-D4B7-4EF2-95D5-BFFFD6E2D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8B6526-622D-48C9-A8C1-F02C22DCAA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F2645E-719D-4D01-A10D-2B249CA0F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18/03/2024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D36170-26F6-4FC9-91ED-96026CABA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575ED0-49C2-4027-86EC-1F3EB7249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0031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C7422-8F70-4740-BEA2-F6C3C8701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6E0D91-562D-4498-9462-38F4CD93E9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1736A6-EF2C-450A-B24E-14F704C304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FF3A8F-F646-4C26-B41B-2419FBBBF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18/03/2024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4EF5B4-8E52-4044-BE20-B45C60A1E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C3AC2B-E958-453F-BFCA-30E26A94C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16218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BDB486-A437-4477-B830-059F05A73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964506-68BB-4FDD-9A50-F3F3B0436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C959B-DF0B-478E-BBEE-CC2C4E43D1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D5873-6696-4EE0-B765-90B210B469DD}" type="datetimeFigureOut">
              <a:rPr lang="vi-VN" smtClean="0"/>
              <a:t>18/03/2024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254F9-1B9A-4A3D-9D3F-A55BF3F4E5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1D575-561A-424B-8B61-A134F843A5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34C18A2A-C6A0-4AE0-9AA4-67097D310FA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5172" y="219074"/>
            <a:ext cx="124777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0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7.png"/><Relationship Id="rId5" Type="http://schemas.openxmlformats.org/officeDocument/2006/relationships/image" Target="../media/image13.png"/><Relationship Id="rId10" Type="http://schemas.openxmlformats.org/officeDocument/2006/relationships/image" Target="../media/image35.png"/><Relationship Id="rId4" Type="http://schemas.openxmlformats.org/officeDocument/2006/relationships/image" Target="../media/image9.sv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image" Target="../media/image24.png"/><Relationship Id="rId7" Type="http://schemas.openxmlformats.org/officeDocument/2006/relationships/image" Target="../media/image3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9.sv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24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40.png"/><Relationship Id="rId10" Type="http://schemas.openxmlformats.org/officeDocument/2006/relationships/image" Target="../media/image7.png"/><Relationship Id="rId4" Type="http://schemas.openxmlformats.org/officeDocument/2006/relationships/image" Target="../media/image9.svg"/><Relationship Id="rId9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24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40.png"/><Relationship Id="rId10" Type="http://schemas.openxmlformats.org/officeDocument/2006/relationships/image" Target="../media/image7.png"/><Relationship Id="rId4" Type="http://schemas.openxmlformats.org/officeDocument/2006/relationships/image" Target="../media/image9.svg"/><Relationship Id="rId9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24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40.png"/><Relationship Id="rId10" Type="http://schemas.openxmlformats.org/officeDocument/2006/relationships/image" Target="../media/image7.png"/><Relationship Id="rId4" Type="http://schemas.openxmlformats.org/officeDocument/2006/relationships/image" Target="../media/image9.svg"/><Relationship Id="rId9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24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40.png"/><Relationship Id="rId10" Type="http://schemas.openxmlformats.org/officeDocument/2006/relationships/image" Target="../media/image7.png"/><Relationship Id="rId4" Type="http://schemas.openxmlformats.org/officeDocument/2006/relationships/image" Target="../media/image9.svg"/><Relationship Id="rId9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46.png"/><Relationship Id="rId4" Type="http://schemas.openxmlformats.org/officeDocument/2006/relationships/image" Target="../media/image9.sv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.sv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9.sv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7.png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image" Target="../media/image9.sv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20.sv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openxmlformats.org/officeDocument/2006/relationships/image" Target="../media/image19.png"/><Relationship Id="rId4" Type="http://schemas.openxmlformats.org/officeDocument/2006/relationships/image" Target="../media/image9.svg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25.sv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19.png"/><Relationship Id="rId5" Type="http://schemas.openxmlformats.org/officeDocument/2006/relationships/image" Target="../media/image21.png"/><Relationship Id="rId10" Type="http://schemas.microsoft.com/office/2007/relationships/hdphoto" Target="../media/hdphoto2.wdp"/><Relationship Id="rId4" Type="http://schemas.openxmlformats.org/officeDocument/2006/relationships/image" Target="../media/image9.sv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7.png"/><Relationship Id="rId4" Type="http://schemas.openxmlformats.org/officeDocument/2006/relationships/image" Target="../media/image9.sv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7.png"/><Relationship Id="rId5" Type="http://schemas.openxmlformats.org/officeDocument/2006/relationships/image" Target="../media/image13.png"/><Relationship Id="rId10" Type="http://schemas.openxmlformats.org/officeDocument/2006/relationships/image" Target="../media/image28.png"/><Relationship Id="rId4" Type="http://schemas.openxmlformats.org/officeDocument/2006/relationships/image" Target="../media/image9.sv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4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8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32.png"/><Relationship Id="rId10" Type="http://schemas.openxmlformats.org/officeDocument/2006/relationships/image" Target="../media/image7.png"/><Relationship Id="rId4" Type="http://schemas.openxmlformats.org/officeDocument/2006/relationships/image" Target="../media/image9.sv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56B20B3-4C07-4935-8D84-679D377CF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112B1782-225B-458B-98A4-75C0AA7F22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40805" y="0"/>
            <a:ext cx="11417490" cy="6628887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411F8E15-C090-436A-99DF-99C7BE26CD37}"/>
              </a:ext>
            </a:extLst>
          </p:cNvPr>
          <p:cNvSpPr/>
          <p:nvPr/>
        </p:nvSpPr>
        <p:spPr>
          <a:xfrm>
            <a:off x="2339150" y="4407194"/>
            <a:ext cx="30273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87410"/>
                </a:solidFill>
                <a:effectLst/>
                <a:uLnTx/>
                <a:uFillTx/>
                <a:ea typeface="LNTH-LuoLuoNotangYuanTi 1" panose="020B0604020202020204" charset="-128"/>
                <a:cs typeface="LNTH-LuoLuoNotangYuanTi 1" panose="020B0604020202020204" charset="-128"/>
              </a:rPr>
              <a:t>Tiết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7410"/>
                </a:solidFill>
                <a:effectLst/>
                <a:uLnTx/>
                <a:uFillTx/>
                <a:ea typeface="LNTH-LuoLuoNotangYuanTi 1" panose="020B0604020202020204" charset="-128"/>
                <a:cs typeface="LNTH-LuoLuoNotangYuanTi 1" panose="020B0604020202020204" charset="-128"/>
              </a:rPr>
              <a:t> 1</a:t>
            </a:r>
          </a:p>
        </p:txBody>
      </p:sp>
      <p:sp>
        <p:nvSpPr>
          <p:cNvPr id="39" name="AutoShape 3">
            <a:extLst>
              <a:ext uri="{FF2B5EF4-FFF2-40B4-BE49-F238E27FC236}">
                <a16:creationId xmlns:a16="http://schemas.microsoft.com/office/drawing/2014/main" id="{99CAABE2-3DBF-4BE0-8522-24B8E17872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5F0D0C6-F5A9-4E53-8FC7-457135C0840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792"/>
          <a:stretch/>
        </p:blipFill>
        <p:spPr>
          <a:xfrm rot="20851398">
            <a:off x="164000" y="-396875"/>
            <a:ext cx="3047954" cy="28022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8ECA8E-5C20-4E39-818F-B107BAE717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1732" y="1315544"/>
            <a:ext cx="5468586" cy="11217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9B2537-26C5-4BF1-BF6B-B3068491C4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61453" y="2406350"/>
            <a:ext cx="9669094" cy="10546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904" y="-217160"/>
            <a:ext cx="2241903" cy="224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52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1091" t="29953" r="17860" b="4322"/>
          <a:stretch/>
        </p:blipFill>
        <p:spPr>
          <a:xfrm>
            <a:off x="-132080" y="0"/>
            <a:ext cx="1242568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3D9102-BD35-4338-9FAE-5DC7DCDF60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958" y="3040354"/>
            <a:ext cx="11485859" cy="31458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2CEF437-1D1D-46FD-B3CD-AEB471CAF4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271" y="6193057"/>
            <a:ext cx="6220968" cy="6580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07A097F-0421-44C9-A8D0-E43C0356E7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1697" y="6203087"/>
            <a:ext cx="6220968" cy="658049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C6717A8B-D5B5-40A2-AA44-276BDCC1D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9858">
            <a:off x="10898940" y="773845"/>
            <a:ext cx="1109709" cy="110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>
            <a:extLst>
              <a:ext uri="{FF2B5EF4-FFF2-40B4-BE49-F238E27FC236}">
                <a16:creationId xmlns:a16="http://schemas.microsoft.com/office/drawing/2014/main" id="{9520B1EA-F94A-43C3-93A9-0F4609107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4" y="320514"/>
            <a:ext cx="929640" cy="92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20D9EE7-3C72-4D34-BC57-832D2F5C88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25322" y="850634"/>
            <a:ext cx="7541406" cy="31945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904" y="-217160"/>
            <a:ext cx="2241903" cy="224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61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1091" t="29953" r="17860" b="4322"/>
          <a:stretch/>
        </p:blipFill>
        <p:spPr>
          <a:xfrm>
            <a:off x="-132081" y="0"/>
            <a:ext cx="12427653" cy="6858000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8268A53E-233D-4E2D-85F3-E5423E11EA94}"/>
              </a:ext>
            </a:extLst>
          </p:cNvPr>
          <p:cNvGrpSpPr/>
          <p:nvPr/>
        </p:nvGrpSpPr>
        <p:grpSpPr>
          <a:xfrm>
            <a:off x="171546" y="146325"/>
            <a:ext cx="11748827" cy="1693031"/>
            <a:chOff x="67351" y="71021"/>
            <a:chExt cx="11748827" cy="138720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B5840B7-AFA1-4324-89A2-D63B0B795363}"/>
                </a:ext>
              </a:extLst>
            </p:cNvPr>
            <p:cNvGrpSpPr/>
            <p:nvPr/>
          </p:nvGrpSpPr>
          <p:grpSpPr>
            <a:xfrm>
              <a:off x="466067" y="71021"/>
              <a:ext cx="11350111" cy="1387200"/>
              <a:chOff x="466067" y="71021"/>
              <a:chExt cx="11350111" cy="1387200"/>
            </a:xfrm>
          </p:grpSpPr>
          <p:sp>
            <p:nvSpPr>
              <p:cNvPr id="25" name="Google Shape;128;p2">
                <a:extLst>
                  <a:ext uri="{FF2B5EF4-FFF2-40B4-BE49-F238E27FC236}">
                    <a16:creationId xmlns:a16="http://schemas.microsoft.com/office/drawing/2014/main" id="{F6A579AC-0ECD-4DB4-A711-8ECD34BED6CC}"/>
                  </a:ext>
                </a:extLst>
              </p:cNvPr>
              <p:cNvSpPr/>
              <p:nvPr/>
            </p:nvSpPr>
            <p:spPr>
              <a:xfrm>
                <a:off x="466067" y="71021"/>
                <a:ext cx="11350111" cy="1387200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2155CD"/>
                </a:solidFill>
                <a:prstDash val="lgDashDot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F93A933-BC74-4434-8369-006D02284E50}"/>
                  </a:ext>
                </a:extLst>
              </p:cNvPr>
              <p:cNvSpPr txBox="1"/>
              <p:nvPr/>
            </p:nvSpPr>
            <p:spPr>
              <a:xfrm>
                <a:off x="810205" y="142621"/>
                <a:ext cx="10591800" cy="11348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3. </a:t>
                </a:r>
                <a:r>
                  <a:rPr lang="vi-VN" sz="2800" b="1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a. Các bạn trong mỗi hình dưới đây đang làm gì? Bộ phận nào của cơ quan thần kinh điều khiển hoạt động đó?</a:t>
                </a:r>
              </a:p>
              <a:p>
                <a:pPr algn="just"/>
                <a:r>
                  <a:rPr lang="vi-VN" sz="2800" b="1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b. Theo em, não có chức năng gì?</a:t>
                </a:r>
              </a:p>
            </p:txBody>
          </p:sp>
        </p:grpSp>
        <p:pic>
          <p:nvPicPr>
            <p:cNvPr id="9218" name="Picture 2">
              <a:extLst>
                <a:ext uri="{FF2B5EF4-FFF2-40B4-BE49-F238E27FC236}">
                  <a16:creationId xmlns:a16="http://schemas.microsoft.com/office/drawing/2014/main" id="{222CF0EA-1B45-457D-A149-729F42FB5B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1" y="266087"/>
              <a:ext cx="635370" cy="635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7AABAC0-E51B-48A8-9A50-AE759E9461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8337" y="2005012"/>
            <a:ext cx="4619625" cy="4676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A85229F-A7A0-438B-8BFE-8B31780C7101}"/>
              </a:ext>
            </a:extLst>
          </p:cNvPr>
          <p:cNvGrpSpPr/>
          <p:nvPr/>
        </p:nvGrpSpPr>
        <p:grpSpPr>
          <a:xfrm>
            <a:off x="7008896" y="3419475"/>
            <a:ext cx="5366688" cy="3290376"/>
            <a:chOff x="7008896" y="3419475"/>
            <a:chExt cx="5366688" cy="329037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B969E27-85E4-46EB-8C03-081D3CD24931}"/>
                </a:ext>
              </a:extLst>
            </p:cNvPr>
            <p:cNvGrpSpPr/>
            <p:nvPr/>
          </p:nvGrpSpPr>
          <p:grpSpPr>
            <a:xfrm>
              <a:off x="7008896" y="3419475"/>
              <a:ext cx="5366688" cy="974422"/>
              <a:chOff x="7023272" y="4871901"/>
              <a:chExt cx="5577805" cy="974422"/>
            </a:xfrm>
          </p:grpSpPr>
          <p:sp>
            <p:nvSpPr>
              <p:cNvPr id="20" name="Rectangle: Diagonal Corners Snipped 19">
                <a:extLst>
                  <a:ext uri="{FF2B5EF4-FFF2-40B4-BE49-F238E27FC236}">
                    <a16:creationId xmlns:a16="http://schemas.microsoft.com/office/drawing/2014/main" id="{F7DB212B-6A94-46D3-85A2-C1FB6A3B6B28}"/>
                  </a:ext>
                </a:extLst>
              </p:cNvPr>
              <p:cNvSpPr/>
              <p:nvPr/>
            </p:nvSpPr>
            <p:spPr>
              <a:xfrm>
                <a:off x="7351525" y="4871901"/>
                <a:ext cx="4749684" cy="974422"/>
              </a:xfrm>
              <a:prstGeom prst="snip2DiagRect">
                <a:avLst>
                  <a:gd name="adj1" fmla="val 8179"/>
                  <a:gd name="adj2" fmla="val 22802"/>
                </a:avLst>
              </a:prstGeom>
              <a:solidFill>
                <a:srgbClr val="CCFFFF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5273602-9D41-44A4-8328-E71DCCCD7B54}"/>
                  </a:ext>
                </a:extLst>
              </p:cNvPr>
              <p:cNvSpPr txBox="1"/>
              <p:nvPr/>
            </p:nvSpPr>
            <p:spPr>
              <a:xfrm>
                <a:off x="7023272" y="5095413"/>
                <a:ext cx="55778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</a:rPr>
                  <a:t>Thảo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</a:rPr>
                  <a:t>luận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</a:rPr>
                  <a:t>nhóm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</a:rPr>
                  <a:t>đôi</a:t>
                </a:r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</a:endParaRPr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0544490-A5C1-413B-989B-09C5052CD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317333" y="4677841"/>
              <a:ext cx="1554121" cy="203201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D8DDA34-074B-40E8-8FD3-BF121DD1A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684008" y="4665864"/>
              <a:ext cx="1374531" cy="2032010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904" y="-217160"/>
            <a:ext cx="2241903" cy="224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07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1092" t="29953" r="17835" b="4322"/>
          <a:stretch/>
        </p:blipFill>
        <p:spPr>
          <a:xfrm>
            <a:off x="-132080" y="0"/>
            <a:ext cx="12436530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890A658-EF24-4D86-BCFA-DED41E5C0F7A}"/>
              </a:ext>
            </a:extLst>
          </p:cNvPr>
          <p:cNvGrpSpPr/>
          <p:nvPr/>
        </p:nvGrpSpPr>
        <p:grpSpPr>
          <a:xfrm>
            <a:off x="4269257" y="1657350"/>
            <a:ext cx="7803459" cy="3864624"/>
            <a:chOff x="4989250" y="1315596"/>
            <a:chExt cx="7022236" cy="4879188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003368CA-7C20-4817-9A9C-BB84B027C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140665" y="1315596"/>
              <a:ext cx="6628165" cy="4818873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3C8C25E4-E284-4D98-919B-3157EED4AC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 r="33179"/>
            <a:stretch/>
          </p:blipFill>
          <p:spPr>
            <a:xfrm flipH="1">
              <a:off x="8990426" y="5359728"/>
              <a:ext cx="3021060" cy="835056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A2172B57-3CC8-4155-9B07-9A38B2905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4989250" y="5341304"/>
              <a:ext cx="4143914" cy="835056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F1C54D4-AF84-434D-9356-ED763850048B}"/>
              </a:ext>
            </a:extLst>
          </p:cNvPr>
          <p:cNvSpPr txBox="1"/>
          <p:nvPr/>
        </p:nvSpPr>
        <p:spPr>
          <a:xfrm>
            <a:off x="5204196" y="2653237"/>
            <a:ext cx="61941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điều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khiển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suy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nghĩ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8D1D93-0063-43FA-AF4B-57A71DF1F4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1949" y="1971674"/>
            <a:ext cx="3795791" cy="3171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904" y="-217160"/>
            <a:ext cx="2241903" cy="224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0475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1092" t="29953" r="17835" b="4322"/>
          <a:stretch/>
        </p:blipFill>
        <p:spPr>
          <a:xfrm>
            <a:off x="-132080" y="0"/>
            <a:ext cx="12436530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890A658-EF24-4D86-BCFA-DED41E5C0F7A}"/>
              </a:ext>
            </a:extLst>
          </p:cNvPr>
          <p:cNvGrpSpPr/>
          <p:nvPr/>
        </p:nvGrpSpPr>
        <p:grpSpPr>
          <a:xfrm>
            <a:off x="4752975" y="1657350"/>
            <a:ext cx="7319741" cy="3864624"/>
            <a:chOff x="4989250" y="1315596"/>
            <a:chExt cx="7022236" cy="4879188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003368CA-7C20-4817-9A9C-BB84B027C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140665" y="1315596"/>
              <a:ext cx="6628165" cy="4818873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3C8C25E4-E284-4D98-919B-3157EED4AC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 r="33179"/>
            <a:stretch/>
          </p:blipFill>
          <p:spPr>
            <a:xfrm flipH="1">
              <a:off x="8990426" y="5359728"/>
              <a:ext cx="3021060" cy="835056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A2172B57-3CC8-4155-9B07-9A38B2905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4989250" y="5341304"/>
              <a:ext cx="4143914" cy="835056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F1C54D4-AF84-434D-9356-ED763850048B}"/>
              </a:ext>
            </a:extLst>
          </p:cNvPr>
          <p:cNvSpPr txBox="1"/>
          <p:nvPr/>
        </p:nvSpPr>
        <p:spPr>
          <a:xfrm>
            <a:off x="5413746" y="2681812"/>
            <a:ext cx="61941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điều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khiển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cách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ứng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xử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2C90AE-8930-41F1-8F74-C6226B22F5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9061" y="1662112"/>
            <a:ext cx="4621791" cy="3500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904" y="-217160"/>
            <a:ext cx="2241903" cy="224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1003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1092" t="29953" r="17835" b="4322"/>
          <a:stretch/>
        </p:blipFill>
        <p:spPr>
          <a:xfrm>
            <a:off x="-132080" y="0"/>
            <a:ext cx="12436530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890A658-EF24-4D86-BCFA-DED41E5C0F7A}"/>
              </a:ext>
            </a:extLst>
          </p:cNvPr>
          <p:cNvGrpSpPr/>
          <p:nvPr/>
        </p:nvGrpSpPr>
        <p:grpSpPr>
          <a:xfrm>
            <a:off x="4269257" y="1657350"/>
            <a:ext cx="7803459" cy="3864624"/>
            <a:chOff x="4989250" y="1315596"/>
            <a:chExt cx="7022236" cy="4879188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003368CA-7C20-4817-9A9C-BB84B027C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140665" y="1315596"/>
              <a:ext cx="6628165" cy="4818873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3C8C25E4-E284-4D98-919B-3157EED4AC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 r="33179"/>
            <a:stretch/>
          </p:blipFill>
          <p:spPr>
            <a:xfrm flipH="1">
              <a:off x="8990426" y="5359728"/>
              <a:ext cx="3021060" cy="835056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A2172B57-3CC8-4155-9B07-9A38B2905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4989250" y="5341304"/>
              <a:ext cx="4143914" cy="835056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F1C54D4-AF84-434D-9356-ED763850048B}"/>
              </a:ext>
            </a:extLst>
          </p:cNvPr>
          <p:cNvSpPr txBox="1"/>
          <p:nvPr/>
        </p:nvSpPr>
        <p:spPr>
          <a:xfrm>
            <a:off x="5204196" y="2653237"/>
            <a:ext cx="61941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điều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khiển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cảm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xúc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3ACE7D-A2F0-43BD-A7AC-EC9F247BC7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399" y="2114550"/>
            <a:ext cx="4262641" cy="3238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904" y="-217160"/>
            <a:ext cx="2241903" cy="224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299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1092" t="29953" r="17835" b="4322"/>
          <a:stretch/>
        </p:blipFill>
        <p:spPr>
          <a:xfrm>
            <a:off x="-132080" y="0"/>
            <a:ext cx="12436530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890A658-EF24-4D86-BCFA-DED41E5C0F7A}"/>
              </a:ext>
            </a:extLst>
          </p:cNvPr>
          <p:cNvGrpSpPr/>
          <p:nvPr/>
        </p:nvGrpSpPr>
        <p:grpSpPr>
          <a:xfrm>
            <a:off x="4269257" y="1657350"/>
            <a:ext cx="7803459" cy="3864624"/>
            <a:chOff x="4989250" y="1315596"/>
            <a:chExt cx="7022236" cy="4879188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003368CA-7C20-4817-9A9C-BB84B027C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140665" y="1315596"/>
              <a:ext cx="6628165" cy="4818873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3C8C25E4-E284-4D98-919B-3157EED4AC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 r="33179"/>
            <a:stretch/>
          </p:blipFill>
          <p:spPr>
            <a:xfrm flipH="1">
              <a:off x="8990426" y="5359728"/>
              <a:ext cx="3021060" cy="835056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A2172B57-3CC8-4155-9B07-9A38B2905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4989250" y="5341304"/>
              <a:ext cx="4143914" cy="835056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F1C54D4-AF84-434D-9356-ED763850048B}"/>
              </a:ext>
            </a:extLst>
          </p:cNvPr>
          <p:cNvSpPr txBox="1"/>
          <p:nvPr/>
        </p:nvSpPr>
        <p:spPr>
          <a:xfrm>
            <a:off x="5175621" y="2567512"/>
            <a:ext cx="61941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 tiếp nhận thông tin và điều khiển mọi hoạt động của cơ thể.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C7BAA9-F19F-40C5-B075-EAA1FC3D47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437" y="2076450"/>
            <a:ext cx="4324482" cy="3209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904" y="-217160"/>
            <a:ext cx="2241903" cy="224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2356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1091" t="29953" r="17860" b="4322"/>
          <a:stretch/>
        </p:blipFill>
        <p:spPr>
          <a:xfrm>
            <a:off x="-83440" y="0"/>
            <a:ext cx="123205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57DBFF-1F12-4CC1-ACEB-D79C6C5AFF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287" y="1123950"/>
            <a:ext cx="10849928" cy="31232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Picture 29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5E0069A5-2539-41CB-BA9B-3B9A2E35C3A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438644"/>
            <a:ext cx="2762256" cy="27622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904" y="-217160"/>
            <a:ext cx="2241903" cy="224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93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56B20B3-4C07-4935-8D84-679D377CF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112B1782-225B-458B-98A4-75C0AA7F22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40830" y="0"/>
            <a:ext cx="11417490" cy="662888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8BFFCFA-5B8F-4DC0-8C9E-7C579BEC95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801" y="1551702"/>
            <a:ext cx="7291448" cy="25544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904" y="-217160"/>
            <a:ext cx="2241903" cy="224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94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1091" t="29953" r="17860" b="4322"/>
          <a:stretch/>
        </p:blipFill>
        <p:spPr>
          <a:xfrm>
            <a:off x="-132080" y="0"/>
            <a:ext cx="1242568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FB1A27E-C22A-4DB9-9A42-154373038EC1}"/>
              </a:ext>
            </a:extLst>
          </p:cNvPr>
          <p:cNvGrpSpPr/>
          <p:nvPr/>
        </p:nvGrpSpPr>
        <p:grpSpPr>
          <a:xfrm>
            <a:off x="1021784" y="1491267"/>
            <a:ext cx="10458055" cy="2395716"/>
            <a:chOff x="1021784" y="1491267"/>
            <a:chExt cx="10458055" cy="239571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4E89DF1-235E-4F3F-B648-BF9859586565}"/>
                </a:ext>
              </a:extLst>
            </p:cNvPr>
            <p:cNvGrpSpPr/>
            <p:nvPr/>
          </p:nvGrpSpPr>
          <p:grpSpPr>
            <a:xfrm>
              <a:off x="1021784" y="2020326"/>
              <a:ext cx="10458055" cy="1866657"/>
              <a:chOff x="1021784" y="2033479"/>
              <a:chExt cx="10458055" cy="1866657"/>
            </a:xfrm>
          </p:grpSpPr>
          <p:sp>
            <p:nvSpPr>
              <p:cNvPr id="17" name="Google Shape;125;p2">
                <a:extLst>
                  <a:ext uri="{FF2B5EF4-FFF2-40B4-BE49-F238E27FC236}">
                    <a16:creationId xmlns:a16="http://schemas.microsoft.com/office/drawing/2014/main" id="{FEFCA318-6355-4BFF-AD49-EF76E6D4C6EC}"/>
                  </a:ext>
                </a:extLst>
              </p:cNvPr>
              <p:cNvSpPr/>
              <p:nvPr/>
            </p:nvSpPr>
            <p:spPr>
              <a:xfrm>
                <a:off x="1021784" y="2175221"/>
                <a:ext cx="10446554" cy="1724915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chemeClr val="accent5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28;p2">
                <a:extLst>
                  <a:ext uri="{FF2B5EF4-FFF2-40B4-BE49-F238E27FC236}">
                    <a16:creationId xmlns:a16="http://schemas.microsoft.com/office/drawing/2014/main" id="{2C4AD3EA-B3AD-41D6-A9CE-970345F6F8FD}"/>
                  </a:ext>
                </a:extLst>
              </p:cNvPr>
              <p:cNvSpPr/>
              <p:nvPr/>
            </p:nvSpPr>
            <p:spPr>
              <a:xfrm>
                <a:off x="1033285" y="2033479"/>
                <a:ext cx="10446554" cy="1724915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rgbClr val="FFFCED"/>
              </a:solidFill>
              <a:ln w="19050">
                <a:solidFill>
                  <a:srgbClr val="2155CD"/>
                </a:solidFill>
                <a:prstDash val="lgDashDot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7AF006B-EAA0-4213-96A1-4B3429068A6D}"/>
                  </a:ext>
                </a:extLst>
              </p:cNvPr>
              <p:cNvSpPr txBox="1"/>
              <p:nvPr/>
            </p:nvSpPr>
            <p:spPr>
              <a:xfrm>
                <a:off x="1605151" y="2257221"/>
                <a:ext cx="9430797" cy="1520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indent="22860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4000" dirty="0">
                    <a:effectLst/>
                    <a:ea typeface="Times New Roman" panose="02020603050405020304" pitchFamily="18" charset="0"/>
                  </a:rPr>
                  <a:t>Chỉ và nói được tên các bộ phận chính của các cơ quan thần kinh trên sơ đồ, tranh ảnh.</a:t>
                </a:r>
                <a:endParaRPr lang="en-US" sz="4000" dirty="0">
                  <a:effectLst/>
                  <a:ea typeface="Times New Roman" panose="02020603050405020304" pitchFamily="18" charset="0"/>
                </a:endParaRPr>
              </a:p>
            </p:txBody>
          </p:sp>
        </p:grpSp>
        <p:pic>
          <p:nvPicPr>
            <p:cNvPr id="6146" name="Picture 2">
              <a:extLst>
                <a:ext uri="{FF2B5EF4-FFF2-40B4-BE49-F238E27FC236}">
                  <a16:creationId xmlns:a16="http://schemas.microsoft.com/office/drawing/2014/main" id="{14D826B8-0DD4-4D74-9951-59A64A34AF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1930" y="1491267"/>
              <a:ext cx="792480" cy="792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2A4D225-0B34-44AD-96D9-6FBB5B3259C7}"/>
              </a:ext>
            </a:extLst>
          </p:cNvPr>
          <p:cNvGrpSpPr/>
          <p:nvPr/>
        </p:nvGrpSpPr>
        <p:grpSpPr>
          <a:xfrm>
            <a:off x="866972" y="4161681"/>
            <a:ext cx="11325028" cy="2278789"/>
            <a:chOff x="866972" y="4161681"/>
            <a:chExt cx="11325028" cy="2278789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8DC9454-C3A6-41AE-9CB5-52807F24EA51}"/>
                </a:ext>
              </a:extLst>
            </p:cNvPr>
            <p:cNvGrpSpPr/>
            <p:nvPr/>
          </p:nvGrpSpPr>
          <p:grpSpPr>
            <a:xfrm>
              <a:off x="866972" y="4573813"/>
              <a:ext cx="11325028" cy="1866657"/>
              <a:chOff x="1021784" y="2033479"/>
              <a:chExt cx="11325028" cy="1866657"/>
            </a:xfrm>
          </p:grpSpPr>
          <p:sp>
            <p:nvSpPr>
              <p:cNvPr id="27" name="Google Shape;125;p2">
                <a:extLst>
                  <a:ext uri="{FF2B5EF4-FFF2-40B4-BE49-F238E27FC236}">
                    <a16:creationId xmlns:a16="http://schemas.microsoft.com/office/drawing/2014/main" id="{4FEC8FE7-154E-4A9D-AD71-28978D8EE0E3}"/>
                  </a:ext>
                </a:extLst>
              </p:cNvPr>
              <p:cNvSpPr/>
              <p:nvPr/>
            </p:nvSpPr>
            <p:spPr>
              <a:xfrm>
                <a:off x="1021784" y="2175221"/>
                <a:ext cx="10446554" cy="1724915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rgbClr val="FFF89A">
                  <a:alpha val="5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128;p2">
                <a:extLst>
                  <a:ext uri="{FF2B5EF4-FFF2-40B4-BE49-F238E27FC236}">
                    <a16:creationId xmlns:a16="http://schemas.microsoft.com/office/drawing/2014/main" id="{3312F893-C8BE-43FE-B35A-0DED01F51201}"/>
                  </a:ext>
                </a:extLst>
              </p:cNvPr>
              <p:cNvSpPr/>
              <p:nvPr/>
            </p:nvSpPr>
            <p:spPr>
              <a:xfrm>
                <a:off x="1033285" y="2033479"/>
                <a:ext cx="10446554" cy="1724915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rgbClr val="FFFCED"/>
              </a:solidFill>
              <a:ln w="19050">
                <a:solidFill>
                  <a:srgbClr val="00B050"/>
                </a:solidFill>
                <a:prstDash val="lgDashDot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975AA7B-74A0-4194-B401-4F9AE6DFF0A6}"/>
                  </a:ext>
                </a:extLst>
              </p:cNvPr>
              <p:cNvSpPr txBox="1"/>
              <p:nvPr/>
            </p:nvSpPr>
            <p:spPr>
              <a:xfrm>
                <a:off x="2916015" y="2577375"/>
                <a:ext cx="943079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nl-NL" sz="4000" dirty="0">
                    <a:effectLst/>
                    <a:ea typeface="Times New Roman" panose="02020603050405020304" pitchFamily="18" charset="0"/>
                  </a:rPr>
                  <a:t>Nêu được chức năng của não</a:t>
                </a:r>
                <a:endPara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2155CD"/>
                  </a:solidFill>
                  <a:effectLst/>
                  <a:uLnTx/>
                  <a:uFillTx/>
                </a:endParaRPr>
              </a:p>
            </p:txBody>
          </p:sp>
        </p:grpSp>
        <p:pic>
          <p:nvPicPr>
            <p:cNvPr id="33" name="Picture 2">
              <a:extLst>
                <a:ext uri="{FF2B5EF4-FFF2-40B4-BE49-F238E27FC236}">
                  <a16:creationId xmlns:a16="http://schemas.microsoft.com/office/drawing/2014/main" id="{D9A97524-30A3-4454-9ADE-85E103CFC8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1930" y="4161681"/>
              <a:ext cx="792480" cy="792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48" name="Picture 4">
            <a:extLst>
              <a:ext uri="{FF2B5EF4-FFF2-40B4-BE49-F238E27FC236}">
                <a16:creationId xmlns:a16="http://schemas.microsoft.com/office/drawing/2014/main" id="{B88C4991-FE7A-473A-99C5-483CEC54F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9014">
            <a:off x="508048" y="191261"/>
            <a:ext cx="1477812" cy="147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C8FBE84D-865F-40DC-9A7E-413F0AE17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9858">
            <a:off x="10268122" y="323931"/>
            <a:ext cx="1109709" cy="110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9E2475-809B-46D9-B529-6360E7A28F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6455" y="180542"/>
            <a:ext cx="7657240" cy="120101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904" y="-217160"/>
            <a:ext cx="2241903" cy="224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80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1091" t="29953" r="17860" b="4322"/>
          <a:stretch/>
        </p:blipFill>
        <p:spPr>
          <a:xfrm>
            <a:off x="-132080" y="0"/>
            <a:ext cx="1242568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3D9102-BD35-4338-9FAE-5DC7DCDF60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958" y="3040354"/>
            <a:ext cx="11485859" cy="31458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2CEF437-1D1D-46FD-B3CD-AEB471CAF4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271" y="6193057"/>
            <a:ext cx="6220968" cy="6580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07A097F-0421-44C9-A8D0-E43C0356E7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1697" y="6203087"/>
            <a:ext cx="6220968" cy="658049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C6717A8B-D5B5-40A2-AA44-276BDCC1D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9858">
            <a:off x="10898940" y="773845"/>
            <a:ext cx="1109709" cy="110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>
            <a:extLst>
              <a:ext uri="{FF2B5EF4-FFF2-40B4-BE49-F238E27FC236}">
                <a16:creationId xmlns:a16="http://schemas.microsoft.com/office/drawing/2014/main" id="{9520B1EA-F94A-43C3-93A9-0F4609107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4" y="320514"/>
            <a:ext cx="929640" cy="92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8DB64E4-FAA1-47DF-A0BC-D17C20A560A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42645" y="966455"/>
            <a:ext cx="7535309" cy="32677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904" y="-217160"/>
            <a:ext cx="2241903" cy="224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19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1091" t="29953" r="18371" b="4322"/>
          <a:stretch/>
        </p:blipFill>
        <p:spPr>
          <a:xfrm>
            <a:off x="-132080" y="0"/>
            <a:ext cx="1232408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B5CD68E-648B-4724-80E9-88674E4C06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78828" y="1353340"/>
            <a:ext cx="7905483" cy="4330084"/>
          </a:xfrm>
          <a:prstGeom prst="rect">
            <a:avLst/>
          </a:prstGeom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307F4008-D233-4854-9D6A-772A41114CAD}"/>
              </a:ext>
            </a:extLst>
          </p:cNvPr>
          <p:cNvSpPr/>
          <p:nvPr/>
        </p:nvSpPr>
        <p:spPr>
          <a:xfrm>
            <a:off x="7087050" y="97484"/>
            <a:ext cx="4927107" cy="4165600"/>
          </a:xfrm>
          <a:prstGeom prst="wedgeEllipseCallout">
            <a:avLst>
              <a:gd name="adj1" fmla="val -25576"/>
              <a:gd name="adj2" fmla="val 51280"/>
            </a:avLst>
          </a:prstGeom>
          <a:solidFill>
            <a:srgbClr val="FFFCED"/>
          </a:solidFill>
          <a:ln w="38100">
            <a:solidFill>
              <a:srgbClr val="FFB2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431BACD-FA5F-4220-AC82-074ACE680B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flipH="1">
            <a:off x="5650629" y="3620959"/>
            <a:ext cx="2736717" cy="334244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1909875C-67B4-4133-BDCD-80CAD350D736}"/>
              </a:ext>
            </a:extLst>
          </p:cNvPr>
          <p:cNvGrpSpPr/>
          <p:nvPr/>
        </p:nvGrpSpPr>
        <p:grpSpPr>
          <a:xfrm>
            <a:off x="-132080" y="-136406"/>
            <a:ext cx="2563919" cy="1626153"/>
            <a:chOff x="-213452" y="-612324"/>
            <a:chExt cx="3561591" cy="2359908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DDAD02D-3BD2-435C-AEE8-560E51C951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792"/>
            <a:stretch/>
          </p:blipFill>
          <p:spPr>
            <a:xfrm rot="20851398">
              <a:off x="-213452" y="-612324"/>
              <a:ext cx="2448479" cy="225110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9C43E5B-A4F1-4F3C-A5F5-9EA95F226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5714" y="116060"/>
              <a:ext cx="2722425" cy="1631524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616EAB2-A210-4F21-BDD5-8EDA8F4AA56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04123" y="650983"/>
            <a:ext cx="4737003" cy="33652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904" y="-217160"/>
            <a:ext cx="2241903" cy="224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500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0.16927 0.00023 " pathEditMode="relative" rAng="0" ptsTypes="AA">
                                      <p:cBhvr>
                                        <p:cTn id="6" dur="3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1091" t="29953" r="18371" b="4322"/>
          <a:stretch/>
        </p:blipFill>
        <p:spPr>
          <a:xfrm>
            <a:off x="-132080" y="0"/>
            <a:ext cx="1232408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DD5CB7-3DDB-4AFF-8098-5C100E19C6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373232" y="1813437"/>
            <a:ext cx="2685708" cy="41524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D935BB23-AB1F-4D19-8033-A6F8F664A5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068303" y="311474"/>
            <a:ext cx="6048000" cy="623505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2B3510B-354A-491D-BCFD-0B0CA7273B4E}"/>
              </a:ext>
            </a:extLst>
          </p:cNvPr>
          <p:cNvSpPr txBox="1"/>
          <p:nvPr/>
        </p:nvSpPr>
        <p:spPr>
          <a:xfrm>
            <a:off x="3759391" y="2181486"/>
            <a:ext cx="46455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Thi</a:t>
            </a:r>
            <a:r>
              <a:rPr lang="en-US" sz="4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vi-VN" sz="4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tên các hoạt động có lợi cho cơ quan tuần hoàn?</a:t>
            </a:r>
            <a:endParaRPr kumimoji="0" lang="vi-VN" sz="4800" b="1" i="0" u="none" strike="noStrike" kern="1200" normalizeH="0" baseline="0" noProof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4931F8-9C6C-48B2-8ADD-5C7C67BAC6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50800" y="1954223"/>
            <a:ext cx="3073574" cy="410578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2693FCE-3460-47E0-9851-ADFBB9BD5240}"/>
              </a:ext>
            </a:extLst>
          </p:cNvPr>
          <p:cNvGrpSpPr/>
          <p:nvPr/>
        </p:nvGrpSpPr>
        <p:grpSpPr>
          <a:xfrm>
            <a:off x="-194695" y="-319862"/>
            <a:ext cx="3073574" cy="2080031"/>
            <a:chOff x="-213452" y="-612324"/>
            <a:chExt cx="3561591" cy="235990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D30FDE8-540D-49A6-B783-F64E445CF3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792"/>
            <a:stretch/>
          </p:blipFill>
          <p:spPr>
            <a:xfrm rot="20851398">
              <a:off x="-213452" y="-612324"/>
              <a:ext cx="2448479" cy="225110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2A1F414-1E3C-4C9B-9741-095A01DCC9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25714" y="116060"/>
              <a:ext cx="2722425" cy="1631524"/>
            </a:xfrm>
            <a:prstGeom prst="rect">
              <a:avLst/>
            </a:prstGeom>
          </p:spPr>
        </p:pic>
      </p:grpSp>
      <p:pic>
        <p:nvPicPr>
          <p:cNvPr id="16" name="Picture 2">
            <a:extLst>
              <a:ext uri="{FF2B5EF4-FFF2-40B4-BE49-F238E27FC236}">
                <a16:creationId xmlns:a16="http://schemas.microsoft.com/office/drawing/2014/main" id="{B74558A9-E51A-4585-BAE5-1E913F234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9858">
            <a:off x="9763887" y="296098"/>
            <a:ext cx="1109709" cy="110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904" y="-217160"/>
            <a:ext cx="2241903" cy="224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539354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9" dur="6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32" presetClass="emph" presetSubtype="0" repeatCount="indefinite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8" dur="500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9" dur="6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32" presetClass="emph" presetSubtype="0" repeatCount="indefinite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8" dur="500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96CDD459-B427-4CF5-89EA-574CDD44FC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1091" t="29953" r="17860" b="4322"/>
          <a:stretch/>
        </p:blipFill>
        <p:spPr>
          <a:xfrm>
            <a:off x="-126704" y="0"/>
            <a:ext cx="12445408" cy="6858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CD90FAF-22DA-46DC-A861-DFFC230F59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6973" y="915192"/>
            <a:ext cx="2066723" cy="1237595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9A8F909A-4AF7-45EF-B624-AB6D6545FBBC}"/>
              </a:ext>
            </a:extLst>
          </p:cNvPr>
          <p:cNvGrpSpPr/>
          <p:nvPr/>
        </p:nvGrpSpPr>
        <p:grpSpPr>
          <a:xfrm>
            <a:off x="314325" y="192554"/>
            <a:ext cx="11877675" cy="1268982"/>
            <a:chOff x="1060656" y="218252"/>
            <a:chExt cx="11576915" cy="1268982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424B65B-51EF-4138-925F-EBCF43DA6D86}"/>
                </a:ext>
              </a:extLst>
            </p:cNvPr>
            <p:cNvGrpSpPr/>
            <p:nvPr/>
          </p:nvGrpSpPr>
          <p:grpSpPr>
            <a:xfrm>
              <a:off x="1319648" y="218252"/>
              <a:ext cx="11317923" cy="1268982"/>
              <a:chOff x="6719591" y="2584562"/>
              <a:chExt cx="6294247" cy="1847249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DA3D5479-E1B2-4290-BB16-FCD04A1373E6}"/>
                  </a:ext>
                </a:extLst>
              </p:cNvPr>
              <p:cNvSpPr/>
              <p:nvPr/>
            </p:nvSpPr>
            <p:spPr>
              <a:xfrm>
                <a:off x="6719591" y="2584562"/>
                <a:ext cx="6294247" cy="1345879"/>
              </a:xfrm>
              <a:prstGeom prst="roundRect">
                <a:avLst>
                  <a:gd name="adj" fmla="val 50000"/>
                </a:avLst>
              </a:prstGeom>
              <a:solidFill>
                <a:srgbClr val="FFFCED"/>
              </a:solidFill>
              <a:ln w="38100">
                <a:solidFill>
                  <a:srgbClr val="FF5D5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4D5A20C-D1BA-4DFE-BFB2-D38A100A90CE}"/>
                  </a:ext>
                </a:extLst>
              </p:cNvPr>
              <p:cNvSpPr txBox="1"/>
              <p:nvPr/>
            </p:nvSpPr>
            <p:spPr>
              <a:xfrm>
                <a:off x="6980388" y="2863712"/>
                <a:ext cx="5901021" cy="1568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200" b="1" dirty="0">
                    <a:effectLst/>
                    <a:ea typeface="Times New Roman" panose="02020603050405020304" pitchFamily="18" charset="0"/>
                  </a:rPr>
                  <a:t>Khi nghe tiếng nói to hoặc tiếng còi gần tai em có phản ứng gì?</a:t>
                </a:r>
                <a:endParaRPr lang="en-US" sz="3200" b="1" dirty="0">
                  <a:effectLst/>
                  <a:ea typeface="Times New Roman" panose="02020603050405020304" pitchFamily="18" charset="0"/>
                </a:endParaRPr>
              </a:p>
            </p:txBody>
          </p:sp>
        </p:grpSp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777C7C99-EB56-4277-84B5-636FDCB8EC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656" y="302829"/>
              <a:ext cx="807868" cy="8078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EE316D37-8499-440B-B1BF-A4B6CB2E4C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271" y="6193057"/>
            <a:ext cx="6220968" cy="65804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F272FB61-7CF2-4ECB-AB8F-BEF5D2ED46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1697" y="6203087"/>
            <a:ext cx="6220968" cy="65804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F0EC765-0516-4830-BC49-65A56B741D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16334" y="1187742"/>
            <a:ext cx="1361091" cy="8156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F11B5B-D318-4641-B4EA-C4EC4A03B4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76675" y="1428749"/>
            <a:ext cx="4705350" cy="39787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904" y="-217160"/>
            <a:ext cx="2241903" cy="224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4251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1091" t="29953" r="17860" b="4322"/>
          <a:stretch/>
        </p:blipFill>
        <p:spPr>
          <a:xfrm>
            <a:off x="-132080" y="0"/>
            <a:ext cx="1242568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3D9102-BD35-4338-9FAE-5DC7DCDF60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958" y="3040354"/>
            <a:ext cx="11485859" cy="31458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2CEF437-1D1D-46FD-B3CD-AEB471CAF4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271" y="6193057"/>
            <a:ext cx="6220968" cy="6580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07A097F-0421-44C9-A8D0-E43C0356E7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1697" y="6203087"/>
            <a:ext cx="6220968" cy="658049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C6717A8B-D5B5-40A2-AA44-276BDCC1D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9858">
            <a:off x="10898940" y="773845"/>
            <a:ext cx="1109709" cy="110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>
            <a:extLst>
              <a:ext uri="{FF2B5EF4-FFF2-40B4-BE49-F238E27FC236}">
                <a16:creationId xmlns:a16="http://schemas.microsoft.com/office/drawing/2014/main" id="{9520B1EA-F94A-43C3-93A9-0F4609107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4" y="320514"/>
            <a:ext cx="929640" cy="92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464C097-D4D6-45C0-BE02-A17781B0E68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85545" y="935979"/>
            <a:ext cx="7535309" cy="31762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904" y="-217160"/>
            <a:ext cx="2241903" cy="224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39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1091" t="29953" r="17860" b="4322"/>
          <a:stretch/>
        </p:blipFill>
        <p:spPr>
          <a:xfrm>
            <a:off x="-132081" y="0"/>
            <a:ext cx="12418775" cy="6858000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22C11CE8-C87B-46BC-B0ED-1D9B87CADF42}"/>
              </a:ext>
            </a:extLst>
          </p:cNvPr>
          <p:cNvGrpSpPr/>
          <p:nvPr/>
        </p:nvGrpSpPr>
        <p:grpSpPr>
          <a:xfrm>
            <a:off x="265246" y="169338"/>
            <a:ext cx="6603054" cy="1617530"/>
            <a:chOff x="186430" y="364090"/>
            <a:chExt cx="7502176" cy="188744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B5840B7-AFA1-4324-89A2-D63B0B795363}"/>
                </a:ext>
              </a:extLst>
            </p:cNvPr>
            <p:cNvGrpSpPr/>
            <p:nvPr/>
          </p:nvGrpSpPr>
          <p:grpSpPr>
            <a:xfrm>
              <a:off x="303837" y="364090"/>
              <a:ext cx="7384769" cy="1887441"/>
              <a:chOff x="466067" y="71021"/>
              <a:chExt cx="11350111" cy="962315"/>
            </a:xfrm>
          </p:grpSpPr>
          <p:sp>
            <p:nvSpPr>
              <p:cNvPr id="25" name="Google Shape;128;p2">
                <a:extLst>
                  <a:ext uri="{FF2B5EF4-FFF2-40B4-BE49-F238E27FC236}">
                    <a16:creationId xmlns:a16="http://schemas.microsoft.com/office/drawing/2014/main" id="{F6A579AC-0ECD-4DB4-A711-8ECD34BED6CC}"/>
                  </a:ext>
                </a:extLst>
              </p:cNvPr>
              <p:cNvSpPr/>
              <p:nvPr/>
            </p:nvSpPr>
            <p:spPr>
              <a:xfrm>
                <a:off x="466067" y="71021"/>
                <a:ext cx="11350111" cy="962315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2155CD"/>
                </a:solidFill>
                <a:prstDash val="lgDashDot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F93A933-BC74-4434-8369-006D02284E50}"/>
                  </a:ext>
                </a:extLst>
              </p:cNvPr>
              <p:cNvSpPr txBox="1"/>
              <p:nvPr/>
            </p:nvSpPr>
            <p:spPr>
              <a:xfrm>
                <a:off x="1202971" y="193586"/>
                <a:ext cx="10171496" cy="707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5D5D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Chỉ và nói tên các bộ phận của cơ quan thần kinh trên hình </a:t>
                </a: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5D5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9218" name="Picture 2">
              <a:extLst>
                <a:ext uri="{FF2B5EF4-FFF2-40B4-BE49-F238E27FC236}">
                  <a16:creationId xmlns:a16="http://schemas.microsoft.com/office/drawing/2014/main" id="{222CF0EA-1B45-457D-A149-729F42FB5B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430" y="478675"/>
              <a:ext cx="729353" cy="7293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93A9877-BDC7-4EC8-8D91-33528F35CD22}"/>
              </a:ext>
            </a:extLst>
          </p:cNvPr>
          <p:cNvGrpSpPr/>
          <p:nvPr/>
        </p:nvGrpSpPr>
        <p:grpSpPr>
          <a:xfrm>
            <a:off x="6698739" y="2456960"/>
            <a:ext cx="5341542" cy="1392201"/>
            <a:chOff x="6698739" y="2538240"/>
            <a:chExt cx="5341542" cy="1392201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B3C498C3-0119-4DE5-9985-7EAA0EEAD485}"/>
                </a:ext>
              </a:extLst>
            </p:cNvPr>
            <p:cNvSpPr/>
            <p:nvPr/>
          </p:nvSpPr>
          <p:spPr>
            <a:xfrm>
              <a:off x="6719591" y="2584562"/>
              <a:ext cx="5320690" cy="1345879"/>
            </a:xfrm>
            <a:prstGeom prst="roundRect">
              <a:avLst>
                <a:gd name="adj" fmla="val 50000"/>
              </a:avLst>
            </a:prstGeom>
            <a:solidFill>
              <a:srgbClr val="FFFCED"/>
            </a:solidFill>
            <a:ln w="38100">
              <a:solidFill>
                <a:srgbClr val="FF5D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A189344-8745-44E6-A21B-ED7DE56AD4D8}"/>
                </a:ext>
              </a:extLst>
            </p:cNvPr>
            <p:cNvSpPr txBox="1"/>
            <p:nvPr/>
          </p:nvSpPr>
          <p:spPr>
            <a:xfrm>
              <a:off x="6698739" y="2538240"/>
              <a:ext cx="521455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Cơ quan thần kinh gồm những bộ phận nào?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ECE451B-4D92-4BEC-A322-FB20F283AFF5}"/>
              </a:ext>
            </a:extLst>
          </p:cNvPr>
          <p:cNvGrpSpPr/>
          <p:nvPr/>
        </p:nvGrpSpPr>
        <p:grpSpPr>
          <a:xfrm>
            <a:off x="6719591" y="4686900"/>
            <a:ext cx="5320690" cy="1345879"/>
            <a:chOff x="6719591" y="4686900"/>
            <a:chExt cx="5320690" cy="1345879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FF9BA7BB-702B-4268-B31B-4225D2D5AABB}"/>
                </a:ext>
              </a:extLst>
            </p:cNvPr>
            <p:cNvSpPr/>
            <p:nvPr/>
          </p:nvSpPr>
          <p:spPr>
            <a:xfrm>
              <a:off x="6719591" y="4686900"/>
              <a:ext cx="5320690" cy="1345879"/>
            </a:xfrm>
            <a:prstGeom prst="roundRect">
              <a:avLst>
                <a:gd name="adj" fmla="val 50000"/>
              </a:avLst>
            </a:prstGeom>
            <a:solidFill>
              <a:srgbClr val="FFFCED"/>
            </a:solidFill>
            <a:ln w="38100">
              <a:solidFill>
                <a:srgbClr val="FF5D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0D731AD-7522-46B0-AA90-854CBE3C7523}"/>
                </a:ext>
              </a:extLst>
            </p:cNvPr>
            <p:cNvSpPr txBox="1"/>
            <p:nvPr/>
          </p:nvSpPr>
          <p:spPr>
            <a:xfrm>
              <a:off x="6860820" y="4686900"/>
              <a:ext cx="498186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40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Não và tủy sống nằm ở đâu trong cơ thể? 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D48D5FF2-3893-4BC5-B748-5173564B12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55" y="2085876"/>
            <a:ext cx="5594469" cy="46211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0A5A5E-D9BC-45AF-B6BF-250E3ED892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6132" y="118770"/>
            <a:ext cx="5675868" cy="23532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904" y="-217160"/>
            <a:ext cx="2241903" cy="224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7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1091" t="29953" r="17860" b="4322"/>
          <a:stretch/>
        </p:blipFill>
        <p:spPr>
          <a:xfrm>
            <a:off x="-132080" y="0"/>
            <a:ext cx="12436530" cy="685800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ACF7104D-D89D-4B1C-B995-D520CBBDFD34}"/>
              </a:ext>
            </a:extLst>
          </p:cNvPr>
          <p:cNvGrpSpPr/>
          <p:nvPr/>
        </p:nvGrpSpPr>
        <p:grpSpPr>
          <a:xfrm>
            <a:off x="428625" y="0"/>
            <a:ext cx="11817063" cy="6385261"/>
            <a:chOff x="4989250" y="1315596"/>
            <a:chExt cx="6958321" cy="4879188"/>
          </a:xfrm>
        </p:grpSpPr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D8139A87-BFAD-4A8E-BD9B-DAEB10659A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140665" y="1315596"/>
              <a:ext cx="6628165" cy="4818873"/>
            </a:xfrm>
            <a:prstGeom prst="rect">
              <a:avLst/>
            </a:prstGeom>
          </p:spPr>
        </p:pic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1E7D4A84-8F28-4451-97DE-B1D8322263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 r="33179"/>
            <a:stretch/>
          </p:blipFill>
          <p:spPr>
            <a:xfrm flipH="1">
              <a:off x="8926511" y="5359728"/>
              <a:ext cx="3021060" cy="835056"/>
            </a:xfrm>
            <a:prstGeom prst="rect">
              <a:avLst/>
            </a:prstGeom>
          </p:spPr>
        </p:pic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8D9C6EAE-65FC-4792-95D9-606819936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4989250" y="5341304"/>
              <a:ext cx="4143914" cy="835056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F1C54D4-AF84-434D-9356-ED763850048B}"/>
              </a:ext>
            </a:extLst>
          </p:cNvPr>
          <p:cNvSpPr txBox="1"/>
          <p:nvPr/>
        </p:nvSpPr>
        <p:spPr>
          <a:xfrm>
            <a:off x="3362325" y="694181"/>
            <a:ext cx="7620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 nằm trong hộp sọ, tủy sống nằm trong cột sống. </a:t>
            </a:r>
            <a:endParaRPr lang="en-US" sz="3200" dirty="0">
              <a:solidFill>
                <a:prstClr val="black"/>
              </a:solidFill>
              <a:latin typeface="Calibri" panose="020F0502020204030204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 và tủy sống nối liền với nhau. </a:t>
            </a:r>
            <a:endParaRPr lang="en-US" sz="3200" dirty="0">
              <a:solidFill>
                <a:prstClr val="black"/>
              </a:solidFill>
              <a:latin typeface="Calibri" panose="020F0502020204030204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Từ não và tủy sống có các dây thần kinh tỏa đi khắp cơ thể.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Từ các cơ quan bên 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(tuần hoàn, hô hấp, bài tiết,..) và các cơ quan bên ngoài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(mắt, mũi, tai, lưỡi, da,..) của cơ thể lại có các dây thần kinh đi về tủy sống và não.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1FD576C6-FD8A-4DE7-AB9E-7ECAE4610C5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71644"/>
            <a:ext cx="2762256" cy="27622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904" y="-217160"/>
            <a:ext cx="2241903" cy="224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7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276</Words>
  <Application>Microsoft Office PowerPoint</Application>
  <PresentationFormat>Widescreen</PresentationFormat>
  <Paragraphs>34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Cambria</vt:lpstr>
      <vt:lpstr>等线</vt:lpstr>
      <vt:lpstr>LNTH-LuoLuoNotangYuanTi 1</vt:lpstr>
      <vt:lpstr>Times New Roman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22</cp:revision>
  <dcterms:created xsi:type="dcterms:W3CDTF">2022-11-24T10:39:20Z</dcterms:created>
  <dcterms:modified xsi:type="dcterms:W3CDTF">2024-03-18T01:26:15Z</dcterms:modified>
</cp:coreProperties>
</file>