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5"/>
  </p:notesMasterIdLst>
  <p:sldIdLst>
    <p:sldId id="386" r:id="rId3"/>
    <p:sldId id="257" r:id="rId4"/>
    <p:sldId id="316" r:id="rId5"/>
    <p:sldId id="387" r:id="rId6"/>
    <p:sldId id="318" r:id="rId7"/>
    <p:sldId id="319" r:id="rId8"/>
    <p:sldId id="323" r:id="rId9"/>
    <p:sldId id="322" r:id="rId10"/>
    <p:sldId id="390" r:id="rId11"/>
    <p:sldId id="388" r:id="rId12"/>
    <p:sldId id="389" r:id="rId13"/>
    <p:sldId id="325" r:id="rId14"/>
    <p:sldId id="326" r:id="rId15"/>
    <p:sldId id="391" r:id="rId16"/>
    <p:sldId id="337" r:id="rId17"/>
    <p:sldId id="393" r:id="rId18"/>
    <p:sldId id="394" r:id="rId19"/>
    <p:sldId id="395" r:id="rId20"/>
    <p:sldId id="396" r:id="rId21"/>
    <p:sldId id="397" r:id="rId22"/>
    <p:sldId id="392" r:id="rId23"/>
    <p:sldId id="3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1452"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551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id="{F5FAAA35-8BA1-466A-A9C8-BE2B71D2EE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id="{09C69568-B696-486F-A9B5-B98E34D61CA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53096"/>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id="{9E065942-5231-4A51-87CD-0226E8E593D4}"/>
              </a:ext>
            </a:extLst>
          </p:cNvPr>
          <p:cNvPicPr>
            <a:picLocks noChangeAspect="1"/>
          </p:cNvPicPr>
          <p:nvPr/>
        </p:nvPicPr>
        <p:blipFill>
          <a:blip r:embed="rId4"/>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id="{90E23B57-1704-4995-B0F4-CCFB88568153}"/>
              </a:ext>
            </a:extLst>
          </p:cNvPr>
          <p:cNvPicPr>
            <a:picLocks noChangeAspect="1"/>
          </p:cNvPicPr>
          <p:nvPr/>
        </p:nvPicPr>
        <p:blipFill>
          <a:blip r:embed="rId4"/>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id="{E4B1D646-D7A4-417E-B59E-F5E665D33273}"/>
              </a:ext>
            </a:extLst>
          </p:cNvPr>
          <p:cNvPicPr>
            <a:picLocks noChangeAspect="1"/>
          </p:cNvPicPr>
          <p:nvPr/>
        </p:nvPicPr>
        <p:blipFill>
          <a:blip r:embed="rId5"/>
          <a:stretch>
            <a:fillRect/>
          </a:stretch>
        </p:blipFill>
        <p:spPr>
          <a:xfrm>
            <a:off x="561119" y="383227"/>
            <a:ext cx="10833531" cy="1298561"/>
          </a:xfrm>
          <a:prstGeom prst="rect">
            <a:avLst/>
          </a:prstGeom>
        </p:spPr>
      </p:pic>
      <p:sp>
        <p:nvSpPr>
          <p:cNvPr id="13" name="TextBox 12">
            <a:extLst>
              <a:ext uri="{FF2B5EF4-FFF2-40B4-BE49-F238E27FC236}">
                <a16:creationId xmlns:a16="http://schemas.microsoft.com/office/drawing/2014/main" id="{574EEE23-EDA2-4B50-8852-30378A4A7938}"/>
              </a:ext>
            </a:extLst>
          </p:cNvPr>
          <p:cNvSpPr txBox="1"/>
          <p:nvPr/>
        </p:nvSpPr>
        <p:spPr>
          <a:xfrm>
            <a:off x="4620802" y="6380520"/>
            <a:ext cx="6097712" cy="369332"/>
          </a:xfrm>
          <a:prstGeom prst="rect">
            <a:avLst/>
          </a:prstGeom>
          <a:noFill/>
        </p:spPr>
        <p:txBody>
          <a:bodyPr wrap="square">
            <a:spAutoFit/>
          </a:bodyPr>
          <a:lstStyle/>
          <a:p>
            <a:r>
              <a:rPr lang="en-US" altLang="zh-CN" dirty="0">
                <a:latin typeface="Calibri" panose="020F0502020204030204" pitchFamily="34" charset="0"/>
                <a:cs typeface="Calibri" panose="020F0502020204030204" pitchFamily="34" charset="0"/>
              </a:rPr>
              <a:t>Design: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33663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489" y="-623655"/>
            <a:ext cx="3117473" cy="3117473"/>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572</Words>
  <Application>Microsoft Office PowerPoint</Application>
  <PresentationFormat>Widescreen</PresentationFormat>
  <Paragraphs>78</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微软雅黑</vt:lpstr>
      <vt:lpstr>Arial</vt:lpstr>
      <vt:lpstr>Calibri</vt:lpstr>
      <vt:lpstr>等线</vt:lpstr>
      <vt:lpstr>Times New Roman</vt:lpstr>
      <vt:lpstr>义启小魏楷</vt:lpstr>
      <vt:lpstr>字魂107号-萌趣欢乐体</vt:lpstr>
      <vt:lpstr>思源黑体 CN Bold</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49</cp:revision>
  <dcterms:created xsi:type="dcterms:W3CDTF">2022-10-30T11:14:27Z</dcterms:created>
  <dcterms:modified xsi:type="dcterms:W3CDTF">2024-02-19T01:00:38Z</dcterms:modified>
</cp:coreProperties>
</file>