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1" r:id="rId4"/>
    <p:sldMasterId id="2147483734" r:id="rId5"/>
  </p:sldMasterIdLst>
  <p:notesMasterIdLst>
    <p:notesMasterId r:id="rId26"/>
  </p:notesMasterIdLst>
  <p:sldIdLst>
    <p:sldId id="265" r:id="rId6"/>
    <p:sldId id="306" r:id="rId7"/>
    <p:sldId id="307" r:id="rId8"/>
    <p:sldId id="308" r:id="rId9"/>
    <p:sldId id="258" r:id="rId10"/>
    <p:sldId id="261" r:id="rId11"/>
    <p:sldId id="259" r:id="rId12"/>
    <p:sldId id="263" r:id="rId13"/>
    <p:sldId id="8340" r:id="rId14"/>
    <p:sldId id="289" r:id="rId15"/>
    <p:sldId id="262" r:id="rId16"/>
    <p:sldId id="290" r:id="rId17"/>
    <p:sldId id="292" r:id="rId18"/>
    <p:sldId id="310" r:id="rId19"/>
    <p:sldId id="309" r:id="rId20"/>
    <p:sldId id="311" r:id="rId21"/>
    <p:sldId id="298" r:id="rId22"/>
    <p:sldId id="277" r:id="rId23"/>
    <p:sldId id="295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30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3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5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7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0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3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4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35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37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78A3-6270-4F88-B4D6-138E62DA6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D2496-EA63-476A-978F-356ECE059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265E5-44FC-48F1-A5DE-D6370E24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69BE1-1CC6-4A1F-B967-6C7FC22C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0226-17C8-4F43-B919-0DA230DC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97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9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3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1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70711-819B-40AF-9D0C-D0E718CC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7829A-EA52-47C6-B5E5-4775C2FC8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69F0-1D1C-438A-8CAB-5FEE6B32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C36DE-8C6A-4AD1-8358-F2315EE9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A904A-EF43-4C93-B791-05289E9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74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E5E6-1BFE-45A9-A0C4-8E0157BD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C1E1-3366-4138-9780-E02D97C35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B4F56-3D15-4A44-B2E6-7D0D040E5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D3774-20F0-4494-A50B-2AEC9E2B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8E5C8-B9E5-4FC5-8C43-CDA97C87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F7785-ECCF-47AD-9522-670C7063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76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3520C-68B5-4CD4-9ABF-03B76CAB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5A2C-BBDE-4847-A472-CFDB0B23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26522-D7D6-4D09-B2A4-67BAEAB0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56FA1-AEBF-4B05-92DA-0F8CB797B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B257A-B004-4DEB-9D73-4D573F0E9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74820E-2BCF-4DEE-ABE4-EAE57B66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A6293B-1FDB-4BB7-B84A-B9EB40BB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A41E6-0744-43B5-9D3B-BF2677A4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5425-EC61-4452-8A6C-CF9F4260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B4B2C-87FE-41A0-AC35-F7BC6C7B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82827-DA40-49FD-A4AA-EE452243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98B27-9F7C-4903-8169-903AB526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2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2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4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28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13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0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13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1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0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7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35D29-E284-4157-AA7D-8BFA36BA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F11DC-CD1B-4316-ACA4-27A7852C2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1BBA8-1091-41FC-A9B8-02293EF7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2B637-D382-4F8C-B800-C1960D37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62616-6804-433B-A443-DAC3EBBE1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27291-9023-4EAE-ABF0-A220A166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70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1AD08-E125-4573-B83C-50F55DB1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B501A1-A75D-4DEC-B767-A22AB9683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AC6D1-DC7C-478E-8291-464E42BE4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7A2E4-C5F9-4455-BB29-6EA34EE0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55225-FC2E-40A2-A9AF-D75350A0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952F8-6B4D-4E28-B9E1-BE8BBE9A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73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96DD-ABB4-4F7D-ABEF-E3F3C5E7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86C65-AFF0-43B4-B4EA-C076A5CAD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A80D2-BBA9-4119-AA4F-4388CE0A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A1385-0ABF-4AC7-B319-1802F482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F0475-70B5-43FE-BCD3-FEB53AE8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66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457A1-8C71-4C07-8ACC-5E8DCC5FF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8D7B6-9BAA-4611-9EF9-1B5DDE724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3BAC7-1C8F-439E-8EA0-CECA90F6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0CE5C-3ADA-46AF-AC14-806F9C2B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7D6D3-01C1-40CA-82B0-18B9EE60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54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4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00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5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4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49836A6-3F8A-48A1-95CB-F525AFE2D7D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2435CC-A0F9-4C82-A8BC-C7166B3AB3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 advClick="0" advTm="5000">
        <p159:morph option="byObject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E7DC9-4773-4C89-9912-F5B5112B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4A65-0BBA-46F5-9A6C-0277910F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62D07-4E42-4A7F-8F60-C9AB3E77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011E8-E0B6-4393-9A0A-1E4DA73B8840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0E6EB-4FB8-4C3B-A54A-8131958F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19424-FAEE-4033-B78B-3FEE055F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6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29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gif"/><Relationship Id="rId9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1.png"/><Relationship Id="rId7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3.png"/><Relationship Id="rId3" Type="http://schemas.openxmlformats.org/officeDocument/2006/relationships/image" Target="../media/image21.gif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21.gif"/><Relationship Id="rId12" Type="http://schemas.openxmlformats.org/officeDocument/2006/relationships/image" Target="../media/image18.jpeg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17.jpeg"/><Relationship Id="rId5" Type="http://schemas.openxmlformats.org/officeDocument/2006/relationships/image" Target="../media/image23.gif"/><Relationship Id="rId15" Type="http://schemas.openxmlformats.org/officeDocument/2006/relationships/image" Target="../media/image25.jpeg"/><Relationship Id="rId10" Type="http://schemas.openxmlformats.org/officeDocument/2006/relationships/image" Target="../media/image16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23.gif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18.jpeg"/><Relationship Id="rId5" Type="http://schemas.openxmlformats.org/officeDocument/2006/relationships/image" Target="../media/image27.gif"/><Relationship Id="rId15" Type="http://schemas.openxmlformats.org/officeDocument/2006/relationships/image" Target="../media/image26.jpeg"/><Relationship Id="rId10" Type="http://schemas.openxmlformats.org/officeDocument/2006/relationships/image" Target="../media/image16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gif"/><Relationship Id="rId11" Type="http://schemas.openxmlformats.org/officeDocument/2006/relationships/image" Target="../media/image25.jpeg"/><Relationship Id="rId5" Type="http://schemas.openxmlformats.org/officeDocument/2006/relationships/image" Target="../media/image27.gif"/><Relationship Id="rId10" Type="http://schemas.openxmlformats.org/officeDocument/2006/relationships/image" Target="../media/image20.jpe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26.jpeg"/><Relationship Id="rId4" Type="http://schemas.openxmlformats.org/officeDocument/2006/relationships/image" Target="../media/image6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015278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622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5867400" y="4724400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mèn</a:t>
            </a:r>
            <a:r>
              <a:rPr lang="vi-VN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mèn</a:t>
            </a:r>
            <a:r>
              <a:rPr lang="vi-VN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5520050" y="2045975"/>
            <a:ext cx="150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268" y="2815577"/>
            <a:ext cx="8492464" cy="14875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502" y="-255103"/>
            <a:ext cx="2462502" cy="24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500</Words>
  <Application>Microsoft Office PowerPoint</Application>
  <PresentationFormat>Widescreen</PresentationFormat>
  <Paragraphs>75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Cambria</vt:lpstr>
      <vt:lpstr>等线</vt:lpstr>
      <vt:lpstr>inpin heiti</vt:lpstr>
      <vt:lpstr>Montserrat Alternates Black</vt:lpstr>
      <vt:lpstr>SVN-Gretoon</vt:lpstr>
      <vt:lpstr>Tahoma</vt:lpstr>
      <vt:lpstr>Times New Roman</vt:lpstr>
      <vt:lpstr>1_Office Theme</vt:lpstr>
      <vt:lpstr>2_Office Theme</vt:lpstr>
      <vt:lpstr>Office Theme</vt:lpstr>
      <vt:lpstr>3_Office Theme</vt:lpstr>
      <vt:lpstr>回顾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48</cp:revision>
  <dcterms:created xsi:type="dcterms:W3CDTF">2022-11-03T06:26:31Z</dcterms:created>
  <dcterms:modified xsi:type="dcterms:W3CDTF">2024-02-19T01:12:28Z</dcterms:modified>
</cp:coreProperties>
</file>