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3" r:id="rId19"/>
    <p:sldId id="325" r:id="rId20"/>
    <p:sldId id="331" r:id="rId21"/>
    <p:sldId id="258" r:id="rId22"/>
    <p:sldId id="259" r:id="rId23"/>
    <p:sldId id="260" r:id="rId24"/>
    <p:sldId id="261" r:id="rId25"/>
    <p:sldId id="332"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13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2024/2/19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2024/2/19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jpeg"/><Relationship Id="rId18"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slide" Target="slide23.xml"/><Relationship Id="rId12" Type="http://schemas.openxmlformats.org/officeDocument/2006/relationships/image" Target="../media/image42.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5.gif"/><Relationship Id="rId1" Type="http://schemas.openxmlformats.org/officeDocument/2006/relationships/slideLayout" Target="../slideLayouts/slideLayout20.xml"/><Relationship Id="rId6" Type="http://schemas.openxmlformats.org/officeDocument/2006/relationships/image" Target="../media/image39.png"/><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hyperlink" Target="https://www.facebook.com/nkpowerskills" TargetMode="External"/><Relationship Id="rId10" Type="http://schemas.openxmlformats.org/officeDocument/2006/relationships/image" Target="../media/image41.png"/><Relationship Id="rId19" Type="http://schemas.openxmlformats.org/officeDocument/2006/relationships/image" Target="../media/image14.png"/><Relationship Id="rId4" Type="http://schemas.openxmlformats.org/officeDocument/2006/relationships/image" Target="../media/image38.png"/><Relationship Id="rId9" Type="http://schemas.openxmlformats.org/officeDocument/2006/relationships/slide" Target="slide22.xml"/><Relationship Id="rId14" Type="http://schemas.openxmlformats.org/officeDocument/2006/relationships/image" Target="../media/image44.gif"/></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4.png"/><Relationship Id="rId4" Type="http://schemas.openxmlformats.org/officeDocument/2006/relationships/image" Target="../media/image37.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4.png"/><Relationship Id="rId4" Type="http://schemas.openxmlformats.org/officeDocument/2006/relationships/image" Target="../media/image37.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4.png"/><Relationship Id="rId4" Type="http://schemas.openxmlformats.org/officeDocument/2006/relationships/image" Target="../media/image37.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4.png"/><Relationship Id="rId4" Type="http://schemas.openxmlformats.org/officeDocument/2006/relationships/image" Target="../media/image37.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23" name="Picture 22">
            <a:extLst>
              <a:ext uri="{FF2B5EF4-FFF2-40B4-BE49-F238E27FC236}">
                <a16:creationId xmlns:a16="http://schemas.microsoft.com/office/drawing/2014/main"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pic>
        <p:nvPicPr>
          <p:cNvPr id="3" name="Picture 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pic>
        <p:nvPicPr>
          <p:cNvPr id="40" name="Picture 3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pic>
        <p:nvPicPr>
          <p:cNvPr id="23" name="Picture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pic>
        <p:nvPicPr>
          <p:cNvPr id="40" name="Picture 3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 name="Rectangle: Rounded Corners 7">
            <a:extLst>
              <a:ext uri="{FF2B5EF4-FFF2-40B4-BE49-F238E27FC236}">
                <a16:creationId xmlns:a16="http://schemas.microsoft.com/office/drawing/2014/main" id="{4C0BCBFD-BD70-4B74-80C0-E6E13D493B62}"/>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43585A87-43FF-4082-A81F-43225E69C9AA}"/>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50BDAC9C-6689-4E67-9132-E57DB28950CD}"/>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369B6FF2-9955-42BA-B79D-5BCEB7DBFBA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FF80BC-5EFD-4B4D-A995-1B0B245AA3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95C2E0-A848-48ED-881A-8B572373CC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DE113C6-38B0-4741-9AD0-E35CE84BEAE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pic>
        <p:nvPicPr>
          <p:cNvPr id="18" name="Picture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pic>
        <p:nvPicPr>
          <p:cNvPr id="13" name="Picture 12"/>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pic>
        <p:nvPicPr>
          <p:cNvPr id="40" name="Picture 3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pic>
        <p:nvPicPr>
          <p:cNvPr id="18" name="Picture 1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pic>
        <p:nvPicPr>
          <p:cNvPr id="9" name="Picture 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pic>
        <p:nvPicPr>
          <p:cNvPr id="7" name="Picture 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pic>
        <p:nvPicPr>
          <p:cNvPr id="36" name="Picture 3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pic>
        <p:nvPicPr>
          <p:cNvPr id="41" name="Picture 4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pic>
        <p:nvPicPr>
          <p:cNvPr id="14" name="Picture 1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92092" y="-450420"/>
            <a:ext cx="3058775" cy="3058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560</Words>
  <Application>Microsoft Office PowerPoint</Application>
  <PresentationFormat>Widescreen</PresentationFormat>
  <Paragraphs>108</Paragraphs>
  <Slides>25</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等线</vt:lpstr>
      <vt:lpstr>等线 Light</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67</cp:revision>
  <dcterms:created xsi:type="dcterms:W3CDTF">2022-11-02T07:54:15Z</dcterms:created>
  <dcterms:modified xsi:type="dcterms:W3CDTF">2024-02-19T01:09:42Z</dcterms:modified>
</cp:coreProperties>
</file>