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8"/>
  </p:notesMasterIdLst>
  <p:sldIdLst>
    <p:sldId id="257" r:id="rId5"/>
    <p:sldId id="394" r:id="rId6"/>
    <p:sldId id="357" r:id="rId7"/>
    <p:sldId id="307" r:id="rId8"/>
    <p:sldId id="308" r:id="rId9"/>
    <p:sldId id="309" r:id="rId10"/>
    <p:sldId id="310" r:id="rId11"/>
    <p:sldId id="273" r:id="rId12"/>
    <p:sldId id="313" r:id="rId13"/>
    <p:sldId id="397" r:id="rId14"/>
    <p:sldId id="398" r:id="rId15"/>
    <p:sldId id="399" r:id="rId16"/>
    <p:sldId id="413" r:id="rId17"/>
    <p:sldId id="401" r:id="rId18"/>
    <p:sldId id="402" r:id="rId19"/>
    <p:sldId id="403" r:id="rId20"/>
    <p:sldId id="405" r:id="rId21"/>
    <p:sldId id="414" r:id="rId22"/>
    <p:sldId id="410" r:id="rId23"/>
    <p:sldId id="4364" r:id="rId24"/>
    <p:sldId id="415" r:id="rId25"/>
    <p:sldId id="411" r:id="rId26"/>
    <p:sldId id="4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2024/2/19</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2/19/2024</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33.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0907864"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2E65867E-ECD3-4CA3-BE91-8008CB65B531}"/>
              </a:ext>
            </a:extLst>
          </p:cNvPr>
          <p:cNvSpPr txBox="1"/>
          <p:nvPr/>
        </p:nvSpPr>
        <p:spPr>
          <a:xfrm>
            <a:off x="1349608" y="2272516"/>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263883" y="3815566"/>
            <a:ext cx="10257514" cy="1951496"/>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556407" y="3951258"/>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A137663-88D2-4597-A343-F3D7C0798997}"/>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C6F30268-4DA3-45C6-BA8C-98CBE7594A7D}"/>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AE2949E-D0BF-432F-AB99-B318125D47D9}"/>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7876640-2EAB-4024-8835-E54BEB18F02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9E5D26A9-A2AC-4651-B3D7-EA07B5E89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061EE988-C589-4FE2-A3F0-F4E62F8BF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F85ECD5-EC15-4BC7-AD96-AFDFC28E1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CE4029D-90F7-4D2F-90E2-5A472C5D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6B7C2EA-0B39-49C4-A64C-C3779433923C}"/>
              </a:ext>
            </a:extLst>
          </p:cNvPr>
          <p:cNvPicPr>
            <a:picLocks noChangeAspect="1"/>
          </p:cNvPicPr>
          <p:nvPr/>
        </p:nvPicPr>
        <p:blipFill>
          <a:blip r:embed="rId3"/>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489</Words>
  <Application>Microsoft Office PowerPoint</Application>
  <PresentationFormat>Widescreen</PresentationFormat>
  <Paragraphs>70</Paragraphs>
  <Slides>23</Slides>
  <Notes>1</Notes>
  <HiddenSlides>0</HiddenSlides>
  <MMClips>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SimSun</vt:lpstr>
      <vt:lpstr>#9Slide02 Noi dung dai</vt:lpstr>
      <vt:lpstr>#9Slide02 Tieu de dai</vt:lpstr>
      <vt:lpstr>Arial</vt:lpstr>
      <vt:lpstr>Calibri</vt:lpstr>
      <vt:lpstr>Calibri Light</vt:lpstr>
      <vt:lpstr>等线</vt:lpstr>
      <vt:lpstr>iCiel Cadena</vt:lpstr>
      <vt:lpstr>黑体</vt:lpstr>
      <vt:lpstr>Times New Roman</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2022-10-26T12:33:18Z</dcterms:created>
  <dcterms:modified xsi:type="dcterms:W3CDTF">2024-02-19T01:26:14Z</dcterms:modified>
</cp:coreProperties>
</file>