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2"/>
  </p:notesMasterIdLst>
  <p:handoutMasterIdLst>
    <p:handoutMasterId r:id="rId23"/>
  </p:handoutMasterIdLst>
  <p:sldIdLst>
    <p:sldId id="257" r:id="rId3"/>
    <p:sldId id="259" r:id="rId4"/>
    <p:sldId id="290" r:id="rId5"/>
    <p:sldId id="292" r:id="rId6"/>
    <p:sldId id="335" r:id="rId7"/>
    <p:sldId id="293" r:id="rId8"/>
    <p:sldId id="336" r:id="rId9"/>
    <p:sldId id="307" r:id="rId10"/>
    <p:sldId id="297" r:id="rId11"/>
    <p:sldId id="342" r:id="rId12"/>
    <p:sldId id="351" r:id="rId13"/>
    <p:sldId id="277" r:id="rId14"/>
    <p:sldId id="343" r:id="rId15"/>
    <p:sldId id="278" r:id="rId16"/>
    <p:sldId id="353" r:id="rId17"/>
    <p:sldId id="354" r:id="rId18"/>
    <p:sldId id="355" r:id="rId19"/>
    <p:sldId id="356"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2/19/2024</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19</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9.png"/><Relationship Id="rId4" Type="http://schemas.openxmlformats.org/officeDocument/2006/relationships/image" Target="../media/image23.jp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29266" y="0"/>
            <a:ext cx="2598579" cy="2598579"/>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6C361FE-D9B8-4F54-BBA6-12F4172A4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5" y="-1"/>
            <a:ext cx="12424229" cy="6988629"/>
          </a:xfrm>
          <a:prstGeom prst="rect">
            <a:avLst/>
          </a:prstGeom>
        </p:spPr>
      </p:pic>
    </p:spTree>
    <p:extLst>
      <p:ext uri="{BB962C8B-B14F-4D97-AF65-F5344CB8AC3E}">
        <p14:creationId xmlns:p14="http://schemas.microsoft.com/office/powerpoint/2010/main" val="37272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9266" y="0"/>
            <a:ext cx="2598579" cy="2598579"/>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351</Words>
  <Application>Microsoft Office PowerPoint</Application>
  <PresentationFormat>Widescreen</PresentationFormat>
  <Paragraphs>26</Paragraphs>
  <Slides>19</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2022-10-26T08:23:54Z</dcterms:created>
  <dcterms:modified xsi:type="dcterms:W3CDTF">2024-02-19T01:24:06Z</dcterms:modified>
</cp:coreProperties>
</file>