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0" r:id="rId2"/>
    <p:sldMasterId id="2147483712" r:id="rId3"/>
  </p:sldMasterIdLst>
  <p:notesMasterIdLst>
    <p:notesMasterId r:id="rId21"/>
  </p:notesMasterIdLst>
  <p:sldIdLst>
    <p:sldId id="257" r:id="rId4"/>
    <p:sldId id="3189" r:id="rId5"/>
    <p:sldId id="3190" r:id="rId6"/>
    <p:sldId id="3186" r:id="rId7"/>
    <p:sldId id="3188" r:id="rId8"/>
    <p:sldId id="260" r:id="rId9"/>
    <p:sldId id="3191" r:id="rId10"/>
    <p:sldId id="3192" r:id="rId11"/>
    <p:sldId id="3193" r:id="rId12"/>
    <p:sldId id="3194" r:id="rId13"/>
    <p:sldId id="3213" r:id="rId14"/>
    <p:sldId id="3214" r:id="rId15"/>
    <p:sldId id="3215" r:id="rId16"/>
    <p:sldId id="3216" r:id="rId17"/>
    <p:sldId id="3207" r:id="rId18"/>
    <p:sldId id="3208" r:id="rId19"/>
    <p:sldId id="320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9" d="100"/>
          <a:sy n="69" d="100"/>
        </p:scale>
        <p:origin x="11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C53EFB-5CEB-4F0D-A2E8-174BD7AEDD52}" type="datetimeFigureOut">
              <a:rPr lang="en-US" smtClean="0"/>
              <a:t>2/19/2024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07A1F3-2A0C-4728-A9A8-4659EA1CA1E3}" type="slidenum">
              <a:rPr lang="en-US" smtClean="0"/>
              <a:t>‹#›</a:t>
            </a:fld>
            <a:endParaRPr lang="en-US"/>
          </a:p>
        </p:txBody>
      </p:sp>
    </p:spTree>
    <p:extLst>
      <p:ext uri="{BB962C8B-B14F-4D97-AF65-F5344CB8AC3E}">
        <p14:creationId xmlns:p14="http://schemas.microsoft.com/office/powerpoint/2010/main" val="2360105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fld id="{9107A1F3-2A0C-4728-A9A8-4659EA1CA1E3}" type="slidenum">
              <a:rPr lang="en-US" smtClean="0"/>
              <a:t>1</a:t>
            </a:fld>
            <a:endParaRPr lang="en-US"/>
          </a:p>
        </p:txBody>
      </p:sp>
    </p:spTree>
    <p:extLst>
      <p:ext uri="{BB962C8B-B14F-4D97-AF65-F5344CB8AC3E}">
        <p14:creationId xmlns:p14="http://schemas.microsoft.com/office/powerpoint/2010/main" val="4192487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fld id="{9107A1F3-2A0C-4728-A9A8-4659EA1CA1E3}" type="slidenum">
              <a:rPr lang="en-US" smtClean="0"/>
              <a:t>14</a:t>
            </a:fld>
            <a:endParaRPr lang="en-US"/>
          </a:p>
        </p:txBody>
      </p:sp>
    </p:spTree>
    <p:extLst>
      <p:ext uri="{BB962C8B-B14F-4D97-AF65-F5344CB8AC3E}">
        <p14:creationId xmlns:p14="http://schemas.microsoft.com/office/powerpoint/2010/main" val="78903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8F035EF-6F72-416D-9767-387F78F145BC}"/>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2080C2FD-CB4D-4D41-919B-F29F54E026EA}" type="datetimeFigureOut">
              <a:rPr lang="en-GB"/>
              <a:pPr>
                <a:defRPr/>
              </a:pPr>
              <a:t>19/02/2024</a:t>
            </a:fld>
            <a:endParaRPr lang="en-GB"/>
          </a:p>
        </p:txBody>
      </p:sp>
      <p:sp>
        <p:nvSpPr>
          <p:cNvPr id="5" name="Footer Placeholder 4">
            <a:extLst>
              <a:ext uri="{FF2B5EF4-FFF2-40B4-BE49-F238E27FC236}">
                <a16:creationId xmlns:a16="http://schemas.microsoft.com/office/drawing/2014/main" id="{D03F92DD-B640-48E4-994D-7CDA5FCDCD38}"/>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2B7B5729-6A69-4C32-B3B7-14D60E84061D}"/>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47D910E5-2738-4E03-B9EC-B594D51A8482}" type="slidenum">
              <a:rPr lang="en-GB"/>
              <a:pPr>
                <a:defRPr/>
              </a:pPr>
              <a:t>‹#›</a:t>
            </a:fld>
            <a:endParaRPr lang="en-GB"/>
          </a:p>
        </p:txBody>
      </p:sp>
    </p:spTree>
    <p:extLst>
      <p:ext uri="{BB962C8B-B14F-4D97-AF65-F5344CB8AC3E}">
        <p14:creationId xmlns:p14="http://schemas.microsoft.com/office/powerpoint/2010/main" val="795073983"/>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3F6EC55-0FFF-43C4-88A2-3C28A4EABF53}"/>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5E8BB07D-145E-4BF8-864C-F85A159912C5}" type="datetimeFigureOut">
              <a:rPr lang="en-GB"/>
              <a:pPr>
                <a:defRPr/>
              </a:pPr>
              <a:t>19/02/2024</a:t>
            </a:fld>
            <a:endParaRPr lang="en-GB"/>
          </a:p>
        </p:txBody>
      </p:sp>
      <p:sp>
        <p:nvSpPr>
          <p:cNvPr id="5" name="Footer Placeholder 4">
            <a:extLst>
              <a:ext uri="{FF2B5EF4-FFF2-40B4-BE49-F238E27FC236}">
                <a16:creationId xmlns:a16="http://schemas.microsoft.com/office/drawing/2014/main" id="{95BEBE41-46A7-4DB9-AB47-1C340E2D9C58}"/>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6D0E7F87-E602-448F-B7A3-2048844F9A47}"/>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78214AC8-73EE-435B-86A9-8DA0FA555D80}" type="slidenum">
              <a:rPr lang="en-GB"/>
              <a:pPr>
                <a:defRPr/>
              </a:pPr>
              <a:t>‹#›</a:t>
            </a:fld>
            <a:endParaRPr lang="en-GB"/>
          </a:p>
        </p:txBody>
      </p:sp>
    </p:spTree>
    <p:extLst>
      <p:ext uri="{BB962C8B-B14F-4D97-AF65-F5344CB8AC3E}">
        <p14:creationId xmlns:p14="http://schemas.microsoft.com/office/powerpoint/2010/main" val="1218149678"/>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13B3F9-67F6-4CB0-B260-D7F4D66867CF}"/>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592CB0DC-5E72-444E-AE11-ED327FC9851A}" type="datetimeFigureOut">
              <a:rPr lang="en-GB"/>
              <a:pPr>
                <a:defRPr/>
              </a:pPr>
              <a:t>19/02/2024</a:t>
            </a:fld>
            <a:endParaRPr lang="en-GB"/>
          </a:p>
        </p:txBody>
      </p:sp>
      <p:sp>
        <p:nvSpPr>
          <p:cNvPr id="5" name="Footer Placeholder 4">
            <a:extLst>
              <a:ext uri="{FF2B5EF4-FFF2-40B4-BE49-F238E27FC236}">
                <a16:creationId xmlns:a16="http://schemas.microsoft.com/office/drawing/2014/main" id="{7F3FB225-7210-40A7-B6C3-CFABCC8A3DD7}"/>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26ED0B82-D796-4F82-B5E5-8A0280990D94}"/>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21C3F42F-C279-49A3-9CCB-2FC066968771}" type="slidenum">
              <a:rPr lang="en-GB"/>
              <a:pPr>
                <a:defRPr/>
              </a:pPr>
              <a:t>‹#›</a:t>
            </a:fld>
            <a:endParaRPr lang="en-GB"/>
          </a:p>
        </p:txBody>
      </p:sp>
    </p:spTree>
    <p:extLst>
      <p:ext uri="{BB962C8B-B14F-4D97-AF65-F5344CB8AC3E}">
        <p14:creationId xmlns:p14="http://schemas.microsoft.com/office/powerpoint/2010/main" val="2545259144"/>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B2AA4F-4DA2-4783-9681-D3F8E9D9EF97}"/>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75B48DE1-19DD-4197-A341-201CEAC46FBB}" type="datetimeFigureOut">
              <a:rPr lang="en-GB"/>
              <a:pPr>
                <a:defRPr/>
              </a:pPr>
              <a:t>19/02/2024</a:t>
            </a:fld>
            <a:endParaRPr lang="en-GB"/>
          </a:p>
        </p:txBody>
      </p:sp>
      <p:sp>
        <p:nvSpPr>
          <p:cNvPr id="5" name="Footer Placeholder 4">
            <a:extLst>
              <a:ext uri="{FF2B5EF4-FFF2-40B4-BE49-F238E27FC236}">
                <a16:creationId xmlns:a16="http://schemas.microsoft.com/office/drawing/2014/main" id="{EA6EC37F-5B4B-4413-A0EC-DF418BEB382C}"/>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E7E038F1-C31D-4DF4-9CF9-A0F8E023BBD0}"/>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50808312-F1D3-404C-B288-F59057BC8DDD}" type="slidenum">
              <a:rPr lang="en-GB"/>
              <a:pPr>
                <a:defRPr/>
              </a:pPr>
              <a:t>‹#›</a:t>
            </a:fld>
            <a:endParaRPr lang="en-GB"/>
          </a:p>
        </p:txBody>
      </p:sp>
    </p:spTree>
    <p:extLst>
      <p:ext uri="{BB962C8B-B14F-4D97-AF65-F5344CB8AC3E}">
        <p14:creationId xmlns:p14="http://schemas.microsoft.com/office/powerpoint/2010/main" val="2737435796"/>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0EBCAAE-2F22-4618-B5A0-DCB1DE651207}"/>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D0B7A738-766A-419C-A18E-F1514A6EDF9E}" type="datetimeFigureOut">
              <a:rPr lang="en-GB"/>
              <a:pPr>
                <a:defRPr/>
              </a:pPr>
              <a:t>19/02/2024</a:t>
            </a:fld>
            <a:endParaRPr lang="en-GB"/>
          </a:p>
        </p:txBody>
      </p:sp>
      <p:sp>
        <p:nvSpPr>
          <p:cNvPr id="5" name="Footer Placeholder 4">
            <a:extLst>
              <a:ext uri="{FF2B5EF4-FFF2-40B4-BE49-F238E27FC236}">
                <a16:creationId xmlns:a16="http://schemas.microsoft.com/office/drawing/2014/main" id="{CDC961B6-3F30-4BC0-8BEE-04DB652D7F03}"/>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0B53B30E-17B0-45B1-9DBF-1200C07C85CD}"/>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CDEE8CE4-F709-4355-B79A-2D09C838D855}" type="slidenum">
              <a:rPr lang="en-GB"/>
              <a:pPr>
                <a:defRPr/>
              </a:pPr>
              <a:t>‹#›</a:t>
            </a:fld>
            <a:endParaRPr lang="en-GB"/>
          </a:p>
        </p:txBody>
      </p:sp>
    </p:spTree>
    <p:extLst>
      <p:ext uri="{BB962C8B-B14F-4D97-AF65-F5344CB8AC3E}">
        <p14:creationId xmlns:p14="http://schemas.microsoft.com/office/powerpoint/2010/main" val="3858113374"/>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6590CA1-C2C9-446E-A8A3-66A95C90426F}"/>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B20D26AC-6C3D-4829-A294-2EA87C6049E1}" type="datetimeFigureOut">
              <a:rPr lang="en-GB"/>
              <a:pPr>
                <a:defRPr/>
              </a:pPr>
              <a:t>19/02/2024</a:t>
            </a:fld>
            <a:endParaRPr lang="en-GB"/>
          </a:p>
        </p:txBody>
      </p:sp>
      <p:sp>
        <p:nvSpPr>
          <p:cNvPr id="5" name="Footer Placeholder 4">
            <a:extLst>
              <a:ext uri="{FF2B5EF4-FFF2-40B4-BE49-F238E27FC236}">
                <a16:creationId xmlns:a16="http://schemas.microsoft.com/office/drawing/2014/main" id="{34E110F7-F8A1-45BE-948F-74DB3E332DAD}"/>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3E550AB8-4E6C-4680-B3F1-FABC4FF34848}"/>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2474AE96-D563-4A65-AA63-529DC0FB6778}" type="slidenum">
              <a:rPr lang="en-GB"/>
              <a:pPr>
                <a:defRPr/>
              </a:pPr>
              <a:t>‹#›</a:t>
            </a:fld>
            <a:endParaRPr lang="en-GB"/>
          </a:p>
        </p:txBody>
      </p:sp>
    </p:spTree>
    <p:extLst>
      <p:ext uri="{BB962C8B-B14F-4D97-AF65-F5344CB8AC3E}">
        <p14:creationId xmlns:p14="http://schemas.microsoft.com/office/powerpoint/2010/main" val="4113927319"/>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7AA6F1D-EB29-444F-8454-AB182548105F}"/>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4C7B267F-022A-4CBB-8937-BC7D90D2BF9E}" type="datetimeFigureOut">
              <a:rPr lang="en-GB"/>
              <a:pPr>
                <a:defRPr/>
              </a:pPr>
              <a:t>19/02/2024</a:t>
            </a:fld>
            <a:endParaRPr lang="en-GB"/>
          </a:p>
        </p:txBody>
      </p:sp>
      <p:sp>
        <p:nvSpPr>
          <p:cNvPr id="5" name="Footer Placeholder 4">
            <a:extLst>
              <a:ext uri="{FF2B5EF4-FFF2-40B4-BE49-F238E27FC236}">
                <a16:creationId xmlns:a16="http://schemas.microsoft.com/office/drawing/2014/main" id="{CADBF322-1F6E-43D6-AF8A-350A4FB088E2}"/>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AB737765-F3ED-4C51-8EE0-1A9EC859C49E}"/>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44CC8B46-60FA-4957-8146-14165B78E848}" type="slidenum">
              <a:rPr lang="en-GB"/>
              <a:pPr>
                <a:defRPr/>
              </a:pPr>
              <a:t>‹#›</a:t>
            </a:fld>
            <a:endParaRPr lang="en-GB"/>
          </a:p>
        </p:txBody>
      </p:sp>
    </p:spTree>
    <p:extLst>
      <p:ext uri="{BB962C8B-B14F-4D97-AF65-F5344CB8AC3E}">
        <p14:creationId xmlns:p14="http://schemas.microsoft.com/office/powerpoint/2010/main" val="2514405507"/>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5D1167-CBB6-4445-840B-253B989045F2}"/>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715875BE-DF24-4DED-AF67-C8D3E1594D93}" type="datetimeFigureOut">
              <a:rPr lang="en-GB"/>
              <a:pPr>
                <a:defRPr/>
              </a:pPr>
              <a:t>19/02/2024</a:t>
            </a:fld>
            <a:endParaRPr lang="en-GB"/>
          </a:p>
        </p:txBody>
      </p:sp>
      <p:sp>
        <p:nvSpPr>
          <p:cNvPr id="5" name="Footer Placeholder 4">
            <a:extLst>
              <a:ext uri="{FF2B5EF4-FFF2-40B4-BE49-F238E27FC236}">
                <a16:creationId xmlns:a16="http://schemas.microsoft.com/office/drawing/2014/main" id="{F2795E9C-A692-4E93-9B8B-207F4985AC1B}"/>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EC443EE-5E0D-4E74-8693-315BCEC4527B}"/>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EF8F9337-20CE-4A8A-A684-8B805762ED96}" type="slidenum">
              <a:rPr lang="en-GB"/>
              <a:pPr>
                <a:defRPr/>
              </a:pPr>
              <a:t>‹#›</a:t>
            </a:fld>
            <a:endParaRPr lang="en-GB"/>
          </a:p>
        </p:txBody>
      </p:sp>
    </p:spTree>
    <p:extLst>
      <p:ext uri="{BB962C8B-B14F-4D97-AF65-F5344CB8AC3E}">
        <p14:creationId xmlns:p14="http://schemas.microsoft.com/office/powerpoint/2010/main" val="415659134"/>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2EEC0F-686D-4E6F-8F93-26317F851A0F}"/>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B3F9F488-05D7-4C89-AEB8-D5B083CEC483}" type="datetimeFigureOut">
              <a:rPr lang="en-GB"/>
              <a:pPr>
                <a:defRPr/>
              </a:pPr>
              <a:t>19/02/2024</a:t>
            </a:fld>
            <a:endParaRPr lang="en-GB"/>
          </a:p>
        </p:txBody>
      </p:sp>
      <p:sp>
        <p:nvSpPr>
          <p:cNvPr id="5" name="Footer Placeholder 4">
            <a:extLst>
              <a:ext uri="{FF2B5EF4-FFF2-40B4-BE49-F238E27FC236}">
                <a16:creationId xmlns:a16="http://schemas.microsoft.com/office/drawing/2014/main" id="{64616257-C4B0-499E-B309-ABD450139385}"/>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CF2D1B04-485E-4E3C-92FC-9BDD5B267683}"/>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D687F1B8-E941-4FF3-9881-1D4687A94829}" type="slidenum">
              <a:rPr lang="en-GB"/>
              <a:pPr>
                <a:defRPr/>
              </a:pPr>
              <a:t>‹#›</a:t>
            </a:fld>
            <a:endParaRPr lang="en-GB"/>
          </a:p>
        </p:txBody>
      </p:sp>
    </p:spTree>
    <p:extLst>
      <p:ext uri="{BB962C8B-B14F-4D97-AF65-F5344CB8AC3E}">
        <p14:creationId xmlns:p14="http://schemas.microsoft.com/office/powerpoint/2010/main" val="262806887"/>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29B0692-2EA2-4CCE-AE59-7A514265552B}"/>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8A36D76C-5BD4-4257-A322-D390908E5798}" type="datetimeFigureOut">
              <a:rPr lang="en-GB"/>
              <a:pPr>
                <a:defRPr/>
              </a:pPr>
              <a:t>19/02/2024</a:t>
            </a:fld>
            <a:endParaRPr lang="en-GB"/>
          </a:p>
        </p:txBody>
      </p:sp>
      <p:sp>
        <p:nvSpPr>
          <p:cNvPr id="5" name="Footer Placeholder 4">
            <a:extLst>
              <a:ext uri="{FF2B5EF4-FFF2-40B4-BE49-F238E27FC236}">
                <a16:creationId xmlns:a16="http://schemas.microsoft.com/office/drawing/2014/main" id="{3AA142E7-D2EA-4455-8143-D277172B7E34}"/>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E787B4EB-1CFA-4DFE-96FA-6794F61E062C}"/>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9C27D6FD-0A54-49E3-A7DE-964CF5B5AFEA}" type="slidenum">
              <a:rPr lang="en-GB"/>
              <a:pPr>
                <a:defRPr/>
              </a:pPr>
              <a:t>‹#›</a:t>
            </a:fld>
            <a:endParaRPr lang="en-GB"/>
          </a:p>
        </p:txBody>
      </p:sp>
    </p:spTree>
    <p:extLst>
      <p:ext uri="{BB962C8B-B14F-4D97-AF65-F5344CB8AC3E}">
        <p14:creationId xmlns:p14="http://schemas.microsoft.com/office/powerpoint/2010/main" val="158979503"/>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D04F9D-D1F3-428A-B759-C2D652273C21}"/>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4DF86045-C5EC-4C9D-AE20-EE42FF51C174}" type="datetimeFigureOut">
              <a:rPr lang="en-GB"/>
              <a:pPr>
                <a:defRPr/>
              </a:pPr>
              <a:t>19/02/2024</a:t>
            </a:fld>
            <a:endParaRPr lang="en-GB"/>
          </a:p>
        </p:txBody>
      </p:sp>
      <p:sp>
        <p:nvSpPr>
          <p:cNvPr id="5" name="Footer Placeholder 4">
            <a:extLst>
              <a:ext uri="{FF2B5EF4-FFF2-40B4-BE49-F238E27FC236}">
                <a16:creationId xmlns:a16="http://schemas.microsoft.com/office/drawing/2014/main" id="{7041A44B-5BA8-4AD8-A878-4D7F5F03651C}"/>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6514825-BFC9-400E-BFFF-EFBA21851F5B}"/>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6F1012ED-309B-446A-84F7-6E7643481AD4}" type="slidenum">
              <a:rPr lang="en-GB"/>
              <a:pPr>
                <a:defRPr/>
              </a:pPr>
              <a:t>‹#›</a:t>
            </a:fld>
            <a:endParaRPr lang="en-GB"/>
          </a:p>
        </p:txBody>
      </p:sp>
    </p:spTree>
    <p:extLst>
      <p:ext uri="{BB962C8B-B14F-4D97-AF65-F5344CB8AC3E}">
        <p14:creationId xmlns:p14="http://schemas.microsoft.com/office/powerpoint/2010/main" val="1433265327"/>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44089DD-D766-4097-8981-EA7AEF5DBDA4}"/>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74EE8B2E-8983-4A3D-AB52-D66CAEA3F18D}" type="datetimeFigureOut">
              <a:rPr lang="en-GB"/>
              <a:pPr>
                <a:defRPr/>
              </a:pPr>
              <a:t>19/02/2024</a:t>
            </a:fld>
            <a:endParaRPr lang="en-GB"/>
          </a:p>
        </p:txBody>
      </p:sp>
      <p:sp>
        <p:nvSpPr>
          <p:cNvPr id="5" name="Footer Placeholder 4">
            <a:extLst>
              <a:ext uri="{FF2B5EF4-FFF2-40B4-BE49-F238E27FC236}">
                <a16:creationId xmlns:a16="http://schemas.microsoft.com/office/drawing/2014/main" id="{D2F1FB0F-2AAE-45AB-BC44-80889C7395B8}"/>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335CB1D4-2310-4C82-9DB3-B801BF8C105D}"/>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F8AE977B-2785-4BF8-AFD3-68CEE566CC55}" type="slidenum">
              <a:rPr lang="en-GB"/>
              <a:pPr>
                <a:defRPr/>
              </a:pPr>
              <a:t>‹#›</a:t>
            </a:fld>
            <a:endParaRPr lang="en-GB"/>
          </a:p>
        </p:txBody>
      </p:sp>
    </p:spTree>
    <p:extLst>
      <p:ext uri="{BB962C8B-B14F-4D97-AF65-F5344CB8AC3E}">
        <p14:creationId xmlns:p14="http://schemas.microsoft.com/office/powerpoint/2010/main" val="148839590"/>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CE28A9-B9BA-4056-809C-12C61EC70CC4}"/>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CFEF686A-DD00-49B9-8F0B-E6DA11BF27C9}" type="datetimeFigureOut">
              <a:rPr lang="en-GB"/>
              <a:pPr>
                <a:defRPr/>
              </a:pPr>
              <a:t>19/02/2024</a:t>
            </a:fld>
            <a:endParaRPr lang="en-GB"/>
          </a:p>
        </p:txBody>
      </p:sp>
      <p:sp>
        <p:nvSpPr>
          <p:cNvPr id="5" name="Footer Placeholder 4">
            <a:extLst>
              <a:ext uri="{FF2B5EF4-FFF2-40B4-BE49-F238E27FC236}">
                <a16:creationId xmlns:a16="http://schemas.microsoft.com/office/drawing/2014/main" id="{FE86B015-24A0-415D-A26D-AEF1DB189F5A}"/>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07C3AB39-FE0C-4CB1-99F0-69A698DE9610}"/>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9569587E-5190-4822-B563-123BA673115A}" type="slidenum">
              <a:rPr lang="en-GB"/>
              <a:pPr>
                <a:defRPr/>
              </a:pPr>
              <a:t>‹#›</a:t>
            </a:fld>
            <a:endParaRPr lang="en-GB"/>
          </a:p>
        </p:txBody>
      </p:sp>
    </p:spTree>
    <p:extLst>
      <p:ext uri="{BB962C8B-B14F-4D97-AF65-F5344CB8AC3E}">
        <p14:creationId xmlns:p14="http://schemas.microsoft.com/office/powerpoint/2010/main" val="3326058901"/>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7901E2C-8FAB-43C8-87D7-4F7357581BE1}"/>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F2C735AA-A50E-4837-98CE-27AE623EBF5A}" type="datetimeFigureOut">
              <a:rPr lang="en-GB"/>
              <a:pPr>
                <a:defRPr/>
              </a:pPr>
              <a:t>19/02/2024</a:t>
            </a:fld>
            <a:endParaRPr lang="en-GB"/>
          </a:p>
        </p:txBody>
      </p:sp>
      <p:sp>
        <p:nvSpPr>
          <p:cNvPr id="5" name="Footer Placeholder 4">
            <a:extLst>
              <a:ext uri="{FF2B5EF4-FFF2-40B4-BE49-F238E27FC236}">
                <a16:creationId xmlns:a16="http://schemas.microsoft.com/office/drawing/2014/main" id="{83BE5488-A34D-4C4C-AA4E-5698370D99A5}"/>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92E68F6-FDF2-48C5-B53B-21567520952B}"/>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E1685B20-B703-409C-8F4F-994EFCE36830}" type="slidenum">
              <a:rPr lang="en-GB"/>
              <a:pPr>
                <a:defRPr/>
              </a:pPr>
              <a:t>‹#›</a:t>
            </a:fld>
            <a:endParaRPr lang="en-GB"/>
          </a:p>
        </p:txBody>
      </p:sp>
    </p:spTree>
    <p:extLst>
      <p:ext uri="{BB962C8B-B14F-4D97-AF65-F5344CB8AC3E}">
        <p14:creationId xmlns:p14="http://schemas.microsoft.com/office/powerpoint/2010/main" val="909224011"/>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F8EAE6-42BB-4FAB-A848-E38D11EA998C}"/>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C4F90C4F-6378-44A4-A78C-3BC33654C167}" type="datetimeFigureOut">
              <a:rPr lang="en-GB"/>
              <a:pPr>
                <a:defRPr/>
              </a:pPr>
              <a:t>19/02/2024</a:t>
            </a:fld>
            <a:endParaRPr lang="en-GB"/>
          </a:p>
        </p:txBody>
      </p:sp>
      <p:sp>
        <p:nvSpPr>
          <p:cNvPr id="5" name="Footer Placeholder 4">
            <a:extLst>
              <a:ext uri="{FF2B5EF4-FFF2-40B4-BE49-F238E27FC236}">
                <a16:creationId xmlns:a16="http://schemas.microsoft.com/office/drawing/2014/main" id="{5FB2FDCB-825F-4456-AD1B-00B7A41677A0}"/>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16D8E289-3E1C-446B-B2F5-6195F37F351A}"/>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5F0DB4B2-1089-467B-9013-4EBBC260BD98}" type="slidenum">
              <a:rPr lang="en-GB"/>
              <a:pPr>
                <a:defRPr/>
              </a:pPr>
              <a:t>‹#›</a:t>
            </a:fld>
            <a:endParaRPr lang="en-GB"/>
          </a:p>
        </p:txBody>
      </p:sp>
    </p:spTree>
    <p:extLst>
      <p:ext uri="{BB962C8B-B14F-4D97-AF65-F5344CB8AC3E}">
        <p14:creationId xmlns:p14="http://schemas.microsoft.com/office/powerpoint/2010/main" val="2711388597"/>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0BF4E8A-A1DA-41C4-8B59-A482C12FC5A8}"/>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643FBC58-5A25-49E5-BA27-1BD43CFDA4DD}" type="datetimeFigureOut">
              <a:rPr lang="en-GB"/>
              <a:pPr>
                <a:defRPr/>
              </a:pPr>
              <a:t>19/02/2024</a:t>
            </a:fld>
            <a:endParaRPr lang="en-GB"/>
          </a:p>
        </p:txBody>
      </p:sp>
      <p:sp>
        <p:nvSpPr>
          <p:cNvPr id="5" name="Footer Placeholder 4">
            <a:extLst>
              <a:ext uri="{FF2B5EF4-FFF2-40B4-BE49-F238E27FC236}">
                <a16:creationId xmlns:a16="http://schemas.microsoft.com/office/drawing/2014/main" id="{35A92A49-7C7F-424E-9077-566D0190E40D}"/>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D686806-9AAF-49C2-9FF2-6C4FD28787CE}"/>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23CB02B1-3934-4E53-8B66-17321049565C}" type="slidenum">
              <a:rPr lang="en-GB"/>
              <a:pPr>
                <a:defRPr/>
              </a:pPr>
              <a:t>‹#›</a:t>
            </a:fld>
            <a:endParaRPr lang="en-GB"/>
          </a:p>
        </p:txBody>
      </p:sp>
    </p:spTree>
    <p:extLst>
      <p:ext uri="{BB962C8B-B14F-4D97-AF65-F5344CB8AC3E}">
        <p14:creationId xmlns:p14="http://schemas.microsoft.com/office/powerpoint/2010/main" val="3713106384"/>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75449D6-4EFB-4CDE-BEA1-1A60B384BD2D}"/>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456474E0-5596-4685-933B-4BC0B1040363}" type="datetimeFigureOut">
              <a:rPr lang="en-GB"/>
              <a:pPr>
                <a:defRPr/>
              </a:pPr>
              <a:t>19/02/2024</a:t>
            </a:fld>
            <a:endParaRPr lang="en-GB"/>
          </a:p>
        </p:txBody>
      </p:sp>
      <p:sp>
        <p:nvSpPr>
          <p:cNvPr id="5" name="Footer Placeholder 4">
            <a:extLst>
              <a:ext uri="{FF2B5EF4-FFF2-40B4-BE49-F238E27FC236}">
                <a16:creationId xmlns:a16="http://schemas.microsoft.com/office/drawing/2014/main" id="{60CFE8FA-E7C7-4057-8F7D-3B319645C5B0}"/>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78CD094-EAF3-4988-8942-317D5BD85465}"/>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E8E9A778-ED7C-4FD5-8D60-450F934BF677}" type="slidenum">
              <a:rPr lang="en-GB"/>
              <a:pPr>
                <a:defRPr/>
              </a:pPr>
              <a:t>‹#›</a:t>
            </a:fld>
            <a:endParaRPr lang="en-GB"/>
          </a:p>
        </p:txBody>
      </p:sp>
    </p:spTree>
    <p:extLst>
      <p:ext uri="{BB962C8B-B14F-4D97-AF65-F5344CB8AC3E}">
        <p14:creationId xmlns:p14="http://schemas.microsoft.com/office/powerpoint/2010/main" val="2321686710"/>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3FA5769-BA9D-4DB9-8D7F-874F3ABDC258}"/>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3DB8AE6C-89AF-425A-8625-E16D2F442FD7}" type="datetimeFigureOut">
              <a:rPr lang="en-GB"/>
              <a:pPr>
                <a:defRPr/>
              </a:pPr>
              <a:t>19/02/2024</a:t>
            </a:fld>
            <a:endParaRPr lang="en-GB"/>
          </a:p>
        </p:txBody>
      </p:sp>
      <p:sp>
        <p:nvSpPr>
          <p:cNvPr id="5" name="Footer Placeholder 4">
            <a:extLst>
              <a:ext uri="{FF2B5EF4-FFF2-40B4-BE49-F238E27FC236}">
                <a16:creationId xmlns:a16="http://schemas.microsoft.com/office/drawing/2014/main" id="{A92B7B1B-0A63-49EF-8C5B-38450D63C348}"/>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9D3FCE4C-75C4-49CF-A9BD-FC15E9139AD1}"/>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E136D364-8F46-47B5-A94E-CC89348E4121}" type="slidenum">
              <a:rPr lang="en-GB"/>
              <a:pPr>
                <a:defRPr/>
              </a:pPr>
              <a:t>‹#›</a:t>
            </a:fld>
            <a:endParaRPr lang="en-GB"/>
          </a:p>
        </p:txBody>
      </p:sp>
    </p:spTree>
    <p:extLst>
      <p:ext uri="{BB962C8B-B14F-4D97-AF65-F5344CB8AC3E}">
        <p14:creationId xmlns:p14="http://schemas.microsoft.com/office/powerpoint/2010/main" val="4069488709"/>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C798575-C85F-473B-890F-589C7F373EDA}"/>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318E3C11-60E1-46DF-888E-9B8A2C0DDA59}" type="datetimeFigureOut">
              <a:rPr lang="en-GB"/>
              <a:pPr>
                <a:defRPr/>
              </a:pPr>
              <a:t>19/02/2024</a:t>
            </a:fld>
            <a:endParaRPr lang="en-GB"/>
          </a:p>
        </p:txBody>
      </p:sp>
      <p:sp>
        <p:nvSpPr>
          <p:cNvPr id="5" name="Footer Placeholder 4">
            <a:extLst>
              <a:ext uri="{FF2B5EF4-FFF2-40B4-BE49-F238E27FC236}">
                <a16:creationId xmlns:a16="http://schemas.microsoft.com/office/drawing/2014/main" id="{19865EBE-4531-4AC7-A51B-6BBB2C97C6DB}"/>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B3B525E6-7B2A-4415-AAC8-76D9FAD9AC68}"/>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6D668C9E-E27D-4781-A99A-4D9BD11E9911}" type="slidenum">
              <a:rPr lang="en-GB"/>
              <a:pPr>
                <a:defRPr/>
              </a:pPr>
              <a:t>‹#›</a:t>
            </a:fld>
            <a:endParaRPr lang="en-GB"/>
          </a:p>
        </p:txBody>
      </p:sp>
    </p:spTree>
    <p:extLst>
      <p:ext uri="{BB962C8B-B14F-4D97-AF65-F5344CB8AC3E}">
        <p14:creationId xmlns:p14="http://schemas.microsoft.com/office/powerpoint/2010/main" val="3573429228"/>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498AFE-0A93-4428-8A13-622D533FFAD8}"/>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0109233C-A740-4A90-87B3-31A386543FD8}" type="datetimeFigureOut">
              <a:rPr lang="en-GB"/>
              <a:pPr>
                <a:defRPr/>
              </a:pPr>
              <a:t>19/02/2024</a:t>
            </a:fld>
            <a:endParaRPr lang="en-GB"/>
          </a:p>
        </p:txBody>
      </p:sp>
      <p:sp>
        <p:nvSpPr>
          <p:cNvPr id="5" name="Footer Placeholder 4">
            <a:extLst>
              <a:ext uri="{FF2B5EF4-FFF2-40B4-BE49-F238E27FC236}">
                <a16:creationId xmlns:a16="http://schemas.microsoft.com/office/drawing/2014/main" id="{4D2CBFE6-A0F1-4723-A0E4-40DCEA7DDDA2}"/>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DBABEB9-19D6-40D5-A135-45FE76B820E2}"/>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EA1D5E11-8C37-4AC0-9B83-935F6F2767CF}" type="slidenum">
              <a:rPr lang="en-GB"/>
              <a:pPr>
                <a:defRPr/>
              </a:pPr>
              <a:t>‹#›</a:t>
            </a:fld>
            <a:endParaRPr lang="en-GB"/>
          </a:p>
        </p:txBody>
      </p:sp>
    </p:spTree>
    <p:extLst>
      <p:ext uri="{BB962C8B-B14F-4D97-AF65-F5344CB8AC3E}">
        <p14:creationId xmlns:p14="http://schemas.microsoft.com/office/powerpoint/2010/main" val="2873836546"/>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3CC4759-02F5-47A8-A2FB-148B193F7777}"/>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C93298B3-DF7C-4E89-A669-5610D069A650}" type="datetimeFigureOut">
              <a:rPr lang="en-GB"/>
              <a:pPr>
                <a:defRPr/>
              </a:pPr>
              <a:t>19/02/2024</a:t>
            </a:fld>
            <a:endParaRPr lang="en-GB"/>
          </a:p>
        </p:txBody>
      </p:sp>
      <p:sp>
        <p:nvSpPr>
          <p:cNvPr id="5" name="Footer Placeholder 4">
            <a:extLst>
              <a:ext uri="{FF2B5EF4-FFF2-40B4-BE49-F238E27FC236}">
                <a16:creationId xmlns:a16="http://schemas.microsoft.com/office/drawing/2014/main" id="{B7CC5697-7ACA-43A8-AB22-EC965D225E6C}"/>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0EF43E53-DC67-4F5E-8AC2-B8C478FA553C}"/>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1DBC75EB-50E3-44D7-8D8B-E0E841B21B60}" type="slidenum">
              <a:rPr lang="en-GB"/>
              <a:pPr>
                <a:defRPr/>
              </a:pPr>
              <a:t>‹#›</a:t>
            </a:fld>
            <a:endParaRPr lang="en-GB"/>
          </a:p>
        </p:txBody>
      </p:sp>
    </p:spTree>
    <p:extLst>
      <p:ext uri="{BB962C8B-B14F-4D97-AF65-F5344CB8AC3E}">
        <p14:creationId xmlns:p14="http://schemas.microsoft.com/office/powerpoint/2010/main" val="796009643"/>
      </p:ext>
    </p:extLst>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7098987-69A9-4392-89D2-1A0AB59A0C6B}"/>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65365DE9-4B87-4C63-AD9C-3BB466C3218F}" type="datetimeFigureOut">
              <a:rPr lang="en-GB"/>
              <a:pPr>
                <a:defRPr/>
              </a:pPr>
              <a:t>19/02/2024</a:t>
            </a:fld>
            <a:endParaRPr lang="en-GB"/>
          </a:p>
        </p:txBody>
      </p:sp>
      <p:sp>
        <p:nvSpPr>
          <p:cNvPr id="5" name="Footer Placeholder 4">
            <a:extLst>
              <a:ext uri="{FF2B5EF4-FFF2-40B4-BE49-F238E27FC236}">
                <a16:creationId xmlns:a16="http://schemas.microsoft.com/office/drawing/2014/main" id="{6DE88AE4-5A36-4560-B2AF-2DF8D407E75A}"/>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6A330424-496E-4F3D-90B9-A905ADEEB16C}"/>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D381D7A3-4712-4E2B-BE6F-2E3FF362C449}" type="slidenum">
              <a:rPr lang="en-GB"/>
              <a:pPr>
                <a:defRPr/>
              </a:pPr>
              <a:t>‹#›</a:t>
            </a:fld>
            <a:endParaRPr lang="en-GB"/>
          </a:p>
        </p:txBody>
      </p:sp>
    </p:spTree>
    <p:extLst>
      <p:ext uri="{BB962C8B-B14F-4D97-AF65-F5344CB8AC3E}">
        <p14:creationId xmlns:p14="http://schemas.microsoft.com/office/powerpoint/2010/main" val="42030390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AB9A83-ECEF-4C2B-9B86-CB97189FF0CF}"/>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7AEDA39A-18E7-4F55-9833-DF83E7D74EAC}" type="datetimeFigureOut">
              <a:rPr lang="en-GB"/>
              <a:pPr>
                <a:defRPr/>
              </a:pPr>
              <a:t>19/02/2024</a:t>
            </a:fld>
            <a:endParaRPr lang="en-GB"/>
          </a:p>
        </p:txBody>
      </p:sp>
      <p:sp>
        <p:nvSpPr>
          <p:cNvPr id="5" name="Footer Placeholder 4">
            <a:extLst>
              <a:ext uri="{FF2B5EF4-FFF2-40B4-BE49-F238E27FC236}">
                <a16:creationId xmlns:a16="http://schemas.microsoft.com/office/drawing/2014/main" id="{500E3D35-D6D3-4D1A-ACC4-1C5829B8B643}"/>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34EE39D1-D6E8-4406-8A93-4DBD00DFC7CD}"/>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A3C154D0-ABB4-4138-9787-DBC5A12DCE3D}" type="slidenum">
              <a:rPr lang="en-GB"/>
              <a:pPr>
                <a:defRPr/>
              </a:pPr>
              <a:t>‹#›</a:t>
            </a:fld>
            <a:endParaRPr lang="en-GB"/>
          </a:p>
        </p:txBody>
      </p:sp>
    </p:spTree>
    <p:extLst>
      <p:ext uri="{BB962C8B-B14F-4D97-AF65-F5344CB8AC3E}">
        <p14:creationId xmlns:p14="http://schemas.microsoft.com/office/powerpoint/2010/main" val="3438250809"/>
      </p:ext>
    </p:extLst>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50BC6EA-8B13-411E-91D4-9C0C118AE98C}"/>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15DED149-7926-488B-9E16-FC5FC153845B}" type="datetimeFigureOut">
              <a:rPr lang="en-GB"/>
              <a:pPr>
                <a:defRPr/>
              </a:pPr>
              <a:t>19/02/2024</a:t>
            </a:fld>
            <a:endParaRPr lang="en-GB"/>
          </a:p>
        </p:txBody>
      </p:sp>
      <p:sp>
        <p:nvSpPr>
          <p:cNvPr id="5" name="Footer Placeholder 4">
            <a:extLst>
              <a:ext uri="{FF2B5EF4-FFF2-40B4-BE49-F238E27FC236}">
                <a16:creationId xmlns:a16="http://schemas.microsoft.com/office/drawing/2014/main" id="{EAC23D44-6BA5-4C1C-8CC5-F553E13E3567}"/>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3F016398-0242-495E-9C24-E2DC802271B2}"/>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F84540D1-77F8-4F3E-8706-D58AE3264637}" type="slidenum">
              <a:rPr lang="en-GB"/>
              <a:pPr>
                <a:defRPr/>
              </a:pPr>
              <a:t>‹#›</a:t>
            </a:fld>
            <a:endParaRPr lang="en-GB"/>
          </a:p>
        </p:txBody>
      </p:sp>
    </p:spTree>
    <p:extLst>
      <p:ext uri="{BB962C8B-B14F-4D97-AF65-F5344CB8AC3E}">
        <p14:creationId xmlns:p14="http://schemas.microsoft.com/office/powerpoint/2010/main" val="2538107106"/>
      </p:ext>
    </p:extLst>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8B7F765-6510-4A6F-973D-AACFA1F4EF4F}"/>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F4200F32-0542-4BEC-BB94-2CD3142E30EA}" type="datetimeFigureOut">
              <a:rPr lang="en-GB"/>
              <a:pPr>
                <a:defRPr/>
              </a:pPr>
              <a:t>19/02/2024</a:t>
            </a:fld>
            <a:endParaRPr lang="en-GB"/>
          </a:p>
        </p:txBody>
      </p:sp>
      <p:sp>
        <p:nvSpPr>
          <p:cNvPr id="5" name="Footer Placeholder 4">
            <a:extLst>
              <a:ext uri="{FF2B5EF4-FFF2-40B4-BE49-F238E27FC236}">
                <a16:creationId xmlns:a16="http://schemas.microsoft.com/office/drawing/2014/main" id="{D53AC8C4-DFAC-4035-BD88-43FCD1ADADC3}"/>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1C81DA40-E289-4551-B2DB-B33A701B5A75}"/>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532554B7-48B4-4539-ADC2-367A947CD326}" type="slidenum">
              <a:rPr lang="en-GB"/>
              <a:pPr>
                <a:defRPr/>
              </a:pPr>
              <a:t>‹#›</a:t>
            </a:fld>
            <a:endParaRPr lang="en-GB"/>
          </a:p>
        </p:txBody>
      </p:sp>
    </p:spTree>
    <p:extLst>
      <p:ext uri="{BB962C8B-B14F-4D97-AF65-F5344CB8AC3E}">
        <p14:creationId xmlns:p14="http://schemas.microsoft.com/office/powerpoint/2010/main" val="2852867680"/>
      </p:ext>
    </p:extLst>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DE6E347-9020-4417-A230-3828B576343A}"/>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4DE1B5B8-B8C1-4C89-9C05-9D25B27F7E1F}" type="datetimeFigureOut">
              <a:rPr lang="en-GB"/>
              <a:pPr>
                <a:defRPr/>
              </a:pPr>
              <a:t>19/02/2024</a:t>
            </a:fld>
            <a:endParaRPr lang="en-GB"/>
          </a:p>
        </p:txBody>
      </p:sp>
      <p:sp>
        <p:nvSpPr>
          <p:cNvPr id="6" name="Footer Placeholder 5">
            <a:extLst>
              <a:ext uri="{FF2B5EF4-FFF2-40B4-BE49-F238E27FC236}">
                <a16:creationId xmlns:a16="http://schemas.microsoft.com/office/drawing/2014/main" id="{8CD7CD8E-86F7-4BCC-A18C-8B53CDEFCC43}"/>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7" name="Slide Number Placeholder 6">
            <a:extLst>
              <a:ext uri="{FF2B5EF4-FFF2-40B4-BE49-F238E27FC236}">
                <a16:creationId xmlns:a16="http://schemas.microsoft.com/office/drawing/2014/main" id="{711C13DB-5ADC-41EF-A796-D0E64B82BFEE}"/>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F0D2658D-AEBA-4BBD-B10E-61000ECD6736}" type="slidenum">
              <a:rPr lang="en-GB"/>
              <a:pPr>
                <a:defRPr/>
              </a:pPr>
              <a:t>‹#›</a:t>
            </a:fld>
            <a:endParaRPr lang="en-GB"/>
          </a:p>
        </p:txBody>
      </p:sp>
    </p:spTree>
    <p:extLst>
      <p:ext uri="{BB962C8B-B14F-4D97-AF65-F5344CB8AC3E}">
        <p14:creationId xmlns:p14="http://schemas.microsoft.com/office/powerpoint/2010/main" val="255431568"/>
      </p:ext>
    </p:extLst>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61AF062-F1ED-4AC7-9256-13220690CB21}"/>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58138C45-9023-4EAE-8256-307682E7BAB4}" type="datetimeFigureOut">
              <a:rPr lang="en-GB"/>
              <a:pPr>
                <a:defRPr/>
              </a:pPr>
              <a:t>19/02/2024</a:t>
            </a:fld>
            <a:endParaRPr lang="en-GB"/>
          </a:p>
        </p:txBody>
      </p:sp>
      <p:sp>
        <p:nvSpPr>
          <p:cNvPr id="8" name="Footer Placeholder 7">
            <a:extLst>
              <a:ext uri="{FF2B5EF4-FFF2-40B4-BE49-F238E27FC236}">
                <a16:creationId xmlns:a16="http://schemas.microsoft.com/office/drawing/2014/main" id="{08EFCFAA-D5EC-4E82-AB0F-34160672412F}"/>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430B5AC5-76FF-4647-9208-01C42E4451E3}"/>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40653AC6-DCE9-43D5-AEF3-D2EEE1C22DEE}" type="slidenum">
              <a:rPr lang="en-GB"/>
              <a:pPr>
                <a:defRPr/>
              </a:pPr>
              <a:t>‹#›</a:t>
            </a:fld>
            <a:endParaRPr lang="en-GB"/>
          </a:p>
        </p:txBody>
      </p:sp>
    </p:spTree>
    <p:extLst>
      <p:ext uri="{BB962C8B-B14F-4D97-AF65-F5344CB8AC3E}">
        <p14:creationId xmlns:p14="http://schemas.microsoft.com/office/powerpoint/2010/main" val="591269511"/>
      </p:ext>
    </p:extLst>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66230FD-8B88-46FF-82E2-1A4ADA8709E6}"/>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DC3AD1D8-4A16-4229-B654-C30E98B2A3B8}" type="datetimeFigureOut">
              <a:rPr lang="en-GB"/>
              <a:pPr>
                <a:defRPr/>
              </a:pPr>
              <a:t>19/02/2024</a:t>
            </a:fld>
            <a:endParaRPr lang="en-GB"/>
          </a:p>
        </p:txBody>
      </p:sp>
      <p:sp>
        <p:nvSpPr>
          <p:cNvPr id="4" name="Footer Placeholder 3">
            <a:extLst>
              <a:ext uri="{FF2B5EF4-FFF2-40B4-BE49-F238E27FC236}">
                <a16:creationId xmlns:a16="http://schemas.microsoft.com/office/drawing/2014/main" id="{F4CC5DA7-0F69-468F-8465-C7F2D22476D2}"/>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5" name="Slide Number Placeholder 4">
            <a:extLst>
              <a:ext uri="{FF2B5EF4-FFF2-40B4-BE49-F238E27FC236}">
                <a16:creationId xmlns:a16="http://schemas.microsoft.com/office/drawing/2014/main" id="{2C65E7FF-0756-4120-935D-A79C5D258B29}"/>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8E5F6E17-88F6-45DF-9C4D-A0FBC0985B16}" type="slidenum">
              <a:rPr lang="en-GB"/>
              <a:pPr>
                <a:defRPr/>
              </a:pPr>
              <a:t>‹#›</a:t>
            </a:fld>
            <a:endParaRPr lang="en-GB"/>
          </a:p>
        </p:txBody>
      </p:sp>
    </p:spTree>
    <p:extLst>
      <p:ext uri="{BB962C8B-B14F-4D97-AF65-F5344CB8AC3E}">
        <p14:creationId xmlns:p14="http://schemas.microsoft.com/office/powerpoint/2010/main" val="502270668"/>
      </p:ext>
    </p:extLst>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86D275-F2CF-474E-BEC7-A3E2AC141805}"/>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9CB1F2CE-8B4E-485F-8434-1C1A8A014E2B}" type="datetimeFigureOut">
              <a:rPr lang="en-GB"/>
              <a:pPr>
                <a:defRPr/>
              </a:pPr>
              <a:t>19/02/2024</a:t>
            </a:fld>
            <a:endParaRPr lang="en-GB"/>
          </a:p>
        </p:txBody>
      </p:sp>
      <p:sp>
        <p:nvSpPr>
          <p:cNvPr id="3" name="Footer Placeholder 2">
            <a:extLst>
              <a:ext uri="{FF2B5EF4-FFF2-40B4-BE49-F238E27FC236}">
                <a16:creationId xmlns:a16="http://schemas.microsoft.com/office/drawing/2014/main" id="{ADB8910F-797D-49E5-BBAD-9D16F3011E17}"/>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4" name="Slide Number Placeholder 3">
            <a:extLst>
              <a:ext uri="{FF2B5EF4-FFF2-40B4-BE49-F238E27FC236}">
                <a16:creationId xmlns:a16="http://schemas.microsoft.com/office/drawing/2014/main" id="{E96FBFDF-1132-402A-ADDC-7A4310BB68E0}"/>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44F0C170-F650-4167-A9F8-F8FBB36F75EB}" type="slidenum">
              <a:rPr lang="en-GB"/>
              <a:pPr>
                <a:defRPr/>
              </a:pPr>
              <a:t>‹#›</a:t>
            </a:fld>
            <a:endParaRPr lang="en-GB"/>
          </a:p>
        </p:txBody>
      </p:sp>
    </p:spTree>
    <p:extLst>
      <p:ext uri="{BB962C8B-B14F-4D97-AF65-F5344CB8AC3E}">
        <p14:creationId xmlns:p14="http://schemas.microsoft.com/office/powerpoint/2010/main" val="691282047"/>
      </p:ext>
    </p:extLst>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A61C0F7-CB02-49FF-B40A-5C1A4A8BC012}"/>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3EB91956-0214-491E-AD41-22C62052A1B0}" type="datetimeFigureOut">
              <a:rPr lang="en-GB"/>
              <a:pPr>
                <a:defRPr/>
              </a:pPr>
              <a:t>19/02/2024</a:t>
            </a:fld>
            <a:endParaRPr lang="en-GB"/>
          </a:p>
        </p:txBody>
      </p:sp>
      <p:sp>
        <p:nvSpPr>
          <p:cNvPr id="6" name="Footer Placeholder 5">
            <a:extLst>
              <a:ext uri="{FF2B5EF4-FFF2-40B4-BE49-F238E27FC236}">
                <a16:creationId xmlns:a16="http://schemas.microsoft.com/office/drawing/2014/main" id="{600B48CA-365D-469D-BC15-981BD0917142}"/>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7" name="Slide Number Placeholder 6">
            <a:extLst>
              <a:ext uri="{FF2B5EF4-FFF2-40B4-BE49-F238E27FC236}">
                <a16:creationId xmlns:a16="http://schemas.microsoft.com/office/drawing/2014/main" id="{E761E498-8A4F-4322-A75E-B84208236726}"/>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F4F5F7D7-A8A0-4921-B8A9-B2A186AADE62}" type="slidenum">
              <a:rPr lang="en-GB"/>
              <a:pPr>
                <a:defRPr/>
              </a:pPr>
              <a:t>‹#›</a:t>
            </a:fld>
            <a:endParaRPr lang="en-GB"/>
          </a:p>
        </p:txBody>
      </p:sp>
    </p:spTree>
    <p:extLst>
      <p:ext uri="{BB962C8B-B14F-4D97-AF65-F5344CB8AC3E}">
        <p14:creationId xmlns:p14="http://schemas.microsoft.com/office/powerpoint/2010/main" val="869651199"/>
      </p:ext>
    </p:extLst>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0935ADA-4013-4371-A79A-FE176DE552FA}"/>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84F93D5E-F848-464D-A9AE-BD88715EE1AB}" type="datetimeFigureOut">
              <a:rPr lang="en-GB"/>
              <a:pPr>
                <a:defRPr/>
              </a:pPr>
              <a:t>19/02/2024</a:t>
            </a:fld>
            <a:endParaRPr lang="en-GB"/>
          </a:p>
        </p:txBody>
      </p:sp>
      <p:sp>
        <p:nvSpPr>
          <p:cNvPr id="6" name="Footer Placeholder 5">
            <a:extLst>
              <a:ext uri="{FF2B5EF4-FFF2-40B4-BE49-F238E27FC236}">
                <a16:creationId xmlns:a16="http://schemas.microsoft.com/office/drawing/2014/main" id="{D37AE994-BBA4-4635-945B-8A0C98905085}"/>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7" name="Slide Number Placeholder 6">
            <a:extLst>
              <a:ext uri="{FF2B5EF4-FFF2-40B4-BE49-F238E27FC236}">
                <a16:creationId xmlns:a16="http://schemas.microsoft.com/office/drawing/2014/main" id="{29758CD3-951F-4762-8053-89302C2E4D62}"/>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14E49F23-A828-4008-A4D4-A8C5DBFAAA62}" type="slidenum">
              <a:rPr lang="en-GB"/>
              <a:pPr>
                <a:defRPr/>
              </a:pPr>
              <a:t>‹#›</a:t>
            </a:fld>
            <a:endParaRPr lang="en-GB"/>
          </a:p>
        </p:txBody>
      </p:sp>
    </p:spTree>
    <p:extLst>
      <p:ext uri="{BB962C8B-B14F-4D97-AF65-F5344CB8AC3E}">
        <p14:creationId xmlns:p14="http://schemas.microsoft.com/office/powerpoint/2010/main" val="1384984975"/>
      </p:ext>
    </p:extLst>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89B175D-3378-4D9B-8CE4-00F0347BD08F}"/>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81463EC2-13C9-4F28-BE97-E668BEBF60F1}" type="datetimeFigureOut">
              <a:rPr lang="en-GB"/>
              <a:pPr>
                <a:defRPr/>
              </a:pPr>
              <a:t>19/02/2024</a:t>
            </a:fld>
            <a:endParaRPr lang="en-GB"/>
          </a:p>
        </p:txBody>
      </p:sp>
      <p:sp>
        <p:nvSpPr>
          <p:cNvPr id="5" name="Footer Placeholder 4">
            <a:extLst>
              <a:ext uri="{FF2B5EF4-FFF2-40B4-BE49-F238E27FC236}">
                <a16:creationId xmlns:a16="http://schemas.microsoft.com/office/drawing/2014/main" id="{7150F371-05E0-4432-AF25-BA2A225C6E67}"/>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982809FD-A0FB-43A4-8FBF-B134A55BB63C}"/>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3E2CB7E4-DE42-4A88-AB34-9464686A24BF}" type="slidenum">
              <a:rPr lang="en-GB"/>
              <a:pPr>
                <a:defRPr/>
              </a:pPr>
              <a:t>‹#›</a:t>
            </a:fld>
            <a:endParaRPr lang="en-GB"/>
          </a:p>
        </p:txBody>
      </p:sp>
    </p:spTree>
    <p:extLst>
      <p:ext uri="{BB962C8B-B14F-4D97-AF65-F5344CB8AC3E}">
        <p14:creationId xmlns:p14="http://schemas.microsoft.com/office/powerpoint/2010/main" val="1868465731"/>
      </p:ext>
    </p:extLst>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1CF821-1E56-448B-B585-9F76F7E7E834}"/>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D46A5DDB-DC30-4ED8-A84D-18B50D484843}" type="datetimeFigureOut">
              <a:rPr lang="en-GB"/>
              <a:pPr>
                <a:defRPr/>
              </a:pPr>
              <a:t>19/02/2024</a:t>
            </a:fld>
            <a:endParaRPr lang="en-GB"/>
          </a:p>
        </p:txBody>
      </p:sp>
      <p:sp>
        <p:nvSpPr>
          <p:cNvPr id="5" name="Footer Placeholder 4">
            <a:extLst>
              <a:ext uri="{FF2B5EF4-FFF2-40B4-BE49-F238E27FC236}">
                <a16:creationId xmlns:a16="http://schemas.microsoft.com/office/drawing/2014/main" id="{7BB917F5-FFE0-4DB8-B254-B3AA2501EE4C}"/>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E2E19CD7-ED71-46F1-890D-58F9046741D7}"/>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48C38DED-ECC6-4D32-B99C-9BC8E9115E02}" type="slidenum">
              <a:rPr lang="en-GB"/>
              <a:pPr>
                <a:defRPr/>
              </a:pPr>
              <a:t>‹#›</a:t>
            </a:fld>
            <a:endParaRPr lang="en-GB"/>
          </a:p>
        </p:txBody>
      </p:sp>
    </p:spTree>
    <p:extLst>
      <p:ext uri="{BB962C8B-B14F-4D97-AF65-F5344CB8AC3E}">
        <p14:creationId xmlns:p14="http://schemas.microsoft.com/office/powerpoint/2010/main" val="1135309504"/>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96342F-0B54-4379-859F-2E73EBE2BD44}"/>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F9264156-B134-4BD5-9A0B-CB74F74BC808}" type="datetimeFigureOut">
              <a:rPr lang="en-GB"/>
              <a:pPr>
                <a:defRPr/>
              </a:pPr>
              <a:t>19/02/2024</a:t>
            </a:fld>
            <a:endParaRPr lang="en-GB"/>
          </a:p>
        </p:txBody>
      </p:sp>
      <p:sp>
        <p:nvSpPr>
          <p:cNvPr id="5" name="Footer Placeholder 4">
            <a:extLst>
              <a:ext uri="{FF2B5EF4-FFF2-40B4-BE49-F238E27FC236}">
                <a16:creationId xmlns:a16="http://schemas.microsoft.com/office/drawing/2014/main" id="{550FF9FB-668C-4706-8875-DCF2CA6EBAE7}"/>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2B2250EC-8418-4FF4-8C67-07CD2FD47DD6}"/>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24818B0E-DD55-4E90-913D-A287DA286C56}" type="slidenum">
              <a:rPr lang="en-GB"/>
              <a:pPr>
                <a:defRPr/>
              </a:pPr>
              <a:t>‹#›</a:t>
            </a:fld>
            <a:endParaRPr lang="en-GB"/>
          </a:p>
        </p:txBody>
      </p:sp>
    </p:spTree>
    <p:extLst>
      <p:ext uri="{BB962C8B-B14F-4D97-AF65-F5344CB8AC3E}">
        <p14:creationId xmlns:p14="http://schemas.microsoft.com/office/powerpoint/2010/main" val="3781067521"/>
      </p:ext>
    </p:extLst>
  </p:cSld>
  <p:clrMapOvr>
    <a:masterClrMapping/>
  </p:clrMapOvr>
  <p:transition spd="slow">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695F182D-F220-4AF8-B379-604ABD67E3A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12204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19201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36943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70189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7ABEC1-C223-44F9-8C2B-5033261EB4FA}"/>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74C27635-09AB-4C3F-BD18-70CB3268FD2E}" type="datetimeFigureOut">
              <a:rPr lang="en-US"/>
              <a:pPr>
                <a:defRPr/>
              </a:pPr>
              <a:t>2/19/2024</a:t>
            </a:fld>
            <a:endParaRPr lang="en-US"/>
          </a:p>
        </p:txBody>
      </p:sp>
      <p:sp>
        <p:nvSpPr>
          <p:cNvPr id="6" name="Footer Placeholder 5">
            <a:extLst>
              <a:ext uri="{FF2B5EF4-FFF2-40B4-BE49-F238E27FC236}">
                <a16:creationId xmlns:a16="http://schemas.microsoft.com/office/drawing/2014/main" id="{F9FB61A2-1A8C-4F19-84AA-1A6A5E3FCB95}"/>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1C5D374C-D84C-47E7-97C5-195D30ADCD3F}"/>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4AA6E511-C014-4DB7-A8E3-6B08E5367E11}" type="slidenum">
              <a:rPr lang="en-US"/>
              <a:pPr>
                <a:defRPr/>
              </a:pPr>
              <a:t>‹#›</a:t>
            </a:fld>
            <a:endParaRPr lang="en-US"/>
          </a:p>
        </p:txBody>
      </p:sp>
    </p:spTree>
    <p:extLst>
      <p:ext uri="{BB962C8B-B14F-4D97-AF65-F5344CB8AC3E}">
        <p14:creationId xmlns:p14="http://schemas.microsoft.com/office/powerpoint/2010/main" val="16767228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B47956-723D-41C3-BCC6-FF08056CD68D}"/>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6DC60C2B-E482-4172-86B1-C44CD0A57311}" type="datetimeFigureOut">
              <a:rPr lang="en-US"/>
              <a:pPr>
                <a:defRPr/>
              </a:pPr>
              <a:t>2/19/2024</a:t>
            </a:fld>
            <a:endParaRPr lang="en-US"/>
          </a:p>
        </p:txBody>
      </p:sp>
      <p:sp>
        <p:nvSpPr>
          <p:cNvPr id="8" name="Footer Placeholder 7">
            <a:extLst>
              <a:ext uri="{FF2B5EF4-FFF2-40B4-BE49-F238E27FC236}">
                <a16:creationId xmlns:a16="http://schemas.microsoft.com/office/drawing/2014/main" id="{4D59C06F-EA4C-4BB5-91DE-6FC6724EFE04}"/>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9" name="Slide Number Placeholder 8">
            <a:extLst>
              <a:ext uri="{FF2B5EF4-FFF2-40B4-BE49-F238E27FC236}">
                <a16:creationId xmlns:a16="http://schemas.microsoft.com/office/drawing/2014/main" id="{A424BF52-B4E6-4E78-AA38-5970662D2770}"/>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78794124-A133-4E3D-9F7F-2D19D5561540}" type="slidenum">
              <a:rPr lang="en-US"/>
              <a:pPr>
                <a:defRPr/>
              </a:pPr>
              <a:t>‹#›</a:t>
            </a:fld>
            <a:endParaRPr lang="en-US"/>
          </a:p>
        </p:txBody>
      </p:sp>
    </p:spTree>
    <p:extLst>
      <p:ext uri="{BB962C8B-B14F-4D97-AF65-F5344CB8AC3E}">
        <p14:creationId xmlns:p14="http://schemas.microsoft.com/office/powerpoint/2010/main" val="30199757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8E501824-CF44-4AEE-9DAD-49C8C7E0D4C4}"/>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72EE8931-0734-48D1-825E-E710BD90AF4F}" type="datetimeFigureOut">
              <a:rPr lang="en-US"/>
              <a:pPr>
                <a:defRPr/>
              </a:pPr>
              <a:t>2/19/2024</a:t>
            </a:fld>
            <a:endParaRPr lang="en-US"/>
          </a:p>
        </p:txBody>
      </p:sp>
      <p:sp>
        <p:nvSpPr>
          <p:cNvPr id="4" name="Footer Placeholder 3">
            <a:extLst>
              <a:ext uri="{FF2B5EF4-FFF2-40B4-BE49-F238E27FC236}">
                <a16:creationId xmlns:a16="http://schemas.microsoft.com/office/drawing/2014/main" id="{AC33A275-56F0-4FEF-9163-051A1E67ED52}"/>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16F81457-8B9B-4BC6-9FF0-17F9360FCEC0}"/>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010456E4-9648-404F-8423-DBA35DCD47BB}" type="slidenum">
              <a:rPr lang="en-US"/>
              <a:pPr>
                <a:defRPr/>
              </a:pPr>
              <a:t>‹#›</a:t>
            </a:fld>
            <a:endParaRPr lang="en-US"/>
          </a:p>
        </p:txBody>
      </p:sp>
    </p:spTree>
    <p:extLst>
      <p:ext uri="{BB962C8B-B14F-4D97-AF65-F5344CB8AC3E}">
        <p14:creationId xmlns:p14="http://schemas.microsoft.com/office/powerpoint/2010/main" val="23787513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7229DA-EC5D-4672-A972-EFFEEDD630DC}"/>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9750CCCC-4717-4552-A800-E24740C4DE02}" type="datetimeFigureOut">
              <a:rPr lang="en-US"/>
              <a:pPr>
                <a:defRPr/>
              </a:pPr>
              <a:t>2/19/2024</a:t>
            </a:fld>
            <a:endParaRPr lang="en-US"/>
          </a:p>
        </p:txBody>
      </p:sp>
      <p:sp>
        <p:nvSpPr>
          <p:cNvPr id="3" name="Footer Placeholder 2">
            <a:extLst>
              <a:ext uri="{FF2B5EF4-FFF2-40B4-BE49-F238E27FC236}">
                <a16:creationId xmlns:a16="http://schemas.microsoft.com/office/drawing/2014/main" id="{16CBF282-A3E2-45C3-871C-315BD0B1C3B2}"/>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5CF60725-4359-4105-B8C5-6E89BD025EF7}"/>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22B09C36-C0D4-4667-8F09-592278E66C06}" type="slidenum">
              <a:rPr lang="en-US"/>
              <a:pPr>
                <a:defRPr/>
              </a:pPr>
              <a:t>‹#›</a:t>
            </a:fld>
            <a:endParaRPr lang="en-US"/>
          </a:p>
        </p:txBody>
      </p:sp>
    </p:spTree>
    <p:extLst>
      <p:ext uri="{BB962C8B-B14F-4D97-AF65-F5344CB8AC3E}">
        <p14:creationId xmlns:p14="http://schemas.microsoft.com/office/powerpoint/2010/main" val="14440035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775A1E8-BAFC-4A50-AEEC-2583EA21DF0C}"/>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C5DB7FDD-5672-4B8B-B73A-58921E71676C}" type="datetimeFigureOut">
              <a:rPr lang="en-US"/>
              <a:pPr>
                <a:defRPr/>
              </a:pPr>
              <a:t>2/19/2024</a:t>
            </a:fld>
            <a:endParaRPr lang="en-US"/>
          </a:p>
        </p:txBody>
      </p:sp>
      <p:sp>
        <p:nvSpPr>
          <p:cNvPr id="6" name="Footer Placeholder 5">
            <a:extLst>
              <a:ext uri="{FF2B5EF4-FFF2-40B4-BE49-F238E27FC236}">
                <a16:creationId xmlns:a16="http://schemas.microsoft.com/office/drawing/2014/main" id="{C0AA69CD-19B0-43D7-B315-ADE776972DD6}"/>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C861A55A-BE08-45F4-9FBE-BAD04626EBF4}"/>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4CA62305-587C-455B-A4E4-50DC4F6CEE8C}" type="slidenum">
              <a:rPr lang="en-US"/>
              <a:pPr>
                <a:defRPr/>
              </a:pPr>
              <a:t>‹#›</a:t>
            </a:fld>
            <a:endParaRPr lang="en-US"/>
          </a:p>
        </p:txBody>
      </p:sp>
    </p:spTree>
    <p:extLst>
      <p:ext uri="{BB962C8B-B14F-4D97-AF65-F5344CB8AC3E}">
        <p14:creationId xmlns:p14="http://schemas.microsoft.com/office/powerpoint/2010/main" val="30993844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9FB89EE-048C-4339-B84E-0A72DDC8CA07}"/>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9F5A91D0-9B8E-49C3-99CA-FECA451438DD}" type="datetimeFigureOut">
              <a:rPr lang="en-US"/>
              <a:pPr>
                <a:defRPr/>
              </a:pPr>
              <a:t>2/19/2024</a:t>
            </a:fld>
            <a:endParaRPr lang="en-US"/>
          </a:p>
        </p:txBody>
      </p:sp>
      <p:sp>
        <p:nvSpPr>
          <p:cNvPr id="6" name="Footer Placeholder 5">
            <a:extLst>
              <a:ext uri="{FF2B5EF4-FFF2-40B4-BE49-F238E27FC236}">
                <a16:creationId xmlns:a16="http://schemas.microsoft.com/office/drawing/2014/main" id="{980DA614-B7F3-434D-8B25-99E209B5D0A3}"/>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B59C2179-F959-4CB3-8569-A4472F072890}"/>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8DC6BD82-C271-4D46-8698-5293B2DE8D14}" type="slidenum">
              <a:rPr lang="en-US"/>
              <a:pPr>
                <a:defRPr/>
              </a:pPr>
              <a:t>‹#›</a:t>
            </a:fld>
            <a:endParaRPr lang="en-US"/>
          </a:p>
        </p:txBody>
      </p:sp>
    </p:spTree>
    <p:extLst>
      <p:ext uri="{BB962C8B-B14F-4D97-AF65-F5344CB8AC3E}">
        <p14:creationId xmlns:p14="http://schemas.microsoft.com/office/powerpoint/2010/main" val="35055652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2CA9F6-959D-4474-9F78-DC223EB9AC4C}"/>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53B49541-50BF-421B-92EA-857ED69B8211}" type="datetimeFigureOut">
              <a:rPr lang="en-US"/>
              <a:pPr>
                <a:defRPr/>
              </a:pPr>
              <a:t>2/19/2024</a:t>
            </a:fld>
            <a:endParaRPr lang="en-US"/>
          </a:p>
        </p:txBody>
      </p:sp>
      <p:sp>
        <p:nvSpPr>
          <p:cNvPr id="5" name="Footer Placeholder 4">
            <a:extLst>
              <a:ext uri="{FF2B5EF4-FFF2-40B4-BE49-F238E27FC236}">
                <a16:creationId xmlns:a16="http://schemas.microsoft.com/office/drawing/2014/main" id="{D66B2068-6D84-4877-8833-8DEC41518C99}"/>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4709F3F-BE84-42A1-9618-2EF738B541A4}"/>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AB506307-8214-4D0B-9760-72E7C7F0DDC6}" type="slidenum">
              <a:rPr lang="en-US"/>
              <a:pPr>
                <a:defRPr/>
              </a:pPr>
              <a:t>‹#›</a:t>
            </a:fld>
            <a:endParaRPr lang="en-US"/>
          </a:p>
        </p:txBody>
      </p:sp>
    </p:spTree>
    <p:extLst>
      <p:ext uri="{BB962C8B-B14F-4D97-AF65-F5344CB8AC3E}">
        <p14:creationId xmlns:p14="http://schemas.microsoft.com/office/powerpoint/2010/main" val="673498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B329FC1-B36C-4458-BB39-28ABAC6453D9}"/>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0D18AFD1-88E5-466A-AE92-E5C59931027B}" type="datetimeFigureOut">
              <a:rPr lang="en-GB"/>
              <a:pPr>
                <a:defRPr/>
              </a:pPr>
              <a:t>19/02/2024</a:t>
            </a:fld>
            <a:endParaRPr lang="en-GB"/>
          </a:p>
        </p:txBody>
      </p:sp>
      <p:sp>
        <p:nvSpPr>
          <p:cNvPr id="5" name="Footer Placeholder 4">
            <a:extLst>
              <a:ext uri="{FF2B5EF4-FFF2-40B4-BE49-F238E27FC236}">
                <a16:creationId xmlns:a16="http://schemas.microsoft.com/office/drawing/2014/main" id="{767E6789-3B4A-46AD-9E9F-DEBF46090261}"/>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D089D6C7-689A-4E21-A6A0-79456730BF39}"/>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F47E8EB9-4E8A-4D10-9FC9-13C247AD668A}" type="slidenum">
              <a:rPr lang="en-GB"/>
              <a:pPr>
                <a:defRPr/>
              </a:pPr>
              <a:t>‹#›</a:t>
            </a:fld>
            <a:endParaRPr lang="en-GB"/>
          </a:p>
        </p:txBody>
      </p:sp>
    </p:spTree>
    <p:extLst>
      <p:ext uri="{BB962C8B-B14F-4D97-AF65-F5344CB8AC3E}">
        <p14:creationId xmlns:p14="http://schemas.microsoft.com/office/powerpoint/2010/main" val="3602066726"/>
      </p:ext>
    </p:extLst>
  </p:cSld>
  <p:clrMapOvr>
    <a:masterClrMapping/>
  </p:clrMapOvr>
  <p:transition spd="slow">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E52638-D38D-475F-8213-EC55F19EB142}"/>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472FB557-E1F8-4F69-95EB-77D148354C7D}" type="datetimeFigureOut">
              <a:rPr lang="en-US"/>
              <a:pPr>
                <a:defRPr/>
              </a:pPr>
              <a:t>2/19/2024</a:t>
            </a:fld>
            <a:endParaRPr lang="en-US"/>
          </a:p>
        </p:txBody>
      </p:sp>
      <p:sp>
        <p:nvSpPr>
          <p:cNvPr id="5" name="Footer Placeholder 4">
            <a:extLst>
              <a:ext uri="{FF2B5EF4-FFF2-40B4-BE49-F238E27FC236}">
                <a16:creationId xmlns:a16="http://schemas.microsoft.com/office/drawing/2014/main" id="{F9FFA818-B331-4EE7-8A90-98F45BAA7900}"/>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5948AD6-69E9-4C37-89FB-257F3A16947F}"/>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076AAD4C-7C16-431F-BDE0-02A3C8D95E20}" type="slidenum">
              <a:rPr lang="en-US"/>
              <a:pPr>
                <a:defRPr/>
              </a:pPr>
              <a:t>‹#›</a:t>
            </a:fld>
            <a:endParaRPr lang="en-US"/>
          </a:p>
        </p:txBody>
      </p:sp>
    </p:spTree>
    <p:extLst>
      <p:ext uri="{BB962C8B-B14F-4D97-AF65-F5344CB8AC3E}">
        <p14:creationId xmlns:p14="http://schemas.microsoft.com/office/powerpoint/2010/main" val="12345404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3">
            <a:extLst>
              <a:ext uri="{FF2B5EF4-FFF2-40B4-BE49-F238E27FC236}">
                <a16:creationId xmlns:a16="http://schemas.microsoft.com/office/drawing/2014/main" id="{231DFFF1-4E7B-40D4-8DD1-92CBBDF2DB6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12204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088874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75458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5039441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C7390B20-3E50-40DA-A456-7396F8E034F6}"/>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28B55DBC-729F-4761-AFFC-A8131E5B7289}" type="datetimeFigureOut">
              <a:rPr lang="en-US"/>
              <a:pPr>
                <a:defRPr/>
              </a:pPr>
              <a:t>2/19/2024</a:t>
            </a:fld>
            <a:endParaRPr lang="en-US"/>
          </a:p>
        </p:txBody>
      </p:sp>
      <p:sp>
        <p:nvSpPr>
          <p:cNvPr id="6" name="Footer Placeholder 4">
            <a:extLst>
              <a:ext uri="{FF2B5EF4-FFF2-40B4-BE49-F238E27FC236}">
                <a16:creationId xmlns:a16="http://schemas.microsoft.com/office/drawing/2014/main" id="{8097D78B-BC8F-4F81-91D0-889EB100B36D}"/>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8A93EDA-A84E-41B9-B8E7-04D7A7D6CAB0}"/>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87B9F06A-9E55-4CB5-B7B1-BFD7C8591D34}" type="slidenum">
              <a:rPr lang="en-US"/>
              <a:pPr>
                <a:defRPr/>
              </a:pPr>
              <a:t>‹#›</a:t>
            </a:fld>
            <a:endParaRPr lang="en-US"/>
          </a:p>
        </p:txBody>
      </p:sp>
    </p:spTree>
    <p:extLst>
      <p:ext uri="{BB962C8B-B14F-4D97-AF65-F5344CB8AC3E}">
        <p14:creationId xmlns:p14="http://schemas.microsoft.com/office/powerpoint/2010/main" val="33000181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3665B405-63BF-4154-98DA-226FE261B412}"/>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99AE44D2-906C-4B7D-BC83-557629564D78}" type="datetimeFigureOut">
              <a:rPr lang="en-US"/>
              <a:pPr>
                <a:defRPr/>
              </a:pPr>
              <a:t>2/19/2024</a:t>
            </a:fld>
            <a:endParaRPr lang="en-US"/>
          </a:p>
        </p:txBody>
      </p:sp>
      <p:sp>
        <p:nvSpPr>
          <p:cNvPr id="8" name="Footer Placeholder 4">
            <a:extLst>
              <a:ext uri="{FF2B5EF4-FFF2-40B4-BE49-F238E27FC236}">
                <a16:creationId xmlns:a16="http://schemas.microsoft.com/office/drawing/2014/main" id="{8DD5380A-3F1F-46CF-A8A0-D6DF8089314A}"/>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8688E7D-8E88-42DB-9505-C97587373FAC}"/>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F7DAF947-FCB4-42D6-ACB5-4CD89FE0FC42}" type="slidenum">
              <a:rPr lang="en-US"/>
              <a:pPr>
                <a:defRPr/>
              </a:pPr>
              <a:t>‹#›</a:t>
            </a:fld>
            <a:endParaRPr lang="en-US"/>
          </a:p>
        </p:txBody>
      </p:sp>
    </p:spTree>
    <p:extLst>
      <p:ext uri="{BB962C8B-B14F-4D97-AF65-F5344CB8AC3E}">
        <p14:creationId xmlns:p14="http://schemas.microsoft.com/office/powerpoint/2010/main" val="17971812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3">
            <a:extLst>
              <a:ext uri="{FF2B5EF4-FFF2-40B4-BE49-F238E27FC236}">
                <a16:creationId xmlns:a16="http://schemas.microsoft.com/office/drawing/2014/main" id="{8A116A43-A8EB-4A7C-AA87-68A8748E3763}"/>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7C018A09-A146-4A86-9CBF-2C264D6A2C17}" type="datetimeFigureOut">
              <a:rPr lang="en-US"/>
              <a:pPr>
                <a:defRPr/>
              </a:pPr>
              <a:t>2/19/2024</a:t>
            </a:fld>
            <a:endParaRPr lang="en-US"/>
          </a:p>
        </p:txBody>
      </p:sp>
      <p:sp>
        <p:nvSpPr>
          <p:cNvPr id="4" name="Footer Placeholder 4">
            <a:extLst>
              <a:ext uri="{FF2B5EF4-FFF2-40B4-BE49-F238E27FC236}">
                <a16:creationId xmlns:a16="http://schemas.microsoft.com/office/drawing/2014/main" id="{B8FE201E-4FD4-4561-8449-2D515AAB257C}"/>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75AD1FA7-736F-4281-8FA7-0314AD02C4DB}"/>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1EA11C23-D532-4672-BEDE-B51F459B221F}" type="slidenum">
              <a:rPr lang="en-US"/>
              <a:pPr>
                <a:defRPr/>
              </a:pPr>
              <a:t>‹#›</a:t>
            </a:fld>
            <a:endParaRPr lang="en-US"/>
          </a:p>
        </p:txBody>
      </p:sp>
    </p:spTree>
    <p:extLst>
      <p:ext uri="{BB962C8B-B14F-4D97-AF65-F5344CB8AC3E}">
        <p14:creationId xmlns:p14="http://schemas.microsoft.com/office/powerpoint/2010/main" val="21164961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775F2E9-F89D-474A-9E8E-018496A161C6}"/>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27986406-4A1B-40E9-8A9D-152C6899802E}" type="datetimeFigureOut">
              <a:rPr lang="en-US"/>
              <a:pPr>
                <a:defRPr/>
              </a:pPr>
              <a:t>2/19/2024</a:t>
            </a:fld>
            <a:endParaRPr lang="en-US"/>
          </a:p>
        </p:txBody>
      </p:sp>
      <p:sp>
        <p:nvSpPr>
          <p:cNvPr id="3" name="Footer Placeholder 4">
            <a:extLst>
              <a:ext uri="{FF2B5EF4-FFF2-40B4-BE49-F238E27FC236}">
                <a16:creationId xmlns:a16="http://schemas.microsoft.com/office/drawing/2014/main" id="{0E70DE85-CC2E-4239-A354-2F50BF97627E}"/>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40454C96-9869-401A-94E2-6D7C06171FCF}"/>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7C4B4FC0-7AF4-4F72-99DA-0357D21C77FA}" type="slidenum">
              <a:rPr lang="en-US"/>
              <a:pPr>
                <a:defRPr/>
              </a:pPr>
              <a:t>‹#›</a:t>
            </a:fld>
            <a:endParaRPr lang="en-US"/>
          </a:p>
        </p:txBody>
      </p:sp>
    </p:spTree>
    <p:extLst>
      <p:ext uri="{BB962C8B-B14F-4D97-AF65-F5344CB8AC3E}">
        <p14:creationId xmlns:p14="http://schemas.microsoft.com/office/powerpoint/2010/main" val="36222018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1AE888CD-DA18-4DD8-9D45-FDEDC973EBE1}"/>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D1D6F1B9-2AE5-4F08-9E68-B0B314F1E950}" type="datetimeFigureOut">
              <a:rPr lang="en-US"/>
              <a:pPr>
                <a:defRPr/>
              </a:pPr>
              <a:t>2/19/2024</a:t>
            </a:fld>
            <a:endParaRPr lang="en-US"/>
          </a:p>
        </p:txBody>
      </p:sp>
      <p:sp>
        <p:nvSpPr>
          <p:cNvPr id="6" name="Footer Placeholder 4">
            <a:extLst>
              <a:ext uri="{FF2B5EF4-FFF2-40B4-BE49-F238E27FC236}">
                <a16:creationId xmlns:a16="http://schemas.microsoft.com/office/drawing/2014/main" id="{FF02D9D6-1ABC-4326-9548-5BE21A13097A}"/>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829D58A-A6EA-4D82-9CD2-DBDF9443391B}"/>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0CEA9233-85AC-408E-ABA1-2CF5866FF8AD}" type="slidenum">
              <a:rPr lang="en-US"/>
              <a:pPr>
                <a:defRPr/>
              </a:pPr>
              <a:t>‹#›</a:t>
            </a:fld>
            <a:endParaRPr lang="en-US"/>
          </a:p>
        </p:txBody>
      </p:sp>
    </p:spTree>
    <p:extLst>
      <p:ext uri="{BB962C8B-B14F-4D97-AF65-F5344CB8AC3E}">
        <p14:creationId xmlns:p14="http://schemas.microsoft.com/office/powerpoint/2010/main" val="9062744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88C7F5C0-7FB8-45F0-AB16-7A733CF6AEF9}"/>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EF9F03D2-F8A4-4A5E-B005-A640ADF26AEF}" type="datetimeFigureOut">
              <a:rPr lang="en-US"/>
              <a:pPr>
                <a:defRPr/>
              </a:pPr>
              <a:t>2/19/2024</a:t>
            </a:fld>
            <a:endParaRPr lang="en-US"/>
          </a:p>
        </p:txBody>
      </p:sp>
      <p:sp>
        <p:nvSpPr>
          <p:cNvPr id="6" name="Footer Placeholder 4">
            <a:extLst>
              <a:ext uri="{FF2B5EF4-FFF2-40B4-BE49-F238E27FC236}">
                <a16:creationId xmlns:a16="http://schemas.microsoft.com/office/drawing/2014/main" id="{DE39F69A-401E-462B-8C08-39B88EE0BE92}"/>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503CA25-02E4-4321-9BB2-F85DB7886CB9}"/>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B0150F9F-B2A8-4D73-9364-2B930004973B}" type="slidenum">
              <a:rPr lang="en-US"/>
              <a:pPr>
                <a:defRPr/>
              </a:pPr>
              <a:t>‹#›</a:t>
            </a:fld>
            <a:endParaRPr lang="en-US"/>
          </a:p>
        </p:txBody>
      </p:sp>
    </p:spTree>
    <p:extLst>
      <p:ext uri="{BB962C8B-B14F-4D97-AF65-F5344CB8AC3E}">
        <p14:creationId xmlns:p14="http://schemas.microsoft.com/office/powerpoint/2010/main" val="4023543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9665D0-0702-445B-BA93-321D959773C8}"/>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1F2DCE70-4BE9-44FB-B204-48920A200E51}" type="datetimeFigureOut">
              <a:rPr lang="en-GB"/>
              <a:pPr>
                <a:defRPr/>
              </a:pPr>
              <a:t>19/02/2024</a:t>
            </a:fld>
            <a:endParaRPr lang="en-GB"/>
          </a:p>
        </p:txBody>
      </p:sp>
      <p:sp>
        <p:nvSpPr>
          <p:cNvPr id="5" name="Footer Placeholder 4">
            <a:extLst>
              <a:ext uri="{FF2B5EF4-FFF2-40B4-BE49-F238E27FC236}">
                <a16:creationId xmlns:a16="http://schemas.microsoft.com/office/drawing/2014/main" id="{F354876D-7A3E-4D1A-89DC-8E18C65E2D18}"/>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1BDADBA2-02A0-4CE7-9CDD-25B25761F444}"/>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D7CB4F5A-AC6B-459C-B71D-62D621BC07F3}" type="slidenum">
              <a:rPr lang="en-GB"/>
              <a:pPr>
                <a:defRPr/>
              </a:pPr>
              <a:t>‹#›</a:t>
            </a:fld>
            <a:endParaRPr lang="en-GB"/>
          </a:p>
        </p:txBody>
      </p:sp>
    </p:spTree>
    <p:extLst>
      <p:ext uri="{BB962C8B-B14F-4D97-AF65-F5344CB8AC3E}">
        <p14:creationId xmlns:p14="http://schemas.microsoft.com/office/powerpoint/2010/main" val="1729310836"/>
      </p:ext>
    </p:extLst>
  </p:cSld>
  <p:clrMapOvr>
    <a:masterClrMapping/>
  </p:clrMapOvr>
  <p:transition spd="slow">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B70C05-4507-4493-AFA3-1B27EEBA1935}"/>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123A2907-C8D8-409D-BB37-4E0A61557EC6}" type="datetimeFigureOut">
              <a:rPr lang="en-US"/>
              <a:pPr>
                <a:defRPr/>
              </a:pPr>
              <a:t>2/19/2024</a:t>
            </a:fld>
            <a:endParaRPr lang="en-US"/>
          </a:p>
        </p:txBody>
      </p:sp>
      <p:sp>
        <p:nvSpPr>
          <p:cNvPr id="5" name="Footer Placeholder 4">
            <a:extLst>
              <a:ext uri="{FF2B5EF4-FFF2-40B4-BE49-F238E27FC236}">
                <a16:creationId xmlns:a16="http://schemas.microsoft.com/office/drawing/2014/main" id="{EE32F4CE-D0CC-49E8-8C39-9C45D5F7F614}"/>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7FE1E65-1F16-4FD4-9782-1D1F1E0CD286}"/>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917C830A-4A02-4CA1-AA0B-4E5921C0E9BC}" type="slidenum">
              <a:rPr lang="en-US"/>
              <a:pPr>
                <a:defRPr/>
              </a:pPr>
              <a:t>‹#›</a:t>
            </a:fld>
            <a:endParaRPr lang="en-US"/>
          </a:p>
        </p:txBody>
      </p:sp>
    </p:spTree>
    <p:extLst>
      <p:ext uri="{BB962C8B-B14F-4D97-AF65-F5344CB8AC3E}">
        <p14:creationId xmlns:p14="http://schemas.microsoft.com/office/powerpoint/2010/main" val="329347748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59FD46-90DC-46EB-9678-33C331602F8E}"/>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126BE4C1-50C7-4FCA-AF3D-64FB87D63C1D}" type="datetimeFigureOut">
              <a:rPr lang="en-US"/>
              <a:pPr>
                <a:defRPr/>
              </a:pPr>
              <a:t>2/19/2024</a:t>
            </a:fld>
            <a:endParaRPr lang="en-US"/>
          </a:p>
        </p:txBody>
      </p:sp>
      <p:sp>
        <p:nvSpPr>
          <p:cNvPr id="5" name="Footer Placeholder 4">
            <a:extLst>
              <a:ext uri="{FF2B5EF4-FFF2-40B4-BE49-F238E27FC236}">
                <a16:creationId xmlns:a16="http://schemas.microsoft.com/office/drawing/2014/main" id="{49BFF5E1-6A88-4A9D-904F-090AAE092AB6}"/>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E9C8535-8B57-49E6-BE9F-91DAD6EFC3FA}"/>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BD7FEF29-4ABF-4B7F-B1B1-D624495E5DF3}" type="slidenum">
              <a:rPr lang="en-US"/>
              <a:pPr>
                <a:defRPr/>
              </a:pPr>
              <a:t>‹#›</a:t>
            </a:fld>
            <a:endParaRPr lang="en-US"/>
          </a:p>
        </p:txBody>
      </p:sp>
    </p:spTree>
    <p:extLst>
      <p:ext uri="{BB962C8B-B14F-4D97-AF65-F5344CB8AC3E}">
        <p14:creationId xmlns:p14="http://schemas.microsoft.com/office/powerpoint/2010/main" val="1422250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99BEAA-B17D-44AE-8DBF-AD607FFDF2C5}"/>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CE7F85FF-3FBB-4560-BD3A-A3014ACEF592}" type="datetimeFigureOut">
              <a:rPr lang="en-GB"/>
              <a:pPr>
                <a:defRPr/>
              </a:pPr>
              <a:t>19/02/2024</a:t>
            </a:fld>
            <a:endParaRPr lang="en-GB"/>
          </a:p>
        </p:txBody>
      </p:sp>
      <p:sp>
        <p:nvSpPr>
          <p:cNvPr id="5" name="Footer Placeholder 4">
            <a:extLst>
              <a:ext uri="{FF2B5EF4-FFF2-40B4-BE49-F238E27FC236}">
                <a16:creationId xmlns:a16="http://schemas.microsoft.com/office/drawing/2014/main" id="{C23CEDC5-68EC-461C-B4A2-9453640D35C0}"/>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BE32C95-B450-4973-82D1-D0952798E444}"/>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23A4E3AF-4BAA-4684-8E68-663462D92821}" type="slidenum">
              <a:rPr lang="en-GB"/>
              <a:pPr>
                <a:defRPr/>
              </a:pPr>
              <a:t>‹#›</a:t>
            </a:fld>
            <a:endParaRPr lang="en-GB"/>
          </a:p>
        </p:txBody>
      </p:sp>
    </p:spTree>
    <p:extLst>
      <p:ext uri="{BB962C8B-B14F-4D97-AF65-F5344CB8AC3E}">
        <p14:creationId xmlns:p14="http://schemas.microsoft.com/office/powerpoint/2010/main" val="2700458618"/>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05791A-9463-4B4E-9B86-36F732977ACA}"/>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C0368CD5-4B1E-4655-B7C8-96E51F18AA0D}" type="datetimeFigureOut">
              <a:rPr lang="en-GB"/>
              <a:pPr>
                <a:defRPr/>
              </a:pPr>
              <a:t>19/02/2024</a:t>
            </a:fld>
            <a:endParaRPr lang="en-GB"/>
          </a:p>
        </p:txBody>
      </p:sp>
      <p:sp>
        <p:nvSpPr>
          <p:cNvPr id="5" name="Footer Placeholder 4">
            <a:extLst>
              <a:ext uri="{FF2B5EF4-FFF2-40B4-BE49-F238E27FC236}">
                <a16:creationId xmlns:a16="http://schemas.microsoft.com/office/drawing/2014/main" id="{3F801889-D16B-48C2-B13B-1895435711F5}"/>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D99A3885-8429-4D71-AD99-D8E367BF1F02}"/>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90FA12B3-2E51-4091-BDDE-5C66A1F17F53}" type="slidenum">
              <a:rPr lang="en-GB"/>
              <a:pPr>
                <a:defRPr/>
              </a:pPr>
              <a:t>‹#›</a:t>
            </a:fld>
            <a:endParaRPr lang="en-GB"/>
          </a:p>
        </p:txBody>
      </p:sp>
    </p:spTree>
    <p:extLst>
      <p:ext uri="{BB962C8B-B14F-4D97-AF65-F5344CB8AC3E}">
        <p14:creationId xmlns:p14="http://schemas.microsoft.com/office/powerpoint/2010/main" val="4254992773"/>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75CE374-9CEB-4EBB-B871-52CCC3A1157E}"/>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ABCC1E72-DFD7-4D9E-80DA-836B1D9B7DF4}" type="datetimeFigureOut">
              <a:rPr lang="en-GB"/>
              <a:pPr>
                <a:defRPr/>
              </a:pPr>
              <a:t>19/02/2024</a:t>
            </a:fld>
            <a:endParaRPr lang="en-GB"/>
          </a:p>
        </p:txBody>
      </p:sp>
      <p:sp>
        <p:nvSpPr>
          <p:cNvPr id="5" name="Footer Placeholder 4">
            <a:extLst>
              <a:ext uri="{FF2B5EF4-FFF2-40B4-BE49-F238E27FC236}">
                <a16:creationId xmlns:a16="http://schemas.microsoft.com/office/drawing/2014/main" id="{A3948B08-94C2-4060-8C9F-F562037AA92D}"/>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9BE0BA7F-B8CF-4575-B235-4C7CB2644266}"/>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54316BDA-9EE0-4544-996C-F19E80DF968C}" type="slidenum">
              <a:rPr lang="en-GB"/>
              <a:pPr>
                <a:defRPr/>
              </a:pPr>
              <a:t>‹#›</a:t>
            </a:fld>
            <a:endParaRPr lang="en-GB"/>
          </a:p>
        </p:txBody>
      </p:sp>
    </p:spTree>
    <p:extLst>
      <p:ext uri="{BB962C8B-B14F-4D97-AF65-F5344CB8AC3E}">
        <p14:creationId xmlns:p14="http://schemas.microsoft.com/office/powerpoint/2010/main" val="4233087008"/>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image" Target="../media/image2.png"/><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2.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image" Target="../media/image2.png"/><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3.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shape&#10;&#10;Description automatically generated">
            <a:extLst>
              <a:ext uri="{FF2B5EF4-FFF2-40B4-BE49-F238E27FC236}">
                <a16:creationId xmlns:a16="http://schemas.microsoft.com/office/drawing/2014/main" id="{992E170A-377D-4684-92A7-D837C705623C}"/>
              </a:ext>
            </a:extLst>
          </p:cNvPr>
          <p:cNvPicPr>
            <a:picLocks noChangeAspect="1"/>
          </p:cNvPicPr>
          <p:nvPr userDrawn="1"/>
        </p:nvPicPr>
        <p:blipFill>
          <a:blip r:embed="rId41" cstate="hqprint">
            <a:extLst>
              <a:ext uri="{28A0092B-C50C-407E-A947-70E740481C1C}">
                <a14:useLocalDpi xmlns:a14="http://schemas.microsoft.com/office/drawing/2010/main" val="0"/>
              </a:ext>
            </a:extLst>
          </a:blip>
          <a:stretch>
            <a:fillRect/>
          </a:stretch>
        </p:blipFill>
        <p:spPr>
          <a:xfrm>
            <a:off x="-1533526" y="257174"/>
            <a:ext cx="1285875" cy="1285875"/>
          </a:xfrm>
          <a:prstGeom prst="rect">
            <a:avLst/>
          </a:prstGeom>
        </p:spPr>
      </p:pic>
    </p:spTree>
    <p:extLst>
      <p:ext uri="{BB962C8B-B14F-4D97-AF65-F5344CB8AC3E}">
        <p14:creationId xmlns:p14="http://schemas.microsoft.com/office/powerpoint/2010/main" val="15376864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Lst>
  <p:transition spd="slow">
    <p:fade/>
  </p:transition>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Shape&#10;&#10;Description automatically generated with medium confidence">
            <a:extLst>
              <a:ext uri="{FF2B5EF4-FFF2-40B4-BE49-F238E27FC236}">
                <a16:creationId xmlns:a16="http://schemas.microsoft.com/office/drawing/2014/main" id="{6CF48BAB-9674-4E68-A26F-5B4038D28010}"/>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390650" y="323850"/>
            <a:ext cx="1037927" cy="1037927"/>
          </a:xfrm>
          <a:prstGeom prst="rect">
            <a:avLst/>
          </a:prstGeom>
        </p:spPr>
      </p:pic>
    </p:spTree>
    <p:extLst>
      <p:ext uri="{BB962C8B-B14F-4D97-AF65-F5344CB8AC3E}">
        <p14:creationId xmlns:p14="http://schemas.microsoft.com/office/powerpoint/2010/main" val="407900521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9Slide.vn - 2019">
            <a:extLst>
              <a:ext uri="{FF2B5EF4-FFF2-40B4-BE49-F238E27FC236}">
                <a16:creationId xmlns:a16="http://schemas.microsoft.com/office/drawing/2014/main" id="{4514F41C-C183-4805-B1EC-FD0CC628482B}"/>
              </a:ext>
            </a:extLst>
          </p:cNvPr>
          <p:cNvSpPr txBox="1">
            <a:spLocks noChangeArrowheads="1"/>
          </p:cNvSpPr>
          <p:nvPr userDrawn="1"/>
        </p:nvSpPr>
        <p:spPr bwMode="auto">
          <a:xfrm>
            <a:off x="0" y="-1604963"/>
            <a:ext cx="1219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a:solidFill>
                  <a:srgbClr val="CFCFCF"/>
                </a:solidFill>
              </a:rPr>
              <a:t>www.9slide.vn</a:t>
            </a:r>
          </a:p>
        </p:txBody>
      </p:sp>
      <p:pic>
        <p:nvPicPr>
          <p:cNvPr id="3" name="Picture 2" descr="Shape&#10;&#10;Description automatically generated with medium confidence">
            <a:extLst>
              <a:ext uri="{FF2B5EF4-FFF2-40B4-BE49-F238E27FC236}">
                <a16:creationId xmlns:a16="http://schemas.microsoft.com/office/drawing/2014/main" id="{86DD8511-8F32-4ED4-A60E-7D850F3F7A4A}"/>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390650" y="323850"/>
            <a:ext cx="1037927" cy="1037927"/>
          </a:xfrm>
          <a:prstGeom prst="rect">
            <a:avLst/>
          </a:prstGeom>
        </p:spPr>
      </p:pic>
    </p:spTree>
    <p:extLst>
      <p:ext uri="{BB962C8B-B14F-4D97-AF65-F5344CB8AC3E}">
        <p14:creationId xmlns:p14="http://schemas.microsoft.com/office/powerpoint/2010/main" val="3042979119"/>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5.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png"/><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0.xml"/><Relationship Id="rId6" Type="http://schemas.openxmlformats.org/officeDocument/2006/relationships/image" Target="../media/image6.png"/><Relationship Id="rId5" Type="http://schemas.openxmlformats.org/officeDocument/2006/relationships/image" Target="../media/image30.sv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0.xml"/><Relationship Id="rId6" Type="http://schemas.openxmlformats.org/officeDocument/2006/relationships/image" Target="../media/image6.png"/><Relationship Id="rId5" Type="http://schemas.openxmlformats.org/officeDocument/2006/relationships/image" Target="../media/image30.sv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6.png"/><Relationship Id="rId2" Type="http://schemas.openxmlformats.org/officeDocument/2006/relationships/slideLayout" Target="../slideLayouts/slideLayout57.xml"/><Relationship Id="rId1" Type="http://schemas.openxmlformats.org/officeDocument/2006/relationships/tags" Target="../tags/tag3.xml"/><Relationship Id="rId6" Type="http://schemas.openxmlformats.org/officeDocument/2006/relationships/image" Target="../media/image29.png"/><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40.xml"/><Relationship Id="rId5" Type="http://schemas.openxmlformats.org/officeDocument/2006/relationships/image" Target="../media/image6.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2.png"/><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image" Target="../media/image33.png"/><Relationship Id="rId16" Type="http://schemas.openxmlformats.org/officeDocument/2006/relationships/image" Target="../media/image6.png"/><Relationship Id="rId1" Type="http://schemas.openxmlformats.org/officeDocument/2006/relationships/slideLayout" Target="../slideLayouts/slideLayout40.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5" Type="http://schemas.openxmlformats.org/officeDocument/2006/relationships/image" Target="../media/image4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 Id="rId14" Type="http://schemas.openxmlformats.org/officeDocument/2006/relationships/image" Target="../media/image45.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7.png"/><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7.png"/><Relationship Id="rId1" Type="http://schemas.openxmlformats.org/officeDocument/2006/relationships/slideLayout" Target="../slideLayouts/slideLayout40.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40.xml"/><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6.png"/><Relationship Id="rId2" Type="http://schemas.openxmlformats.org/officeDocument/2006/relationships/slideLayout" Target="../slideLayouts/slideLayout57.xml"/><Relationship Id="rId1" Type="http://schemas.openxmlformats.org/officeDocument/2006/relationships/tags" Target="../tags/tag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0.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2.svg"/><Relationship Id="rId7"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Layout" Target="../slideLayouts/slideLayout40.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png"/><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F922AC5-BC23-425C-81B9-6ABF47590E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2438400"/>
            <a:ext cx="6359525"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506430" y="-379756"/>
            <a:ext cx="2506430" cy="250643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path" presetSubtype="0" accel="50000" decel="50000" fill="hold" nodeType="withEffect">
                                  <p:stCondLst>
                                    <p:cond delay="0"/>
                                  </p:stCondLst>
                                  <p:childTnLst>
                                    <p:animMotion origin="layout" path="M 0.0056 -0.67245 L -2.08333E-7 -7.40741E-7 " pathEditMode="relative" rAng="0" ptsTypes="AA">
                                      <p:cBhvr>
                                        <p:cTn id="6" dur="2000" fill="hold"/>
                                        <p:tgtEl>
                                          <p:spTgt spid="2"/>
                                        </p:tgtEl>
                                        <p:attrNameLst>
                                          <p:attrName>ppt_x</p:attrName>
                                          <p:attrName>ppt_y</p:attrName>
                                        </p:attrNameLst>
                                      </p:cBhvr>
                                      <p:rCtr x="-195" y="3298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a:extLst>
              <a:ext uri="{FF2B5EF4-FFF2-40B4-BE49-F238E27FC236}">
                <a16:creationId xmlns:a16="http://schemas.microsoft.com/office/drawing/2014/main" id="{F581E8BC-ECBE-4719-B9AA-73DD9DD6D35F}"/>
              </a:ext>
            </a:extLst>
          </p:cNvPr>
          <p:cNvSpPr/>
          <p:nvPr/>
        </p:nvSpPr>
        <p:spPr>
          <a:xfrm>
            <a:off x="266700" y="457200"/>
            <a:ext cx="11458575" cy="610711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87C735D3-B3B3-48C0-A14C-470D9A9B8C4F}"/>
              </a:ext>
            </a:extLst>
          </p:cNvPr>
          <p:cNvSpPr/>
          <p:nvPr/>
        </p:nvSpPr>
        <p:spPr>
          <a:xfrm>
            <a:off x="6581775" y="1181099"/>
            <a:ext cx="5095875" cy="4048125"/>
          </a:xfrm>
          <a:prstGeom prst="roundRect">
            <a:avLst/>
          </a:prstGeom>
          <a:solidFill>
            <a:schemeClr val="accent4">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lvl="0" indent="-457200" algn="just" eaLnBrk="0" fontAlgn="base" hangingPunct="0">
              <a:spcBef>
                <a:spcPct val="0"/>
              </a:spcBef>
              <a:spcAft>
                <a:spcPct val="0"/>
              </a:spcAft>
              <a:buFont typeface="Arial" panose="020B0604020202020204" pitchFamily="34" charset="0"/>
              <a:buChar char="•"/>
              <a:defRPr/>
            </a:pPr>
            <a:r>
              <a:rPr lang="vi-VN" sz="3200" dirty="0">
                <a:solidFill>
                  <a:prstClr val="black"/>
                </a:solidFill>
                <a:latin typeface="Calibri" panose="020F0502020204030204" pitchFamily="34" charset="0"/>
                <a:cs typeface="Calibri" panose="020F0502020204030204" pitchFamily="34" charset="0"/>
              </a:rPr>
              <a:t>Hòa dã tự nhận thức được mình có điểm yếu là thân hình nhỏ nhắn, gầy</a:t>
            </a:r>
            <a:endParaRPr lang="en-US" sz="3200" dirty="0">
              <a:solidFill>
                <a:prstClr val="black"/>
              </a:solidFill>
              <a:latin typeface="Calibri" panose="020F0502020204030204" pitchFamily="34" charset="0"/>
              <a:cs typeface="Calibri" panose="020F0502020204030204" pitchFamily="34" charset="0"/>
            </a:endParaRPr>
          </a:p>
          <a:p>
            <a:pPr marL="457200" lvl="0" indent="-457200" algn="just" eaLnBrk="0" fontAlgn="base" hangingPunct="0">
              <a:spcBef>
                <a:spcPct val="0"/>
              </a:spcBef>
              <a:spcAft>
                <a:spcPct val="0"/>
              </a:spcAft>
              <a:buFont typeface="Arial" panose="020B0604020202020204" pitchFamily="34" charset="0"/>
              <a:buChar char="•"/>
              <a:defRPr/>
            </a:pPr>
            <a:r>
              <a:rPr lang="vi-VN" sz="3200" dirty="0">
                <a:solidFill>
                  <a:prstClr val="black"/>
                </a:solidFill>
                <a:latin typeface="Calibri" panose="020F0502020204030204" pitchFamily="34" charset="0"/>
                <a:cs typeface="Calibri" panose="020F0502020204030204" pitchFamily="34" charset="0"/>
              </a:rPr>
              <a:t>Bạn đã lập kế hoạch và thực hiện theo kế hoạch đó để khắc phục điểm yếu của bạn thân. </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768AF53C-9BBF-47A5-9883-B218A1EEC6E2}"/>
              </a:ext>
            </a:extLst>
          </p:cNvPr>
          <p:cNvPicPr>
            <a:picLocks noChangeAspect="1"/>
          </p:cNvPicPr>
          <p:nvPr/>
        </p:nvPicPr>
        <p:blipFill>
          <a:blip r:embed="rId2"/>
          <a:stretch>
            <a:fillRect/>
          </a:stretch>
        </p:blipFill>
        <p:spPr>
          <a:xfrm>
            <a:off x="323849" y="2178635"/>
            <a:ext cx="6039851" cy="1907590"/>
          </a:xfrm>
          <a:prstGeom prst="rect">
            <a:avLst/>
          </a:prstGeom>
        </p:spPr>
      </p:pic>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506430" y="-379756"/>
            <a:ext cx="2506430" cy="250643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bg/>
                                          </p:spTgt>
                                        </p:tgtEl>
                                        <p:attrNameLst>
                                          <p:attrName>style.visibility</p:attrName>
                                        </p:attrNameLst>
                                      </p:cBhvr>
                                      <p:to>
                                        <p:strVal val="visible"/>
                                      </p:to>
                                    </p:set>
                                    <p:animEffect transition="in" filter="fade">
                                      <p:cBhvr>
                                        <p:cTn id="14" dur="1000"/>
                                        <p:tgtEl>
                                          <p:spTgt spid="6">
                                            <p:bg/>
                                          </p:spTgt>
                                        </p:tgtEl>
                                      </p:cBhvr>
                                    </p:animEffect>
                                    <p:anim calcmode="lin" valueType="num">
                                      <p:cBhvr>
                                        <p:cTn id="15" dur="1000" fill="hold"/>
                                        <p:tgtEl>
                                          <p:spTgt spid="6">
                                            <p:bg/>
                                          </p:spTgt>
                                        </p:tgtEl>
                                        <p:attrNameLst>
                                          <p:attrName>ppt_x</p:attrName>
                                        </p:attrNameLst>
                                      </p:cBhvr>
                                      <p:tavLst>
                                        <p:tav tm="0">
                                          <p:val>
                                            <p:strVal val="#ppt_x"/>
                                          </p:val>
                                        </p:tav>
                                        <p:tav tm="100000">
                                          <p:val>
                                            <p:strVal val="#ppt_x"/>
                                          </p:val>
                                        </p:tav>
                                      </p:tavLst>
                                    </p:anim>
                                    <p:anim calcmode="lin" valueType="num">
                                      <p:cBhvr>
                                        <p:cTn id="16" dur="1000" fill="hold"/>
                                        <p:tgtEl>
                                          <p:spTgt spid="6">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anim calcmode="lin" valueType="num">
                                      <p:cBhvr>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fade">
                                      <p:cBhvr>
                                        <p:cTn id="28" dur="1000"/>
                                        <p:tgtEl>
                                          <p:spTgt spid="6">
                                            <p:txEl>
                                              <p:pRg st="1" end="1"/>
                                            </p:txEl>
                                          </p:spTgt>
                                        </p:tgtEl>
                                      </p:cBhvr>
                                    </p:animEffect>
                                    <p:anim calcmode="lin" valueType="num">
                                      <p:cBhvr>
                                        <p:cTn id="2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a:extLst>
              <a:ext uri="{FF2B5EF4-FFF2-40B4-BE49-F238E27FC236}">
                <a16:creationId xmlns:a16="http://schemas.microsoft.com/office/drawing/2014/main" id="{31A1DD8F-107C-46E0-AC40-B90D0E397419}"/>
              </a:ext>
            </a:extLst>
          </p:cNvPr>
          <p:cNvSpPr/>
          <p:nvPr/>
        </p:nvSpPr>
        <p:spPr>
          <a:xfrm>
            <a:off x="466725" y="457200"/>
            <a:ext cx="11258550" cy="610711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4B1065CB-94ED-4466-8540-5828B64DC72E}"/>
              </a:ext>
            </a:extLst>
          </p:cNvPr>
          <p:cNvGrpSpPr/>
          <p:nvPr/>
        </p:nvGrpSpPr>
        <p:grpSpPr>
          <a:xfrm>
            <a:off x="1657919" y="1118398"/>
            <a:ext cx="9198467" cy="4234616"/>
            <a:chOff x="2278140" y="1118398"/>
            <a:chExt cx="7635719" cy="3085452"/>
          </a:xfrm>
        </p:grpSpPr>
        <p:sp>
          <p:nvSpPr>
            <p:cNvPr id="8" name="Google Shape;174;p4">
              <a:extLst>
                <a:ext uri="{FF2B5EF4-FFF2-40B4-BE49-F238E27FC236}">
                  <a16:creationId xmlns:a16="http://schemas.microsoft.com/office/drawing/2014/main" id="{804FFEA8-C506-4DA0-A21D-C03865B758F0}"/>
                </a:ext>
              </a:extLst>
            </p:cNvPr>
            <p:cNvSpPr/>
            <p:nvPr/>
          </p:nvSpPr>
          <p:spPr>
            <a:xfrm>
              <a:off x="2278140" y="1118398"/>
              <a:ext cx="7635719" cy="3085452"/>
            </a:xfrm>
            <a:custGeom>
              <a:avLst/>
              <a:gdLst/>
              <a:ahLst/>
              <a:cxnLst/>
              <a:rect l="l" t="t" r="r" b="b"/>
              <a:pathLst>
                <a:path w="7395474" h="3414868" extrusionOk="0">
                  <a:moveTo>
                    <a:pt x="5479750" y="81"/>
                  </a:moveTo>
                  <a:cubicBezTo>
                    <a:pt x="5816202" y="-1205"/>
                    <a:pt x="6114668" y="12511"/>
                    <a:pt x="6315836" y="60517"/>
                  </a:cubicBezTo>
                  <a:cubicBezTo>
                    <a:pt x="6852284" y="188533"/>
                    <a:pt x="7147940" y="651829"/>
                    <a:pt x="6974204" y="810325"/>
                  </a:cubicBezTo>
                  <a:cubicBezTo>
                    <a:pt x="6909053" y="869761"/>
                    <a:pt x="6780466" y="905194"/>
                    <a:pt x="6597603" y="929161"/>
                  </a:cubicBezTo>
                  <a:lnTo>
                    <a:pt x="6479571" y="941287"/>
                  </a:lnTo>
                  <a:lnTo>
                    <a:pt x="6606696" y="957783"/>
                  </a:lnTo>
                  <a:cubicBezTo>
                    <a:pt x="7049251" y="1033084"/>
                    <a:pt x="7257277" y="1199105"/>
                    <a:pt x="7353289" y="1388462"/>
                  </a:cubicBezTo>
                  <a:cubicBezTo>
                    <a:pt x="7449301" y="1577819"/>
                    <a:pt x="7379626" y="1953866"/>
                    <a:pt x="7162640" y="2155183"/>
                  </a:cubicBezTo>
                  <a:lnTo>
                    <a:pt x="7134455" y="2175785"/>
                  </a:lnTo>
                  <a:lnTo>
                    <a:pt x="7161581" y="2207616"/>
                  </a:lnTo>
                  <a:cubicBezTo>
                    <a:pt x="7254669" y="2344776"/>
                    <a:pt x="7390525" y="2719680"/>
                    <a:pt x="7297438" y="2884272"/>
                  </a:cubicBezTo>
                  <a:cubicBezTo>
                    <a:pt x="7204351" y="3048864"/>
                    <a:pt x="7020693" y="3131160"/>
                    <a:pt x="6603059" y="3195168"/>
                  </a:cubicBezTo>
                  <a:cubicBezTo>
                    <a:pt x="6185425" y="3259176"/>
                    <a:pt x="5332547" y="3231744"/>
                    <a:pt x="4791636" y="3268320"/>
                  </a:cubicBezTo>
                  <a:cubicBezTo>
                    <a:pt x="4250725" y="3304896"/>
                    <a:pt x="3850702" y="3408528"/>
                    <a:pt x="3357593" y="3414624"/>
                  </a:cubicBezTo>
                  <a:cubicBezTo>
                    <a:pt x="2864483" y="3420720"/>
                    <a:pt x="2316024" y="3310992"/>
                    <a:pt x="1832978" y="3304896"/>
                  </a:cubicBezTo>
                  <a:cubicBezTo>
                    <a:pt x="1349932" y="3298800"/>
                    <a:pt x="753672" y="3435960"/>
                    <a:pt x="459315" y="3378048"/>
                  </a:cubicBezTo>
                  <a:cubicBezTo>
                    <a:pt x="164959" y="3320136"/>
                    <a:pt x="69356" y="3125064"/>
                    <a:pt x="66840" y="2957424"/>
                  </a:cubicBezTo>
                  <a:cubicBezTo>
                    <a:pt x="64639" y="2810739"/>
                    <a:pt x="193420" y="2575376"/>
                    <a:pt x="367226" y="2428983"/>
                  </a:cubicBezTo>
                  <a:lnTo>
                    <a:pt x="410797" y="2396854"/>
                  </a:lnTo>
                  <a:lnTo>
                    <a:pt x="388133" y="2388730"/>
                  </a:lnTo>
                  <a:cubicBezTo>
                    <a:pt x="151246" y="2286289"/>
                    <a:pt x="19801" y="2119982"/>
                    <a:pt x="1513" y="1955390"/>
                  </a:cubicBezTo>
                  <a:cubicBezTo>
                    <a:pt x="-22871" y="1735934"/>
                    <a:pt x="251449" y="1293974"/>
                    <a:pt x="531865" y="1132430"/>
                  </a:cubicBezTo>
                  <a:lnTo>
                    <a:pt x="615420" y="1091841"/>
                  </a:lnTo>
                  <a:lnTo>
                    <a:pt x="593121" y="1085502"/>
                  </a:lnTo>
                  <a:cubicBezTo>
                    <a:pt x="545020" y="1067500"/>
                    <a:pt x="505586" y="1043497"/>
                    <a:pt x="463676" y="1011493"/>
                  </a:cubicBezTo>
                  <a:cubicBezTo>
                    <a:pt x="296036" y="883477"/>
                    <a:pt x="375284" y="536005"/>
                    <a:pt x="555116" y="371413"/>
                  </a:cubicBezTo>
                  <a:cubicBezTo>
                    <a:pt x="734948" y="206821"/>
                    <a:pt x="1009268" y="78805"/>
                    <a:pt x="1542668" y="23941"/>
                  </a:cubicBezTo>
                  <a:cubicBezTo>
                    <a:pt x="2076068" y="-30923"/>
                    <a:pt x="3755516" y="42229"/>
                    <a:pt x="3755516" y="42229"/>
                  </a:cubicBezTo>
                  <a:cubicBezTo>
                    <a:pt x="4252721" y="46039"/>
                    <a:pt x="4918995" y="2224"/>
                    <a:pt x="5479750" y="81"/>
                  </a:cubicBezTo>
                  <a:close/>
                </a:path>
              </a:pathLst>
            </a:custGeom>
            <a:solidFill>
              <a:srgbClr val="99FFCC"/>
            </a:solidFill>
            <a:ln>
              <a:noFill/>
            </a:ln>
            <a:effectLst>
              <a:outerShdw dist="111621" dir="2700000" algn="tl" rotWithShape="0">
                <a:srgbClr val="C4E0B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Arial" panose="020B0604020202020204" pitchFamily="34" charset="0"/>
                <a:ea typeface="Calibri"/>
                <a:cs typeface="Arial" panose="020B0604020202020204" pitchFamily="34" charset="0"/>
                <a:sym typeface="Calibri"/>
              </a:endParaRPr>
            </a:p>
          </p:txBody>
        </p:sp>
        <p:sp>
          <p:nvSpPr>
            <p:cNvPr id="9" name="TextBox 8">
              <a:extLst>
                <a:ext uri="{FF2B5EF4-FFF2-40B4-BE49-F238E27FC236}">
                  <a16:creationId xmlns:a16="http://schemas.microsoft.com/office/drawing/2014/main" id="{34E143E7-BDB8-4C79-895B-34599B0D32F1}"/>
                </a:ext>
              </a:extLst>
            </p:cNvPr>
            <p:cNvSpPr txBox="1"/>
            <p:nvPr/>
          </p:nvSpPr>
          <p:spPr>
            <a:xfrm>
              <a:off x="2728354" y="1604185"/>
              <a:ext cx="6647821" cy="2578921"/>
            </a:xfrm>
            <a:prstGeom prst="rect">
              <a:avLst/>
            </a:prstGeom>
            <a:noFill/>
          </p:spPr>
          <p:txBody>
            <a:bodyPr wrap="square" rtlCol="0">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Biết được điểm mạnh,</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 </a:t>
              </a: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yếu của bản thân sẽ giúp em biết cách phát huy điểm mạnh và khắc phục điểm yếu đó.</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Biết rõ những khả năng, khó khăn của bản thân để đặt ra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思源黑体 CN"/>
                  <a:cs typeface="Calibri" panose="020F0502020204030204" pitchFamily="34" charset="0"/>
                </a:rPr>
                <a:t>mục</a:t>
              </a: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 tiêu </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p</a:t>
              </a: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hù hợp đồng thời còn giúp em giao tiếp, ứng xử tốt hơn với người khác.</a:t>
              </a:r>
            </a:p>
          </p:txBody>
        </p:sp>
      </p:grpSp>
      <p:pic>
        <p:nvPicPr>
          <p:cNvPr id="10" name="Picture 9">
            <a:extLst>
              <a:ext uri="{FF2B5EF4-FFF2-40B4-BE49-F238E27FC236}">
                <a16:creationId xmlns:a16="http://schemas.microsoft.com/office/drawing/2014/main" id="{0ED0AB8B-29A3-40C8-9E0A-97E406599C30}"/>
              </a:ext>
            </a:extLst>
          </p:cNvPr>
          <p:cNvPicPr>
            <a:picLocks noChangeAspect="1"/>
          </p:cNvPicPr>
          <p:nvPr/>
        </p:nvPicPr>
        <p:blipFill>
          <a:blip r:embed="rId2"/>
          <a:stretch>
            <a:fillRect/>
          </a:stretch>
        </p:blipFill>
        <p:spPr>
          <a:xfrm>
            <a:off x="91440" y="2991238"/>
            <a:ext cx="1751507" cy="3764991"/>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7EC572E5-7AE6-4449-827B-540F2FECFE50}"/>
              </a:ext>
            </a:extLst>
          </p:cNvPr>
          <p:cNvPicPr>
            <a:picLocks noChangeAspect="1"/>
          </p:cNvPicPr>
          <p:nvPr/>
        </p:nvPicPr>
        <p:blipFill>
          <a:blip r:embed="rId3"/>
          <a:stretch>
            <a:fillRect/>
          </a:stretch>
        </p:blipFill>
        <p:spPr>
          <a:xfrm>
            <a:off x="10261448" y="3066090"/>
            <a:ext cx="1744021" cy="3690139"/>
          </a:xfrm>
          <a:prstGeom prst="rect">
            <a:avLst/>
          </a:prstGeom>
          <a:effectLst>
            <a:outerShdw blurRad="50800" dist="38100" dir="2700000" algn="tl" rotWithShape="0">
              <a:prstClr val="black">
                <a:alpha val="40000"/>
              </a:prstClr>
            </a:outerShdw>
          </a:effectLst>
        </p:spPr>
      </p:pic>
      <p:pic>
        <p:nvPicPr>
          <p:cNvPr id="12" name="Graphic 11">
            <a:extLst>
              <a:ext uri="{FF2B5EF4-FFF2-40B4-BE49-F238E27FC236}">
                <a16:creationId xmlns:a16="http://schemas.microsoft.com/office/drawing/2014/main" id="{F7287823-C8F0-4D84-8181-3268FDCBB6B3}"/>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715393" y="868768"/>
            <a:ext cx="251801" cy="249630"/>
          </a:xfrm>
          <a:prstGeom prst="rect">
            <a:avLst/>
          </a:prstGeom>
        </p:spPr>
      </p:pic>
      <p:pic>
        <p:nvPicPr>
          <p:cNvPr id="13" name="Graphic 12">
            <a:extLst>
              <a:ext uri="{FF2B5EF4-FFF2-40B4-BE49-F238E27FC236}">
                <a16:creationId xmlns:a16="http://schemas.microsoft.com/office/drawing/2014/main" id="{B68FB789-28A8-4552-8FD6-E48BDC539060}"/>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1090000" y="690750"/>
            <a:ext cx="381887" cy="378594"/>
          </a:xfrm>
          <a:prstGeom prst="rect">
            <a:avLst/>
          </a:prstGeom>
        </p:spPr>
      </p:pic>
      <p:pic>
        <p:nvPicPr>
          <p:cNvPr id="14" name="Graphic 13">
            <a:extLst>
              <a:ext uri="{FF2B5EF4-FFF2-40B4-BE49-F238E27FC236}">
                <a16:creationId xmlns:a16="http://schemas.microsoft.com/office/drawing/2014/main" id="{82790D60-BADA-4AAA-A08F-C12ACF92402B}"/>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10856386" y="2023023"/>
            <a:ext cx="251801" cy="249630"/>
          </a:xfrm>
          <a:prstGeom prst="rect">
            <a:avLst/>
          </a:prstGeom>
        </p:spPr>
      </p:pic>
      <p:pic>
        <p:nvPicPr>
          <p:cNvPr id="15" name="Graphic 14">
            <a:extLst>
              <a:ext uri="{FF2B5EF4-FFF2-40B4-BE49-F238E27FC236}">
                <a16:creationId xmlns:a16="http://schemas.microsoft.com/office/drawing/2014/main" id="{70183AD5-DF49-4801-8B52-704406E50DD5}"/>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10412184" y="1782871"/>
            <a:ext cx="381887" cy="378594"/>
          </a:xfrm>
          <a:prstGeom prst="rect">
            <a:avLst/>
          </a:prstGeom>
        </p:spPr>
      </p:pic>
      <p:sp>
        <p:nvSpPr>
          <p:cNvPr id="16" name="Rectangle: Rounded Corners 15">
            <a:extLst>
              <a:ext uri="{FF2B5EF4-FFF2-40B4-BE49-F238E27FC236}">
                <a16:creationId xmlns:a16="http://schemas.microsoft.com/office/drawing/2014/main" id="{E9AC1B94-BE7B-4B8E-A4B0-E2BCECE53ECE}"/>
              </a:ext>
            </a:extLst>
          </p:cNvPr>
          <p:cNvSpPr/>
          <p:nvPr/>
        </p:nvSpPr>
        <p:spPr>
          <a:xfrm>
            <a:off x="4126168" y="498255"/>
            <a:ext cx="3939664" cy="102870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2060"/>
                </a:solidFill>
                <a:effectLst/>
                <a:uLnTx/>
                <a:uFillTx/>
                <a:ea typeface="思源黑体 CN"/>
                <a:cs typeface="Arial" panose="020B0604020202020204" pitchFamily="34" charset="0"/>
              </a:rPr>
              <a:t>KẾT LUẬN</a:t>
            </a:r>
          </a:p>
        </p:txBody>
      </p:sp>
      <p:pic>
        <p:nvPicPr>
          <p:cNvPr id="17" name="Picture 16"/>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2506430" y="-379756"/>
            <a:ext cx="2506430" cy="2506430"/>
          </a:xfrm>
          <a:prstGeom prst="rect">
            <a:avLst/>
          </a:prstGeom>
        </p:spPr>
      </p:pic>
    </p:spTree>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60000">
                                          <p:cBhvr additive="base">
                                            <p:cTn id="7" dur="1000" fill="hold"/>
                                            <p:tgtEl>
                                              <p:spTgt spid="11"/>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00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60000">
                                          <p:cBhvr additive="base">
                                            <p:cTn id="11" dur="1000" fill="hold"/>
                                            <p:tgtEl>
                                              <p:spTgt spid="10"/>
                                            </p:tgtEl>
                                            <p:attrNameLst>
                                              <p:attrName>ppt_x</p:attrName>
                                            </p:attrNameLst>
                                          </p:cBhvr>
                                          <p:tavLst>
                                            <p:tav tm="0">
                                              <p:val>
                                                <p:strVal val="#ppt_x"/>
                                              </p:val>
                                            </p:tav>
                                            <p:tav tm="100000">
                                              <p:val>
                                                <p:strVal val="#ppt_x"/>
                                              </p:val>
                                            </p:tav>
                                          </p:tavLst>
                                        </p:anim>
                                        <p:anim calcmode="lin" valueType="num" p14:bounceEnd="60000">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50" presetClass="entr" presetSubtype="0" decel="10000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strVal val="#ppt_w+.3"/>
                                              </p:val>
                                            </p:tav>
                                            <p:tav tm="100000">
                                              <p:val>
                                                <p:strVal val="#ppt_w"/>
                                              </p:val>
                                            </p:tav>
                                          </p:tavLst>
                                        </p:anim>
                                        <p:anim calcmode="lin" valueType="num">
                                          <p:cBhvr>
                                            <p:cTn id="16" dur="1000" fill="hold"/>
                                            <p:tgtEl>
                                              <p:spTgt spid="6"/>
                                            </p:tgtEl>
                                            <p:attrNameLst>
                                              <p:attrName>ppt_h</p:attrName>
                                            </p:attrNameLst>
                                          </p:cBhvr>
                                          <p:tavLst>
                                            <p:tav tm="0">
                                              <p:val>
                                                <p:strVal val="#ppt_h"/>
                                              </p:val>
                                            </p:tav>
                                            <p:tav tm="100000">
                                              <p:val>
                                                <p:strVal val="#ppt_h"/>
                                              </p:val>
                                            </p:tav>
                                          </p:tavLst>
                                        </p:anim>
                                        <p:animEffect transition="in" filter="fade">
                                          <p:cBhvr>
                                            <p:cTn id="17" dur="1000"/>
                                            <p:tgtEl>
                                              <p:spTgt spid="6"/>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50" presetClass="entr" presetSubtype="0" decel="10000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strVal val="#ppt_w+.3"/>
                                              </p:val>
                                            </p:tav>
                                            <p:tav tm="100000">
                                              <p:val>
                                                <p:strVal val="#ppt_w"/>
                                              </p:val>
                                            </p:tav>
                                          </p:tavLst>
                                        </p:anim>
                                        <p:anim calcmode="lin" valueType="num">
                                          <p:cBhvr>
                                            <p:cTn id="16" dur="1000" fill="hold"/>
                                            <p:tgtEl>
                                              <p:spTgt spid="6"/>
                                            </p:tgtEl>
                                            <p:attrNameLst>
                                              <p:attrName>ppt_h</p:attrName>
                                            </p:attrNameLst>
                                          </p:cBhvr>
                                          <p:tavLst>
                                            <p:tav tm="0">
                                              <p:val>
                                                <p:strVal val="#ppt_h"/>
                                              </p:val>
                                            </p:tav>
                                            <p:tav tm="100000">
                                              <p:val>
                                                <p:strVal val="#ppt_h"/>
                                              </p:val>
                                            </p:tav>
                                          </p:tavLst>
                                        </p:anim>
                                        <p:animEffect transition="in" filter="fade">
                                          <p:cBhvr>
                                            <p:cTn id="17" dur="1000"/>
                                            <p:tgtEl>
                                              <p:spTgt spid="6"/>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a:extLst>
              <a:ext uri="{FF2B5EF4-FFF2-40B4-BE49-F238E27FC236}">
                <a16:creationId xmlns:a16="http://schemas.microsoft.com/office/drawing/2014/main" id="{31A1DD8F-107C-46E0-AC40-B90D0E397419}"/>
              </a:ext>
            </a:extLst>
          </p:cNvPr>
          <p:cNvSpPr/>
          <p:nvPr/>
        </p:nvSpPr>
        <p:spPr>
          <a:xfrm>
            <a:off x="466725" y="457200"/>
            <a:ext cx="11258550" cy="610711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4B1065CB-94ED-4466-8540-5828B64DC72E}"/>
              </a:ext>
            </a:extLst>
          </p:cNvPr>
          <p:cNvGrpSpPr/>
          <p:nvPr/>
        </p:nvGrpSpPr>
        <p:grpSpPr>
          <a:xfrm>
            <a:off x="1657919" y="1118398"/>
            <a:ext cx="9198467" cy="4234616"/>
            <a:chOff x="2278140" y="1118398"/>
            <a:chExt cx="7635719" cy="3085452"/>
          </a:xfrm>
        </p:grpSpPr>
        <p:sp>
          <p:nvSpPr>
            <p:cNvPr id="8" name="Google Shape;174;p4">
              <a:extLst>
                <a:ext uri="{FF2B5EF4-FFF2-40B4-BE49-F238E27FC236}">
                  <a16:creationId xmlns:a16="http://schemas.microsoft.com/office/drawing/2014/main" id="{804FFEA8-C506-4DA0-A21D-C03865B758F0}"/>
                </a:ext>
              </a:extLst>
            </p:cNvPr>
            <p:cNvSpPr/>
            <p:nvPr/>
          </p:nvSpPr>
          <p:spPr>
            <a:xfrm>
              <a:off x="2278140" y="1118398"/>
              <a:ext cx="7635719" cy="3085452"/>
            </a:xfrm>
            <a:custGeom>
              <a:avLst/>
              <a:gdLst/>
              <a:ahLst/>
              <a:cxnLst/>
              <a:rect l="l" t="t" r="r" b="b"/>
              <a:pathLst>
                <a:path w="7395474" h="3414868" extrusionOk="0">
                  <a:moveTo>
                    <a:pt x="5479750" y="81"/>
                  </a:moveTo>
                  <a:cubicBezTo>
                    <a:pt x="5816202" y="-1205"/>
                    <a:pt x="6114668" y="12511"/>
                    <a:pt x="6315836" y="60517"/>
                  </a:cubicBezTo>
                  <a:cubicBezTo>
                    <a:pt x="6852284" y="188533"/>
                    <a:pt x="7147940" y="651829"/>
                    <a:pt x="6974204" y="810325"/>
                  </a:cubicBezTo>
                  <a:cubicBezTo>
                    <a:pt x="6909053" y="869761"/>
                    <a:pt x="6780466" y="905194"/>
                    <a:pt x="6597603" y="929161"/>
                  </a:cubicBezTo>
                  <a:lnTo>
                    <a:pt x="6479571" y="941287"/>
                  </a:lnTo>
                  <a:lnTo>
                    <a:pt x="6606696" y="957783"/>
                  </a:lnTo>
                  <a:cubicBezTo>
                    <a:pt x="7049251" y="1033084"/>
                    <a:pt x="7257277" y="1199105"/>
                    <a:pt x="7353289" y="1388462"/>
                  </a:cubicBezTo>
                  <a:cubicBezTo>
                    <a:pt x="7449301" y="1577819"/>
                    <a:pt x="7379626" y="1953866"/>
                    <a:pt x="7162640" y="2155183"/>
                  </a:cubicBezTo>
                  <a:lnTo>
                    <a:pt x="7134455" y="2175785"/>
                  </a:lnTo>
                  <a:lnTo>
                    <a:pt x="7161581" y="2207616"/>
                  </a:lnTo>
                  <a:cubicBezTo>
                    <a:pt x="7254669" y="2344776"/>
                    <a:pt x="7390525" y="2719680"/>
                    <a:pt x="7297438" y="2884272"/>
                  </a:cubicBezTo>
                  <a:cubicBezTo>
                    <a:pt x="7204351" y="3048864"/>
                    <a:pt x="7020693" y="3131160"/>
                    <a:pt x="6603059" y="3195168"/>
                  </a:cubicBezTo>
                  <a:cubicBezTo>
                    <a:pt x="6185425" y="3259176"/>
                    <a:pt x="5332547" y="3231744"/>
                    <a:pt x="4791636" y="3268320"/>
                  </a:cubicBezTo>
                  <a:cubicBezTo>
                    <a:pt x="4250725" y="3304896"/>
                    <a:pt x="3850702" y="3408528"/>
                    <a:pt x="3357593" y="3414624"/>
                  </a:cubicBezTo>
                  <a:cubicBezTo>
                    <a:pt x="2864483" y="3420720"/>
                    <a:pt x="2316024" y="3310992"/>
                    <a:pt x="1832978" y="3304896"/>
                  </a:cubicBezTo>
                  <a:cubicBezTo>
                    <a:pt x="1349932" y="3298800"/>
                    <a:pt x="753672" y="3435960"/>
                    <a:pt x="459315" y="3378048"/>
                  </a:cubicBezTo>
                  <a:cubicBezTo>
                    <a:pt x="164959" y="3320136"/>
                    <a:pt x="69356" y="3125064"/>
                    <a:pt x="66840" y="2957424"/>
                  </a:cubicBezTo>
                  <a:cubicBezTo>
                    <a:pt x="64639" y="2810739"/>
                    <a:pt x="193420" y="2575376"/>
                    <a:pt x="367226" y="2428983"/>
                  </a:cubicBezTo>
                  <a:lnTo>
                    <a:pt x="410797" y="2396854"/>
                  </a:lnTo>
                  <a:lnTo>
                    <a:pt x="388133" y="2388730"/>
                  </a:lnTo>
                  <a:cubicBezTo>
                    <a:pt x="151246" y="2286289"/>
                    <a:pt x="19801" y="2119982"/>
                    <a:pt x="1513" y="1955390"/>
                  </a:cubicBezTo>
                  <a:cubicBezTo>
                    <a:pt x="-22871" y="1735934"/>
                    <a:pt x="251449" y="1293974"/>
                    <a:pt x="531865" y="1132430"/>
                  </a:cubicBezTo>
                  <a:lnTo>
                    <a:pt x="615420" y="1091841"/>
                  </a:lnTo>
                  <a:lnTo>
                    <a:pt x="593121" y="1085502"/>
                  </a:lnTo>
                  <a:cubicBezTo>
                    <a:pt x="545020" y="1067500"/>
                    <a:pt x="505586" y="1043497"/>
                    <a:pt x="463676" y="1011493"/>
                  </a:cubicBezTo>
                  <a:cubicBezTo>
                    <a:pt x="296036" y="883477"/>
                    <a:pt x="375284" y="536005"/>
                    <a:pt x="555116" y="371413"/>
                  </a:cubicBezTo>
                  <a:cubicBezTo>
                    <a:pt x="734948" y="206821"/>
                    <a:pt x="1009268" y="78805"/>
                    <a:pt x="1542668" y="23941"/>
                  </a:cubicBezTo>
                  <a:cubicBezTo>
                    <a:pt x="2076068" y="-30923"/>
                    <a:pt x="3755516" y="42229"/>
                    <a:pt x="3755516" y="42229"/>
                  </a:cubicBezTo>
                  <a:cubicBezTo>
                    <a:pt x="4252721" y="46039"/>
                    <a:pt x="4918995" y="2224"/>
                    <a:pt x="5479750" y="81"/>
                  </a:cubicBezTo>
                  <a:close/>
                </a:path>
              </a:pathLst>
            </a:custGeom>
            <a:solidFill>
              <a:srgbClr val="99FFCC"/>
            </a:solidFill>
            <a:ln>
              <a:noFill/>
            </a:ln>
            <a:effectLst>
              <a:outerShdw dist="111621" dir="2700000" algn="tl" rotWithShape="0">
                <a:srgbClr val="C4E0B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Arial" panose="020B0604020202020204" pitchFamily="34" charset="0"/>
                <a:ea typeface="Calibri"/>
                <a:cs typeface="Arial" panose="020B0604020202020204" pitchFamily="34" charset="0"/>
                <a:sym typeface="Calibri"/>
              </a:endParaRPr>
            </a:p>
          </p:txBody>
        </p:sp>
        <p:sp>
          <p:nvSpPr>
            <p:cNvPr id="9" name="TextBox 8">
              <a:extLst>
                <a:ext uri="{FF2B5EF4-FFF2-40B4-BE49-F238E27FC236}">
                  <a16:creationId xmlns:a16="http://schemas.microsoft.com/office/drawing/2014/main" id="{34E143E7-BDB8-4C79-895B-34599B0D32F1}"/>
                </a:ext>
              </a:extLst>
            </p:cNvPr>
            <p:cNvSpPr txBox="1"/>
            <p:nvPr/>
          </p:nvSpPr>
          <p:spPr>
            <a:xfrm>
              <a:off x="2728355" y="1604185"/>
              <a:ext cx="6404489" cy="2264966"/>
            </a:xfrm>
            <a:prstGeom prst="rect">
              <a:avLst/>
            </a:prstGeom>
            <a:noFill/>
          </p:spPr>
          <p:txBody>
            <a:bodyPr wrap="square" rtlCol="0">
              <a:spAutoFit/>
            </a:bodyPr>
            <a:lstStyle/>
            <a:p>
              <a:pPr marL="457200" indent="-457200" algn="just">
                <a:buFont typeface="Arial" panose="020B0604020202020204" pitchFamily="34" charset="0"/>
                <a:buChar char="•"/>
                <a:defRPr/>
              </a:pP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Điểm yếu có thể thay đổi được nếu chúng ta thực sự cố</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 </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gắng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 </a:t>
              </a:r>
              <a:r>
                <a:rPr kumimoji="0" lang="en-US" sz="2800" b="1" i="0" u="none" strike="noStrike" kern="1200" cap="none" spc="0" normalizeH="0" baseline="0" noProof="0" dirty="0">
                  <a:ln>
                    <a:noFill/>
                  </a:ln>
                  <a:solidFill>
                    <a:prstClr val="black"/>
                  </a:solidFill>
                  <a:uLnTx/>
                  <a:uFillTx/>
                  <a:latin typeface="Calibri" panose="020F0502020204030204" pitchFamily="34" charset="0"/>
                  <a:ea typeface="思源黑体 CN"/>
                  <a:cs typeface="Calibri" panose="020F0502020204030204" pitchFamily="34" charset="0"/>
                </a:rPr>
                <a:t>T</a:t>
              </a:r>
              <a:r>
                <a:rPr lang="en-US" sz="2800" b="1" dirty="0">
                  <a:effectLst/>
                  <a:latin typeface="Calibri" panose="020F0502020204030204" pitchFamily="34" charset="0"/>
                  <a:ea typeface="Times New Roman" panose="02020603050405020304" pitchFamily="18" charset="0"/>
                  <a:cs typeface="Calibri" panose="020F0502020204030204" pitchFamily="34" charset="0"/>
                </a:rPr>
                <a:t>hay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đổi</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một</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điểm</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yếu</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sẽ</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khiến</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bản</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thân</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tự</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tin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hơn</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phát</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triển</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theo</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hướng</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tích</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cực</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hơn</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Mỗi người cần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思源黑体 CN"/>
                  <a:cs typeface="Calibri" panose="020F0502020204030204" pitchFamily="34" charset="0"/>
                </a:rPr>
                <a:t>phát</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 triển điểm mạnh của bản thân, khi phát triển điểm mạnh mỗi người sẽ thành công hơn.</a:t>
              </a:r>
            </a:p>
          </p:txBody>
        </p:sp>
      </p:grpSp>
      <p:pic>
        <p:nvPicPr>
          <p:cNvPr id="10" name="Picture 9">
            <a:extLst>
              <a:ext uri="{FF2B5EF4-FFF2-40B4-BE49-F238E27FC236}">
                <a16:creationId xmlns:a16="http://schemas.microsoft.com/office/drawing/2014/main" id="{0ED0AB8B-29A3-40C8-9E0A-97E406599C30}"/>
              </a:ext>
            </a:extLst>
          </p:cNvPr>
          <p:cNvPicPr>
            <a:picLocks noChangeAspect="1"/>
          </p:cNvPicPr>
          <p:nvPr/>
        </p:nvPicPr>
        <p:blipFill>
          <a:blip r:embed="rId2"/>
          <a:stretch>
            <a:fillRect/>
          </a:stretch>
        </p:blipFill>
        <p:spPr>
          <a:xfrm>
            <a:off x="91440" y="2991238"/>
            <a:ext cx="1751507" cy="3764991"/>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7EC572E5-7AE6-4449-827B-540F2FECFE50}"/>
              </a:ext>
            </a:extLst>
          </p:cNvPr>
          <p:cNvPicPr>
            <a:picLocks noChangeAspect="1"/>
          </p:cNvPicPr>
          <p:nvPr/>
        </p:nvPicPr>
        <p:blipFill>
          <a:blip r:embed="rId3"/>
          <a:stretch>
            <a:fillRect/>
          </a:stretch>
        </p:blipFill>
        <p:spPr>
          <a:xfrm>
            <a:off x="10261448" y="3066090"/>
            <a:ext cx="1744021" cy="3690139"/>
          </a:xfrm>
          <a:prstGeom prst="rect">
            <a:avLst/>
          </a:prstGeom>
          <a:effectLst>
            <a:outerShdw blurRad="50800" dist="38100" dir="2700000" algn="tl" rotWithShape="0">
              <a:prstClr val="black">
                <a:alpha val="40000"/>
              </a:prstClr>
            </a:outerShdw>
          </a:effectLst>
        </p:spPr>
      </p:pic>
      <p:pic>
        <p:nvPicPr>
          <p:cNvPr id="12" name="Graphic 11">
            <a:extLst>
              <a:ext uri="{FF2B5EF4-FFF2-40B4-BE49-F238E27FC236}">
                <a16:creationId xmlns:a16="http://schemas.microsoft.com/office/drawing/2014/main" id="{F7287823-C8F0-4D84-8181-3268FDCBB6B3}"/>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715393" y="868768"/>
            <a:ext cx="251801" cy="249630"/>
          </a:xfrm>
          <a:prstGeom prst="rect">
            <a:avLst/>
          </a:prstGeom>
        </p:spPr>
      </p:pic>
      <p:pic>
        <p:nvPicPr>
          <p:cNvPr id="13" name="Graphic 12">
            <a:extLst>
              <a:ext uri="{FF2B5EF4-FFF2-40B4-BE49-F238E27FC236}">
                <a16:creationId xmlns:a16="http://schemas.microsoft.com/office/drawing/2014/main" id="{B68FB789-28A8-4552-8FD6-E48BDC539060}"/>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1090000" y="690750"/>
            <a:ext cx="381887" cy="378594"/>
          </a:xfrm>
          <a:prstGeom prst="rect">
            <a:avLst/>
          </a:prstGeom>
        </p:spPr>
      </p:pic>
      <p:pic>
        <p:nvPicPr>
          <p:cNvPr id="14" name="Graphic 13">
            <a:extLst>
              <a:ext uri="{FF2B5EF4-FFF2-40B4-BE49-F238E27FC236}">
                <a16:creationId xmlns:a16="http://schemas.microsoft.com/office/drawing/2014/main" id="{82790D60-BADA-4AAA-A08F-C12ACF92402B}"/>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10856386" y="2023023"/>
            <a:ext cx="251801" cy="249630"/>
          </a:xfrm>
          <a:prstGeom prst="rect">
            <a:avLst/>
          </a:prstGeom>
        </p:spPr>
      </p:pic>
      <p:pic>
        <p:nvPicPr>
          <p:cNvPr id="15" name="Graphic 14">
            <a:extLst>
              <a:ext uri="{FF2B5EF4-FFF2-40B4-BE49-F238E27FC236}">
                <a16:creationId xmlns:a16="http://schemas.microsoft.com/office/drawing/2014/main" id="{70183AD5-DF49-4801-8B52-704406E50DD5}"/>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10412184" y="1782871"/>
            <a:ext cx="381887" cy="378594"/>
          </a:xfrm>
          <a:prstGeom prst="rect">
            <a:avLst/>
          </a:prstGeom>
        </p:spPr>
      </p:pic>
      <p:sp>
        <p:nvSpPr>
          <p:cNvPr id="16" name="Rectangle: Rounded Corners 15">
            <a:extLst>
              <a:ext uri="{FF2B5EF4-FFF2-40B4-BE49-F238E27FC236}">
                <a16:creationId xmlns:a16="http://schemas.microsoft.com/office/drawing/2014/main" id="{E9AC1B94-BE7B-4B8E-A4B0-E2BCECE53ECE}"/>
              </a:ext>
            </a:extLst>
          </p:cNvPr>
          <p:cNvSpPr/>
          <p:nvPr/>
        </p:nvSpPr>
        <p:spPr>
          <a:xfrm>
            <a:off x="4126168" y="498255"/>
            <a:ext cx="3939664" cy="102870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2060"/>
                </a:solidFill>
                <a:effectLst/>
                <a:uLnTx/>
                <a:uFillTx/>
                <a:latin typeface="Calibri" panose="020F0502020204030204"/>
                <a:ea typeface="思源黑体 CN"/>
                <a:cs typeface="Arial" panose="020B0604020202020204" pitchFamily="34" charset="0"/>
              </a:rPr>
              <a:t>KẾT LUẬN</a:t>
            </a:r>
          </a:p>
        </p:txBody>
      </p:sp>
      <p:pic>
        <p:nvPicPr>
          <p:cNvPr id="17" name="Picture 16"/>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2506430" y="-379756"/>
            <a:ext cx="2506430" cy="2506430"/>
          </a:xfrm>
          <a:prstGeom prst="rect">
            <a:avLst/>
          </a:prstGeom>
        </p:spPr>
      </p:pic>
    </p:spTree>
    <p:extLst>
      <p:ext uri="{BB962C8B-B14F-4D97-AF65-F5344CB8AC3E}">
        <p14:creationId xmlns:p14="http://schemas.microsoft.com/office/powerpoint/2010/main" val="3280382660"/>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60000">
                                          <p:cBhvr additive="base">
                                            <p:cTn id="7" dur="1000" fill="hold"/>
                                            <p:tgtEl>
                                              <p:spTgt spid="11"/>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00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60000">
                                          <p:cBhvr additive="base">
                                            <p:cTn id="11" dur="1000" fill="hold"/>
                                            <p:tgtEl>
                                              <p:spTgt spid="10"/>
                                            </p:tgtEl>
                                            <p:attrNameLst>
                                              <p:attrName>ppt_x</p:attrName>
                                            </p:attrNameLst>
                                          </p:cBhvr>
                                          <p:tavLst>
                                            <p:tav tm="0">
                                              <p:val>
                                                <p:strVal val="#ppt_x"/>
                                              </p:val>
                                            </p:tav>
                                            <p:tav tm="100000">
                                              <p:val>
                                                <p:strVal val="#ppt_x"/>
                                              </p:val>
                                            </p:tav>
                                          </p:tavLst>
                                        </p:anim>
                                        <p:anim calcmode="lin" valueType="num" p14:bounceEnd="60000">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50" presetClass="entr" presetSubtype="0" decel="10000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strVal val="#ppt_w+.3"/>
                                              </p:val>
                                            </p:tav>
                                            <p:tav tm="100000">
                                              <p:val>
                                                <p:strVal val="#ppt_w"/>
                                              </p:val>
                                            </p:tav>
                                          </p:tavLst>
                                        </p:anim>
                                        <p:anim calcmode="lin" valueType="num">
                                          <p:cBhvr>
                                            <p:cTn id="16" dur="1000" fill="hold"/>
                                            <p:tgtEl>
                                              <p:spTgt spid="6"/>
                                            </p:tgtEl>
                                            <p:attrNameLst>
                                              <p:attrName>ppt_h</p:attrName>
                                            </p:attrNameLst>
                                          </p:cBhvr>
                                          <p:tavLst>
                                            <p:tav tm="0">
                                              <p:val>
                                                <p:strVal val="#ppt_h"/>
                                              </p:val>
                                            </p:tav>
                                            <p:tav tm="100000">
                                              <p:val>
                                                <p:strVal val="#ppt_h"/>
                                              </p:val>
                                            </p:tav>
                                          </p:tavLst>
                                        </p:anim>
                                        <p:animEffect transition="in" filter="fade">
                                          <p:cBhvr>
                                            <p:cTn id="17" dur="1000"/>
                                            <p:tgtEl>
                                              <p:spTgt spid="6"/>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50" presetClass="entr" presetSubtype="0" decel="10000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strVal val="#ppt_w+.3"/>
                                              </p:val>
                                            </p:tav>
                                            <p:tav tm="100000">
                                              <p:val>
                                                <p:strVal val="#ppt_w"/>
                                              </p:val>
                                            </p:tav>
                                          </p:tavLst>
                                        </p:anim>
                                        <p:anim calcmode="lin" valueType="num">
                                          <p:cBhvr>
                                            <p:cTn id="16" dur="1000" fill="hold"/>
                                            <p:tgtEl>
                                              <p:spTgt spid="6"/>
                                            </p:tgtEl>
                                            <p:attrNameLst>
                                              <p:attrName>ppt_h</p:attrName>
                                            </p:attrNameLst>
                                          </p:cBhvr>
                                          <p:tavLst>
                                            <p:tav tm="0">
                                              <p:val>
                                                <p:strVal val="#ppt_h"/>
                                              </p:val>
                                            </p:tav>
                                            <p:tav tm="100000">
                                              <p:val>
                                                <p:strVal val="#ppt_h"/>
                                              </p:val>
                                            </p:tav>
                                          </p:tavLst>
                                        </p:anim>
                                        <p:animEffect transition="in" filter="fade">
                                          <p:cBhvr>
                                            <p:cTn id="17" dur="1000"/>
                                            <p:tgtEl>
                                              <p:spTgt spid="6"/>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图片 3" descr="图片包含 事情&#10;&#10;已生成极高可信度的说明">
            <a:extLst>
              <a:ext uri="{FF2B5EF4-FFF2-40B4-BE49-F238E27FC236}">
                <a16:creationId xmlns:a16="http://schemas.microsoft.com/office/drawing/2014/main" id="{57A5A2E6-E805-42DB-87F0-333E62D6C9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4">
            <a:extLst>
              <a:ext uri="{FF2B5EF4-FFF2-40B4-BE49-F238E27FC236}">
                <a16:creationId xmlns:a16="http://schemas.microsoft.com/office/drawing/2014/main" id="{B4927473-7B7D-4B01-BC71-41B4E9F57E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3213" y="374650"/>
            <a:ext cx="8112125" cy="566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4" name="PA_图片 11">
            <a:extLst>
              <a:ext uri="{FF2B5EF4-FFF2-40B4-BE49-F238E27FC236}">
                <a16:creationId xmlns:a16="http://schemas.microsoft.com/office/drawing/2014/main" id="{57252F92-85E3-4DE3-A165-7A925DB52819}"/>
              </a:ext>
            </a:extLst>
          </p:cNvPr>
          <p:cNvPicPr>
            <a:picLocks noChangeAspect="1" noChangeArrowheads="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a:off x="9512300" y="-203200"/>
            <a:ext cx="2679700"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001898C2-63CE-48D3-91C6-140A928FBBD1}"/>
              </a:ext>
            </a:extLst>
          </p:cNvPr>
          <p:cNvPicPr>
            <a:picLocks noChangeAspect="1"/>
          </p:cNvPicPr>
          <p:nvPr/>
        </p:nvPicPr>
        <p:blipFill>
          <a:blip r:embed="rId6"/>
          <a:stretch>
            <a:fillRect/>
          </a:stretch>
        </p:blipFill>
        <p:spPr>
          <a:xfrm>
            <a:off x="2569108" y="3035628"/>
            <a:ext cx="8169348" cy="3206774"/>
          </a:xfrm>
          <a:prstGeom prst="rect">
            <a:avLst/>
          </a:prstGeom>
        </p:spPr>
      </p:pic>
      <p:pic>
        <p:nvPicPr>
          <p:cNvPr id="6" name="Picture 5"/>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2506430" y="-379756"/>
            <a:ext cx="2506430" cy="2506430"/>
          </a:xfrm>
          <a:prstGeom prst="rect">
            <a:avLst/>
          </a:prstGeom>
        </p:spPr>
      </p:pic>
    </p:spTree>
    <p:extLst>
      <p:ext uri="{BB962C8B-B14F-4D97-AF65-F5344CB8AC3E}">
        <p14:creationId xmlns:p14="http://schemas.microsoft.com/office/powerpoint/2010/main" val="332890568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9">
            <a:extLst>
              <a:ext uri="{FF2B5EF4-FFF2-40B4-BE49-F238E27FC236}">
                <a16:creationId xmlns:a16="http://schemas.microsoft.com/office/drawing/2014/main" id="{C094E333-DFE2-432A-8C8F-ED6593B377B5}"/>
              </a:ext>
            </a:extLst>
          </p:cNvPr>
          <p:cNvPicPr>
            <a:picLocks noChangeAspect="1"/>
          </p:cNvPicPr>
          <p:nvPr/>
        </p:nvPicPr>
        <p:blipFill rotWithShape="1">
          <a:blip r:embed="rId3"/>
          <a:srcRect l="3125" t="9355" r="3020" b="4895"/>
          <a:stretch/>
        </p:blipFill>
        <p:spPr>
          <a:xfrm>
            <a:off x="742950" y="82047"/>
            <a:ext cx="10096500" cy="6290178"/>
          </a:xfrm>
          <a:prstGeom prst="rect">
            <a:avLst/>
          </a:prstGeom>
        </p:spPr>
      </p:pic>
      <p:sp>
        <p:nvSpPr>
          <p:cNvPr id="19" name="TextBox 18">
            <a:extLst>
              <a:ext uri="{FF2B5EF4-FFF2-40B4-BE49-F238E27FC236}">
                <a16:creationId xmlns:a16="http://schemas.microsoft.com/office/drawing/2014/main" id="{7E0D8D67-A293-418C-AC20-1139FDE6FCD2}"/>
              </a:ext>
            </a:extLst>
          </p:cNvPr>
          <p:cNvSpPr txBox="1"/>
          <p:nvPr/>
        </p:nvSpPr>
        <p:spPr>
          <a:xfrm>
            <a:off x="1666495" y="1543530"/>
            <a:ext cx="7471209" cy="3170099"/>
          </a:xfrm>
          <a:prstGeom prst="rect">
            <a:avLst/>
          </a:prstGeom>
          <a:noFill/>
        </p:spPr>
        <p:txBody>
          <a:bodyPr wrap="square" rtlCol="0">
            <a:spAutoFit/>
          </a:bodyPr>
          <a:lstStyle/>
          <a:p>
            <a:pPr lvl="0" algn="just">
              <a:defRPr/>
            </a:pPr>
            <a:r>
              <a:rPr lang="en-US" sz="4000" b="1" dirty="0" err="1">
                <a:solidFill>
                  <a:srgbClr val="FF0000"/>
                </a:solidFill>
                <a:ea typeface="Cambria" panose="02040503050406030204" pitchFamily="18" charset="0"/>
              </a:rPr>
              <a:t>Vẽ</a:t>
            </a:r>
            <a:r>
              <a:rPr lang="en-US" sz="4000" b="1" dirty="0">
                <a:solidFill>
                  <a:srgbClr val="FF0000"/>
                </a:solidFill>
                <a:ea typeface="Cambria" panose="02040503050406030204" pitchFamily="18" charset="0"/>
              </a:rPr>
              <a:t> </a:t>
            </a:r>
            <a:r>
              <a:rPr lang="en-US" sz="4000" b="1" dirty="0" err="1">
                <a:solidFill>
                  <a:srgbClr val="FF0000"/>
                </a:solidFill>
                <a:ea typeface="Cambria" panose="02040503050406030204" pitchFamily="18" charset="0"/>
              </a:rPr>
              <a:t>bức</a:t>
            </a:r>
            <a:r>
              <a:rPr lang="en-US" sz="4000" b="1" dirty="0">
                <a:solidFill>
                  <a:srgbClr val="FF0000"/>
                </a:solidFill>
                <a:ea typeface="Cambria" panose="02040503050406030204" pitchFamily="18" charset="0"/>
              </a:rPr>
              <a:t> </a:t>
            </a:r>
            <a:r>
              <a:rPr lang="en-US" sz="4000" b="1" dirty="0" err="1">
                <a:solidFill>
                  <a:srgbClr val="FF0000"/>
                </a:solidFill>
                <a:ea typeface="Cambria" panose="02040503050406030204" pitchFamily="18" charset="0"/>
              </a:rPr>
              <a:t>tranh</a:t>
            </a:r>
            <a:r>
              <a:rPr lang="en-US" sz="4000" b="1" dirty="0">
                <a:solidFill>
                  <a:srgbClr val="FF0000"/>
                </a:solidFill>
                <a:ea typeface="Cambria" panose="02040503050406030204" pitchFamily="18" charset="0"/>
              </a:rPr>
              <a:t> </a:t>
            </a:r>
            <a:r>
              <a:rPr lang="en-US" sz="4000" b="1" dirty="0" err="1">
                <a:solidFill>
                  <a:srgbClr val="FF0000"/>
                </a:solidFill>
                <a:ea typeface="Cambria" panose="02040503050406030204" pitchFamily="18" charset="0"/>
              </a:rPr>
              <a:t>chân</a:t>
            </a:r>
            <a:r>
              <a:rPr lang="en-US" sz="4000" b="1" dirty="0">
                <a:solidFill>
                  <a:srgbClr val="FF0000"/>
                </a:solidFill>
                <a:ea typeface="Cambria" panose="02040503050406030204" pitchFamily="18" charset="0"/>
              </a:rPr>
              <a:t> dung </a:t>
            </a:r>
            <a:r>
              <a:rPr lang="en-US" sz="4000" b="1" dirty="0" err="1">
                <a:solidFill>
                  <a:srgbClr val="FF0000"/>
                </a:solidFill>
                <a:ea typeface="Cambria" panose="02040503050406030204" pitchFamily="18" charset="0"/>
              </a:rPr>
              <a:t>của</a:t>
            </a:r>
            <a:r>
              <a:rPr lang="en-US" sz="4000" b="1" dirty="0">
                <a:solidFill>
                  <a:srgbClr val="FF0000"/>
                </a:solidFill>
                <a:ea typeface="Cambria" panose="02040503050406030204" pitchFamily="18" charset="0"/>
              </a:rPr>
              <a:t> </a:t>
            </a:r>
            <a:r>
              <a:rPr lang="en-US" sz="4000" b="1" dirty="0" err="1">
                <a:solidFill>
                  <a:srgbClr val="FF0000"/>
                </a:solidFill>
                <a:ea typeface="Cambria" panose="02040503050406030204" pitchFamily="18" charset="0"/>
              </a:rPr>
              <a:t>em</a:t>
            </a:r>
            <a:r>
              <a:rPr lang="en-US" sz="4000" b="1" dirty="0">
                <a:solidFill>
                  <a:srgbClr val="FF0000"/>
                </a:solidFill>
                <a:ea typeface="Cambria" panose="02040503050406030204" pitchFamily="18" charset="0"/>
              </a:rPr>
              <a:t> </a:t>
            </a:r>
            <a:r>
              <a:rPr lang="en-US" sz="4000" b="1" dirty="0" err="1">
                <a:solidFill>
                  <a:srgbClr val="FF0000"/>
                </a:solidFill>
                <a:ea typeface="Cambria" panose="02040503050406030204" pitchFamily="18" charset="0"/>
              </a:rPr>
              <a:t>và</a:t>
            </a:r>
            <a:r>
              <a:rPr lang="en-US" sz="4000" b="1" dirty="0">
                <a:solidFill>
                  <a:srgbClr val="FF0000"/>
                </a:solidFill>
                <a:ea typeface="Cambria" panose="02040503050406030204" pitchFamily="18" charset="0"/>
              </a:rPr>
              <a:t> </a:t>
            </a:r>
            <a:r>
              <a:rPr lang="en-US" sz="4000" b="1" dirty="0" err="1">
                <a:solidFill>
                  <a:srgbClr val="FF0000"/>
                </a:solidFill>
                <a:ea typeface="Cambria" panose="02040503050406030204" pitchFamily="18" charset="0"/>
              </a:rPr>
              <a:t>viết</a:t>
            </a:r>
            <a:r>
              <a:rPr lang="en-US" sz="4000" b="1" dirty="0">
                <a:solidFill>
                  <a:srgbClr val="FF0000"/>
                </a:solidFill>
                <a:ea typeface="Cambria" panose="02040503050406030204" pitchFamily="18" charset="0"/>
              </a:rPr>
              <a:t> </a:t>
            </a:r>
            <a:r>
              <a:rPr lang="en-US" sz="4000" b="1" dirty="0" err="1">
                <a:solidFill>
                  <a:srgbClr val="FF0000"/>
                </a:solidFill>
                <a:ea typeface="Cambria" panose="02040503050406030204" pitchFamily="18" charset="0"/>
              </a:rPr>
              <a:t>ra</a:t>
            </a:r>
            <a:r>
              <a:rPr lang="en-US" sz="4000" b="1" dirty="0">
                <a:solidFill>
                  <a:srgbClr val="FF0000"/>
                </a:solidFill>
                <a:ea typeface="Cambria" panose="02040503050406030204" pitchFamily="18" charset="0"/>
              </a:rPr>
              <a:t>:</a:t>
            </a:r>
          </a:p>
          <a:p>
            <a:pPr marL="685800" lvl="0" indent="-685800" algn="just">
              <a:buFontTx/>
              <a:buChar char="-"/>
              <a:defRPr/>
            </a:pPr>
            <a:r>
              <a:rPr kumimoji="0" lang="en-US" sz="4000" b="1" i="0" strike="noStrike" kern="1200" cap="none" spc="0" normalizeH="0" noProof="0" dirty="0">
                <a:ln>
                  <a:noFill/>
                </a:ln>
                <a:solidFill>
                  <a:srgbClr val="7030A0"/>
                </a:solidFill>
                <a:effectLst/>
                <a:uLnTx/>
                <a:uFillTx/>
                <a:ea typeface="Cambria" panose="02040503050406030204" pitchFamily="18" charset="0"/>
              </a:rPr>
              <a:t>3 </a:t>
            </a:r>
            <a:r>
              <a:rPr kumimoji="0" lang="en-US" sz="4000" b="1" i="0" strike="noStrike" kern="1200" cap="none" spc="0" normalizeH="0" noProof="0" dirty="0" err="1">
                <a:ln>
                  <a:noFill/>
                </a:ln>
                <a:solidFill>
                  <a:srgbClr val="7030A0"/>
                </a:solidFill>
                <a:effectLst/>
                <a:uLnTx/>
                <a:uFillTx/>
                <a:ea typeface="Cambria" panose="02040503050406030204" pitchFamily="18" charset="0"/>
              </a:rPr>
              <a:t>điều</a:t>
            </a:r>
            <a:r>
              <a:rPr kumimoji="0" lang="en-US" sz="4000" b="1" i="0" strike="noStrike" kern="1200" cap="none" spc="0" normalizeH="0" noProof="0" dirty="0">
                <a:ln>
                  <a:noFill/>
                </a:ln>
                <a:solidFill>
                  <a:srgbClr val="7030A0"/>
                </a:solidFill>
                <a:effectLst/>
                <a:uLnTx/>
                <a:uFillTx/>
                <a:ea typeface="Cambria" panose="02040503050406030204" pitchFamily="18" charset="0"/>
              </a:rPr>
              <a:t> </a:t>
            </a:r>
            <a:r>
              <a:rPr kumimoji="0" lang="en-US" sz="4000" b="1" i="0" strike="noStrike" kern="1200" cap="none" spc="0" normalizeH="0" noProof="0" dirty="0" err="1">
                <a:ln>
                  <a:noFill/>
                </a:ln>
                <a:solidFill>
                  <a:srgbClr val="7030A0"/>
                </a:solidFill>
                <a:effectLst/>
                <a:uLnTx/>
                <a:uFillTx/>
                <a:ea typeface="Cambria" panose="02040503050406030204" pitchFamily="18" charset="0"/>
              </a:rPr>
              <a:t>em</a:t>
            </a:r>
            <a:r>
              <a:rPr kumimoji="0" lang="en-US" sz="4000" b="1" i="0" strike="noStrike" kern="1200" cap="none" spc="0" normalizeH="0" noProof="0" dirty="0">
                <a:ln>
                  <a:noFill/>
                </a:ln>
                <a:solidFill>
                  <a:srgbClr val="7030A0"/>
                </a:solidFill>
                <a:effectLst/>
                <a:uLnTx/>
                <a:uFillTx/>
                <a:ea typeface="Cambria" panose="02040503050406030204" pitchFamily="18" charset="0"/>
              </a:rPr>
              <a:t> </a:t>
            </a:r>
            <a:r>
              <a:rPr kumimoji="0" lang="en-US" sz="4000" b="1" i="0" strike="noStrike" kern="1200" cap="none" spc="0" normalizeH="0" noProof="0" dirty="0" err="1">
                <a:ln>
                  <a:noFill/>
                </a:ln>
                <a:solidFill>
                  <a:srgbClr val="7030A0"/>
                </a:solidFill>
                <a:effectLst/>
                <a:uLnTx/>
                <a:uFillTx/>
                <a:ea typeface="Cambria" panose="02040503050406030204" pitchFamily="18" charset="0"/>
              </a:rPr>
              <a:t>có</a:t>
            </a:r>
            <a:r>
              <a:rPr kumimoji="0" lang="en-US" sz="4000" b="1" i="0" strike="noStrike" kern="1200" cap="none" spc="0" normalizeH="0" noProof="0" dirty="0">
                <a:ln>
                  <a:noFill/>
                </a:ln>
                <a:solidFill>
                  <a:srgbClr val="7030A0"/>
                </a:solidFill>
                <a:effectLst/>
                <a:uLnTx/>
                <a:uFillTx/>
                <a:ea typeface="Cambria" panose="02040503050406030204" pitchFamily="18" charset="0"/>
              </a:rPr>
              <a:t> </a:t>
            </a:r>
            <a:r>
              <a:rPr kumimoji="0" lang="en-US" sz="4000" b="1" i="0" strike="noStrike" kern="1200" cap="none" spc="0" normalizeH="0" noProof="0" dirty="0" err="1">
                <a:ln>
                  <a:noFill/>
                </a:ln>
                <a:solidFill>
                  <a:srgbClr val="7030A0"/>
                </a:solidFill>
                <a:effectLst/>
                <a:uLnTx/>
                <a:uFillTx/>
                <a:ea typeface="Cambria" panose="02040503050406030204" pitchFamily="18" charset="0"/>
              </a:rPr>
              <a:t>thể</a:t>
            </a:r>
            <a:r>
              <a:rPr kumimoji="0" lang="en-US" sz="4000" b="1" i="0" strike="noStrike" kern="1200" cap="none" spc="0" normalizeH="0" noProof="0" dirty="0">
                <a:ln>
                  <a:noFill/>
                </a:ln>
                <a:solidFill>
                  <a:srgbClr val="7030A0"/>
                </a:solidFill>
                <a:effectLst/>
                <a:uLnTx/>
                <a:uFillTx/>
                <a:ea typeface="Cambria" panose="02040503050406030204" pitchFamily="18" charset="0"/>
              </a:rPr>
              <a:t> </a:t>
            </a:r>
            <a:r>
              <a:rPr kumimoji="0" lang="en-US" sz="4000" b="1" i="0" strike="noStrike" kern="1200" cap="none" spc="0" normalizeH="0" noProof="0" dirty="0" err="1">
                <a:ln>
                  <a:noFill/>
                </a:ln>
                <a:solidFill>
                  <a:srgbClr val="7030A0"/>
                </a:solidFill>
                <a:effectLst/>
                <a:uLnTx/>
                <a:uFillTx/>
                <a:ea typeface="Cambria" panose="02040503050406030204" pitchFamily="18" charset="0"/>
              </a:rPr>
              <a:t>làm</a:t>
            </a:r>
            <a:r>
              <a:rPr kumimoji="0" lang="en-US" sz="4000" b="1" i="0" strike="noStrike" kern="1200" cap="none" spc="0" normalizeH="0" noProof="0" dirty="0">
                <a:ln>
                  <a:noFill/>
                </a:ln>
                <a:solidFill>
                  <a:srgbClr val="7030A0"/>
                </a:solidFill>
                <a:effectLst/>
                <a:uLnTx/>
                <a:uFillTx/>
                <a:ea typeface="Cambria" panose="02040503050406030204" pitchFamily="18" charset="0"/>
              </a:rPr>
              <a:t> </a:t>
            </a:r>
            <a:r>
              <a:rPr kumimoji="0" lang="en-US" sz="4000" b="1" i="0" strike="noStrike" kern="1200" cap="none" spc="0" normalizeH="0" noProof="0" dirty="0" err="1">
                <a:ln>
                  <a:noFill/>
                </a:ln>
                <a:solidFill>
                  <a:srgbClr val="7030A0"/>
                </a:solidFill>
                <a:effectLst/>
                <a:uLnTx/>
                <a:uFillTx/>
                <a:ea typeface="Cambria" panose="02040503050406030204" pitchFamily="18" charset="0"/>
              </a:rPr>
              <a:t>tốt</a:t>
            </a:r>
            <a:r>
              <a:rPr kumimoji="0" lang="en-US" sz="4000" b="1" i="0" strike="noStrike" kern="1200" cap="none" spc="0" normalizeH="0" noProof="0" dirty="0">
                <a:ln>
                  <a:noFill/>
                </a:ln>
                <a:solidFill>
                  <a:srgbClr val="7030A0"/>
                </a:solidFill>
                <a:effectLst/>
                <a:uLnTx/>
                <a:uFillTx/>
                <a:ea typeface="Cambria" panose="02040503050406030204" pitchFamily="18" charset="0"/>
              </a:rPr>
              <a:t> </a:t>
            </a:r>
            <a:r>
              <a:rPr kumimoji="0" lang="en-US" sz="4000" b="1" i="0" strike="noStrike" kern="1200" cap="none" spc="0" normalizeH="0" noProof="0" dirty="0" err="1">
                <a:ln>
                  <a:noFill/>
                </a:ln>
                <a:solidFill>
                  <a:srgbClr val="7030A0"/>
                </a:solidFill>
                <a:effectLst/>
                <a:uLnTx/>
                <a:uFillTx/>
                <a:ea typeface="Cambria" panose="02040503050406030204" pitchFamily="18" charset="0"/>
              </a:rPr>
              <a:t>nhất</a:t>
            </a:r>
            <a:endParaRPr kumimoji="0" lang="en-US" sz="4000" b="1" i="0" strike="noStrike" kern="1200" cap="none" spc="0" normalizeH="0" noProof="0" dirty="0">
              <a:ln>
                <a:noFill/>
              </a:ln>
              <a:solidFill>
                <a:srgbClr val="7030A0"/>
              </a:solidFill>
              <a:effectLst/>
              <a:uLnTx/>
              <a:uFillTx/>
              <a:ea typeface="Cambria" panose="02040503050406030204" pitchFamily="18" charset="0"/>
            </a:endParaRPr>
          </a:p>
          <a:p>
            <a:pPr marL="571500" lvl="0" indent="-571500" algn="just">
              <a:buFontTx/>
              <a:buChar char="-"/>
              <a:defRPr/>
            </a:pPr>
            <a:r>
              <a:rPr lang="en-US" sz="4000" b="1" baseline="0" dirty="0">
                <a:solidFill>
                  <a:srgbClr val="7030A0"/>
                </a:solidFill>
                <a:ea typeface="Cambria" panose="02040503050406030204" pitchFamily="18" charset="0"/>
              </a:rPr>
              <a:t>3 </a:t>
            </a:r>
            <a:r>
              <a:rPr lang="en-US" sz="4000" b="1" baseline="0" dirty="0" err="1">
                <a:solidFill>
                  <a:srgbClr val="7030A0"/>
                </a:solidFill>
                <a:ea typeface="Cambria" panose="02040503050406030204" pitchFamily="18" charset="0"/>
              </a:rPr>
              <a:t>điều</a:t>
            </a:r>
            <a:r>
              <a:rPr lang="en-US" sz="4000" b="1" dirty="0">
                <a:solidFill>
                  <a:srgbClr val="7030A0"/>
                </a:solidFill>
                <a:ea typeface="Cambria" panose="02040503050406030204" pitchFamily="18" charset="0"/>
              </a:rPr>
              <a:t> </a:t>
            </a:r>
            <a:r>
              <a:rPr lang="en-US" sz="4000" b="1" dirty="0" err="1">
                <a:solidFill>
                  <a:srgbClr val="7030A0"/>
                </a:solidFill>
                <a:ea typeface="Cambria" panose="02040503050406030204" pitchFamily="18" charset="0"/>
              </a:rPr>
              <a:t>em</a:t>
            </a:r>
            <a:r>
              <a:rPr lang="en-US" sz="4000" b="1" dirty="0">
                <a:solidFill>
                  <a:srgbClr val="7030A0"/>
                </a:solidFill>
                <a:ea typeface="Cambria" panose="02040503050406030204" pitchFamily="18" charset="0"/>
              </a:rPr>
              <a:t> </a:t>
            </a:r>
            <a:r>
              <a:rPr lang="en-US" sz="4000" b="1" dirty="0" err="1">
                <a:solidFill>
                  <a:srgbClr val="7030A0"/>
                </a:solidFill>
                <a:ea typeface="Cambria" panose="02040503050406030204" pitchFamily="18" charset="0"/>
              </a:rPr>
              <a:t>cần</a:t>
            </a:r>
            <a:r>
              <a:rPr lang="en-US" sz="4000" b="1" dirty="0">
                <a:solidFill>
                  <a:srgbClr val="7030A0"/>
                </a:solidFill>
                <a:ea typeface="Cambria" panose="02040503050406030204" pitchFamily="18" charset="0"/>
              </a:rPr>
              <a:t> </a:t>
            </a:r>
            <a:r>
              <a:rPr lang="en-US" sz="4000" b="1" dirty="0" err="1">
                <a:solidFill>
                  <a:srgbClr val="7030A0"/>
                </a:solidFill>
                <a:ea typeface="Cambria" panose="02040503050406030204" pitchFamily="18" charset="0"/>
              </a:rPr>
              <a:t>cố</a:t>
            </a:r>
            <a:r>
              <a:rPr lang="en-US" sz="4000" b="1" dirty="0">
                <a:solidFill>
                  <a:srgbClr val="7030A0"/>
                </a:solidFill>
                <a:ea typeface="Cambria" panose="02040503050406030204" pitchFamily="18" charset="0"/>
              </a:rPr>
              <a:t> </a:t>
            </a:r>
            <a:r>
              <a:rPr lang="en-US" sz="4000" b="1" dirty="0" err="1">
                <a:solidFill>
                  <a:srgbClr val="7030A0"/>
                </a:solidFill>
                <a:ea typeface="Cambria" panose="02040503050406030204" pitchFamily="18" charset="0"/>
              </a:rPr>
              <a:t>gắng</a:t>
            </a:r>
            <a:r>
              <a:rPr lang="en-US" sz="4000" b="1" dirty="0">
                <a:solidFill>
                  <a:srgbClr val="7030A0"/>
                </a:solidFill>
                <a:ea typeface="Cambria" panose="02040503050406030204" pitchFamily="18" charset="0"/>
              </a:rPr>
              <a:t> </a:t>
            </a:r>
            <a:r>
              <a:rPr lang="en-US" sz="4000" b="1" dirty="0" err="1">
                <a:solidFill>
                  <a:srgbClr val="7030A0"/>
                </a:solidFill>
                <a:ea typeface="Cambria" panose="02040503050406030204" pitchFamily="18" charset="0"/>
              </a:rPr>
              <a:t>để</a:t>
            </a:r>
            <a:r>
              <a:rPr lang="en-US" sz="4000" b="1" dirty="0">
                <a:solidFill>
                  <a:srgbClr val="7030A0"/>
                </a:solidFill>
                <a:ea typeface="Cambria" panose="02040503050406030204" pitchFamily="18" charset="0"/>
              </a:rPr>
              <a:t> </a:t>
            </a:r>
            <a:r>
              <a:rPr lang="en-US" sz="4000" b="1" dirty="0" err="1">
                <a:solidFill>
                  <a:srgbClr val="7030A0"/>
                </a:solidFill>
                <a:ea typeface="Cambria" panose="02040503050406030204" pitchFamily="18" charset="0"/>
              </a:rPr>
              <a:t>làm</a:t>
            </a:r>
            <a:r>
              <a:rPr lang="en-US" sz="4000" b="1" dirty="0">
                <a:solidFill>
                  <a:srgbClr val="7030A0"/>
                </a:solidFill>
                <a:ea typeface="Cambria" panose="02040503050406030204" pitchFamily="18" charset="0"/>
              </a:rPr>
              <a:t> </a:t>
            </a:r>
            <a:r>
              <a:rPr lang="en-US" sz="4000" b="1" dirty="0" err="1">
                <a:solidFill>
                  <a:srgbClr val="7030A0"/>
                </a:solidFill>
                <a:ea typeface="Cambria" panose="02040503050406030204" pitchFamily="18" charset="0"/>
              </a:rPr>
              <a:t>tốt</a:t>
            </a:r>
            <a:r>
              <a:rPr lang="en-US" sz="4000" b="1" dirty="0">
                <a:solidFill>
                  <a:srgbClr val="7030A0"/>
                </a:solidFill>
                <a:ea typeface="Cambria" panose="02040503050406030204" pitchFamily="18" charset="0"/>
              </a:rPr>
              <a:t> </a:t>
            </a:r>
            <a:r>
              <a:rPr lang="en-US" sz="4000" b="1" dirty="0" err="1">
                <a:solidFill>
                  <a:srgbClr val="7030A0"/>
                </a:solidFill>
                <a:ea typeface="Cambria" panose="02040503050406030204" pitchFamily="18" charset="0"/>
              </a:rPr>
              <a:t>hơn</a:t>
            </a:r>
            <a:endParaRPr kumimoji="0" lang="vi-VN" sz="4000" b="1" i="0" strike="noStrike" kern="1200" cap="none" spc="0" normalizeH="0" baseline="0" noProof="0" dirty="0">
              <a:ln>
                <a:noFill/>
              </a:ln>
              <a:solidFill>
                <a:srgbClr val="7030A0"/>
              </a:solidFill>
              <a:effectLst/>
              <a:uLnTx/>
              <a:uFillTx/>
              <a:ea typeface="Cambria" panose="02040503050406030204" pitchFamily="18" charset="0"/>
            </a:endParaRPr>
          </a:p>
        </p:txBody>
      </p:sp>
      <p:pic>
        <p:nvPicPr>
          <p:cNvPr id="3" name="Picture 2">
            <a:extLst>
              <a:ext uri="{FF2B5EF4-FFF2-40B4-BE49-F238E27FC236}">
                <a16:creationId xmlns:a16="http://schemas.microsoft.com/office/drawing/2014/main" id="{4A1068F5-C6D0-4A77-9163-3AFF87C82EBF}"/>
              </a:ext>
            </a:extLst>
          </p:cNvPr>
          <p:cNvPicPr>
            <a:picLocks noChangeAspect="1"/>
          </p:cNvPicPr>
          <p:nvPr/>
        </p:nvPicPr>
        <p:blipFill>
          <a:blip r:embed="rId4"/>
          <a:stretch>
            <a:fillRect/>
          </a:stretch>
        </p:blipFill>
        <p:spPr>
          <a:xfrm>
            <a:off x="8860378" y="3743325"/>
            <a:ext cx="3041109" cy="22621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506430" y="-379756"/>
            <a:ext cx="2506430" cy="2506430"/>
          </a:xfrm>
          <a:prstGeom prst="rect">
            <a:avLst/>
          </a:prstGeom>
        </p:spPr>
      </p:pic>
    </p:spTree>
    <p:extLst>
      <p:ext uri="{BB962C8B-B14F-4D97-AF65-F5344CB8AC3E}">
        <p14:creationId xmlns:p14="http://schemas.microsoft.com/office/powerpoint/2010/main" val="26465946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barn(inVertical)">
                                      <p:cBhvr>
                                        <p:cTn id="12" dur="500"/>
                                        <p:tgtEl>
                                          <p:spTgt spid="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9">
                                            <p:txEl>
                                              <p:pRg st="1" end="1"/>
                                            </p:txEl>
                                          </p:spTgt>
                                        </p:tgtEl>
                                        <p:attrNameLst>
                                          <p:attrName>style.visibility</p:attrName>
                                        </p:attrNameLst>
                                      </p:cBhvr>
                                      <p:to>
                                        <p:strVal val="visible"/>
                                      </p:to>
                                    </p:set>
                                    <p:animEffect transition="in" filter="barn(inVertical)">
                                      <p:cBhvr>
                                        <p:cTn id="17" dur="500"/>
                                        <p:tgtEl>
                                          <p:spTgt spid="1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9">
                                            <p:txEl>
                                              <p:pRg st="2" end="2"/>
                                            </p:txEl>
                                          </p:spTgt>
                                        </p:tgtEl>
                                        <p:attrNameLst>
                                          <p:attrName>style.visibility</p:attrName>
                                        </p:attrNameLst>
                                      </p:cBhvr>
                                      <p:to>
                                        <p:strVal val="visible"/>
                                      </p:to>
                                    </p:set>
                                    <p:animEffect transition="in" filter="barn(inVertical)">
                                      <p:cBhvr>
                                        <p:cTn id="22" dur="500"/>
                                        <p:tgtEl>
                                          <p:spTgt spid="1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62" name="Group 7">
            <a:extLst>
              <a:ext uri="{FF2B5EF4-FFF2-40B4-BE49-F238E27FC236}">
                <a16:creationId xmlns:a16="http://schemas.microsoft.com/office/drawing/2014/main" id="{D105D3C7-5487-409E-94A5-2B645867DF56}"/>
              </a:ext>
            </a:extLst>
          </p:cNvPr>
          <p:cNvGrpSpPr>
            <a:grpSpLocks/>
          </p:cNvGrpSpPr>
          <p:nvPr/>
        </p:nvGrpSpPr>
        <p:grpSpPr bwMode="auto">
          <a:xfrm>
            <a:off x="238125" y="117475"/>
            <a:ext cx="11603038" cy="6797675"/>
            <a:chOff x="191727" y="339213"/>
            <a:chExt cx="11813459" cy="6797978"/>
          </a:xfrm>
        </p:grpSpPr>
        <p:sp>
          <p:nvSpPr>
            <p:cNvPr id="10" name="Rounded Rectangle 3">
              <a:extLst>
                <a:ext uri="{FF2B5EF4-FFF2-40B4-BE49-F238E27FC236}">
                  <a16:creationId xmlns:a16="http://schemas.microsoft.com/office/drawing/2014/main" id="{53A37F24-2FF7-495C-8C60-DD80DE7C2050}"/>
                </a:ext>
              </a:extLst>
            </p:cNvPr>
            <p:cNvSpPr/>
            <p:nvPr/>
          </p:nvSpPr>
          <p:spPr>
            <a:xfrm>
              <a:off x="191727" y="501145"/>
              <a:ext cx="11813459"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ounded Rectangle 3">
              <a:extLst>
                <a:ext uri="{FF2B5EF4-FFF2-40B4-BE49-F238E27FC236}">
                  <a16:creationId xmlns:a16="http://schemas.microsoft.com/office/drawing/2014/main" id="{002D8F57-1A13-4D2F-9B51-7C12A743CB19}"/>
                </a:ext>
              </a:extLst>
            </p:cNvPr>
            <p:cNvSpPr/>
            <p:nvPr/>
          </p:nvSpPr>
          <p:spPr>
            <a:xfrm>
              <a:off x="191727" y="780558"/>
              <a:ext cx="11389991"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no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ounded Rectangle 3">
              <a:extLst>
                <a:ext uri="{FF2B5EF4-FFF2-40B4-BE49-F238E27FC236}">
                  <a16:creationId xmlns:a16="http://schemas.microsoft.com/office/drawing/2014/main" id="{AD4C718E-2C81-40C5-9E1A-E015F75FAE4E}"/>
                </a:ext>
              </a:extLst>
            </p:cNvPr>
            <p:cNvSpPr/>
            <p:nvPr/>
          </p:nvSpPr>
          <p:spPr>
            <a:xfrm>
              <a:off x="191727" y="339213"/>
              <a:ext cx="11695469" cy="6755114"/>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noFill/>
            <a:ln w="25400">
              <a:solidFill>
                <a:srgbClr val="7D31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4" name="图片 8196" descr="20">
            <a:extLst>
              <a:ext uri="{FF2B5EF4-FFF2-40B4-BE49-F238E27FC236}">
                <a16:creationId xmlns:a16="http://schemas.microsoft.com/office/drawing/2014/main" id="{AB9BA7E9-DD83-4E19-8302-7A08BC4572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213" y="14288"/>
            <a:ext cx="11915775" cy="682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6">
            <a:extLst>
              <a:ext uri="{FF2B5EF4-FFF2-40B4-BE49-F238E27FC236}">
                <a16:creationId xmlns:a16="http://schemas.microsoft.com/office/drawing/2014/main" id="{B1987FF1-D282-43F9-AFF5-CAE8024A4CE6}"/>
              </a:ext>
            </a:extLst>
          </p:cNvPr>
          <p:cNvSpPr txBox="1">
            <a:spLocks noChangeArrowheads="1"/>
          </p:cNvSpPr>
          <p:nvPr/>
        </p:nvSpPr>
        <p:spPr bwMode="auto">
          <a:xfrm>
            <a:off x="5262563" y="2386013"/>
            <a:ext cx="6454775" cy="1874837"/>
          </a:xfrm>
          <a:prstGeom prst="rect">
            <a:avLst/>
          </a:prstGeom>
          <a:noFill/>
          <a:ln>
            <a:noFill/>
          </a:ln>
          <a:effectLst/>
        </p:spPr>
        <p:txBody>
          <a:bodyPr>
            <a:spAutoFit/>
          </a:bodyPr>
          <a:lstStyle>
            <a:lvl1pPr defTabSz="974725" eaLnBrk="0" hangingPunct="0">
              <a:defRPr>
                <a:solidFill>
                  <a:schemeClr val="tx1"/>
                </a:solidFill>
                <a:latin typeface="Calibri" pitchFamily="34" charset="0"/>
                <a:ea typeface="宋体" pitchFamily="2" charset="-122"/>
              </a:defRPr>
            </a:lvl1pPr>
            <a:lvl2pPr marL="742950" indent="-285750" defTabSz="974725" eaLnBrk="0" hangingPunct="0">
              <a:defRPr>
                <a:solidFill>
                  <a:schemeClr val="tx1"/>
                </a:solidFill>
                <a:latin typeface="Calibri" pitchFamily="34" charset="0"/>
                <a:ea typeface="宋体" pitchFamily="2" charset="-122"/>
              </a:defRPr>
            </a:lvl2pPr>
            <a:lvl3pPr marL="1143000" indent="-228600" defTabSz="974725" eaLnBrk="0" hangingPunct="0">
              <a:defRPr>
                <a:solidFill>
                  <a:schemeClr val="tx1"/>
                </a:solidFill>
                <a:latin typeface="Calibri" pitchFamily="34" charset="0"/>
                <a:ea typeface="宋体" pitchFamily="2" charset="-122"/>
              </a:defRPr>
            </a:lvl3pPr>
            <a:lvl4pPr marL="1600200" indent="-228600" defTabSz="974725" eaLnBrk="0" hangingPunct="0">
              <a:defRPr>
                <a:solidFill>
                  <a:schemeClr val="tx1"/>
                </a:solidFill>
                <a:latin typeface="Calibri" pitchFamily="34" charset="0"/>
                <a:ea typeface="宋体" pitchFamily="2" charset="-122"/>
              </a:defRPr>
            </a:lvl4pPr>
            <a:lvl5pPr marL="2057400" indent="-228600" defTabSz="974725" eaLnBrk="0" hangingPunct="0">
              <a:defRPr>
                <a:solidFill>
                  <a:schemeClr val="tx1"/>
                </a:solidFill>
                <a:latin typeface="Calibri" pitchFamily="34" charset="0"/>
                <a:ea typeface="宋体" pitchFamily="2" charset="-122"/>
              </a:defRPr>
            </a:lvl5pPr>
            <a:lvl6pPr marL="2514600" indent="-228600" defTabSz="9747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9747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9747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974725"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0" algn="ctr" defTabSz="974725" rtl="0" eaLnBrk="0" fontAlgn="base" latinLnBrk="0" hangingPunct="0">
              <a:lnSpc>
                <a:spcPct val="100000"/>
              </a:lnSpc>
              <a:spcBef>
                <a:spcPct val="0"/>
              </a:spcBef>
              <a:spcAft>
                <a:spcPct val="0"/>
              </a:spcAft>
              <a:buClrTx/>
              <a:buSzTx/>
              <a:buFontTx/>
              <a:buNone/>
              <a:tabLst/>
              <a:defRPr/>
            </a:pPr>
            <a:r>
              <a:rPr kumimoji="0" lang="en-US" altLang="zh-CN" sz="5790" b="1" i="0" u="none" strike="noStrike" kern="1200" cap="all" spc="0" normalizeH="0" baseline="0" noProof="0" dirty="0">
                <a:ln>
                  <a:noFill/>
                </a:ln>
                <a:solidFill>
                  <a:srgbClr val="002060"/>
                </a:solidFill>
                <a:effectLst/>
                <a:uLnTx/>
                <a:uFillTx/>
                <a:latin typeface="+mn-lt"/>
                <a:ea typeface="方正稚艺简体" panose="03000509000000000000" pitchFamily="65" charset="-122"/>
                <a:cs typeface="Times New Roman" panose="02020603050405020304" pitchFamily="18" charset="0"/>
              </a:rPr>
              <a:t>Chia </a:t>
            </a:r>
            <a:r>
              <a:rPr kumimoji="0" lang="en-US" altLang="zh-CN" sz="5790" b="1" i="0" u="none" strike="noStrike" kern="1200" cap="all" spc="0" normalizeH="0" baseline="0" noProof="0" dirty="0" err="1">
                <a:ln>
                  <a:noFill/>
                </a:ln>
                <a:solidFill>
                  <a:srgbClr val="002060"/>
                </a:solidFill>
                <a:effectLst/>
                <a:uLnTx/>
                <a:uFillTx/>
                <a:latin typeface="+mn-lt"/>
                <a:ea typeface="方正稚艺简体" panose="03000509000000000000" pitchFamily="65" charset="-122"/>
                <a:cs typeface="Times New Roman" panose="02020603050405020304" pitchFamily="18" charset="0"/>
              </a:rPr>
              <a:t>sẻ</a:t>
            </a:r>
            <a:r>
              <a:rPr kumimoji="0" lang="en-US" altLang="zh-CN" sz="5790" b="1" i="0" u="none" strike="noStrike" kern="1200" cap="all" spc="0" normalizeH="0" baseline="0" noProof="0" dirty="0">
                <a:ln>
                  <a:noFill/>
                </a:ln>
                <a:solidFill>
                  <a:srgbClr val="002060"/>
                </a:solidFill>
                <a:effectLst/>
                <a:uLnTx/>
                <a:uFillTx/>
                <a:latin typeface="+mn-lt"/>
                <a:ea typeface="方正稚艺简体" panose="03000509000000000000" pitchFamily="65" charset="-122"/>
                <a:cs typeface="Times New Roman" panose="02020603050405020304" pitchFamily="18" charset="0"/>
              </a:rPr>
              <a:t> </a:t>
            </a:r>
            <a:r>
              <a:rPr kumimoji="0" lang="en-US" altLang="zh-CN" sz="5790" b="1" i="0" u="none" strike="noStrike" kern="1200" cap="all" spc="0" normalizeH="0" baseline="0" noProof="0" dirty="0" err="1">
                <a:ln>
                  <a:noFill/>
                </a:ln>
                <a:solidFill>
                  <a:srgbClr val="002060"/>
                </a:solidFill>
                <a:effectLst/>
                <a:uLnTx/>
                <a:uFillTx/>
                <a:latin typeface="+mn-lt"/>
                <a:ea typeface="方正稚艺简体" panose="03000509000000000000" pitchFamily="65" charset="-122"/>
                <a:cs typeface="Times New Roman" panose="02020603050405020304" pitchFamily="18" charset="0"/>
              </a:rPr>
              <a:t>sau</a:t>
            </a:r>
            <a:r>
              <a:rPr kumimoji="0" lang="en-US" altLang="zh-CN" sz="5790" b="1" i="0" u="none" strike="noStrike" kern="1200" cap="all" spc="0" normalizeH="0" baseline="0" noProof="0" dirty="0">
                <a:ln>
                  <a:noFill/>
                </a:ln>
                <a:solidFill>
                  <a:srgbClr val="002060"/>
                </a:solidFill>
                <a:effectLst/>
                <a:uLnTx/>
                <a:uFillTx/>
                <a:latin typeface="+mn-lt"/>
                <a:ea typeface="方正稚艺简体" panose="03000509000000000000" pitchFamily="65" charset="-122"/>
                <a:cs typeface="Times New Roman" panose="02020603050405020304" pitchFamily="18" charset="0"/>
              </a:rPr>
              <a:t> </a:t>
            </a:r>
            <a:r>
              <a:rPr kumimoji="0" lang="en-US" altLang="zh-CN" sz="5790" b="1" i="0" u="none" strike="noStrike" kern="1200" cap="all" spc="0" normalizeH="0" baseline="0" noProof="0" dirty="0" err="1">
                <a:ln>
                  <a:noFill/>
                </a:ln>
                <a:solidFill>
                  <a:srgbClr val="002060"/>
                </a:solidFill>
                <a:effectLst/>
                <a:uLnTx/>
                <a:uFillTx/>
                <a:latin typeface="+mn-lt"/>
                <a:ea typeface="方正稚艺简体" panose="03000509000000000000" pitchFamily="65" charset="-122"/>
                <a:cs typeface="Times New Roman" panose="02020603050405020304" pitchFamily="18" charset="0"/>
              </a:rPr>
              <a:t>tiết</a:t>
            </a:r>
            <a:r>
              <a:rPr kumimoji="0" lang="en-US" altLang="zh-CN" sz="5790" b="1" i="0" u="none" strike="noStrike" kern="1200" cap="all" spc="0" normalizeH="0" baseline="0" noProof="0" dirty="0">
                <a:ln>
                  <a:noFill/>
                </a:ln>
                <a:solidFill>
                  <a:srgbClr val="002060"/>
                </a:solidFill>
                <a:effectLst/>
                <a:uLnTx/>
                <a:uFillTx/>
                <a:latin typeface="+mn-lt"/>
                <a:ea typeface="方正稚艺简体" panose="03000509000000000000" pitchFamily="65" charset="-122"/>
                <a:cs typeface="Times New Roman" panose="02020603050405020304" pitchFamily="18" charset="0"/>
              </a:rPr>
              <a:t> </a:t>
            </a:r>
            <a:r>
              <a:rPr kumimoji="0" lang="en-US" altLang="zh-CN" sz="5790" b="1" i="0" u="none" strike="noStrike" kern="1200" cap="all" spc="0" normalizeH="0" baseline="0" noProof="0" dirty="0" err="1">
                <a:ln>
                  <a:noFill/>
                </a:ln>
                <a:solidFill>
                  <a:srgbClr val="002060"/>
                </a:solidFill>
                <a:effectLst/>
                <a:uLnTx/>
                <a:uFillTx/>
                <a:latin typeface="+mn-lt"/>
                <a:ea typeface="方正稚艺简体" panose="03000509000000000000" pitchFamily="65" charset="-122"/>
                <a:cs typeface="Times New Roman" panose="02020603050405020304" pitchFamily="18" charset="0"/>
              </a:rPr>
              <a:t>học</a:t>
            </a:r>
            <a:r>
              <a:rPr kumimoji="0" lang="en-US" altLang="zh-CN" sz="5790" b="1" i="0" u="none" strike="noStrike" kern="1200" cap="all" spc="0" normalizeH="0" baseline="0" noProof="0" dirty="0">
                <a:ln>
                  <a:noFill/>
                </a:ln>
                <a:solidFill>
                  <a:srgbClr val="002060"/>
                </a:solidFill>
                <a:effectLst/>
                <a:uLnTx/>
                <a:uFillTx/>
                <a:latin typeface="+mn-lt"/>
                <a:ea typeface="方正稚艺简体" panose="03000509000000000000" pitchFamily="65" charset="-122"/>
                <a:cs typeface="Times New Roman" panose="02020603050405020304" pitchFamily="18" charset="0"/>
              </a:rPr>
              <a:t>.</a:t>
            </a:r>
          </a:p>
        </p:txBody>
      </p:sp>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506430" y="-379756"/>
            <a:ext cx="2506430" cy="250643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10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by="(-#ppt_w*2)" calcmode="lin" valueType="num">
                                      <p:cBhvr rctx="PPT">
                                        <p:cTn id="14" dur="375" autoRev="1" fill="hold">
                                          <p:stCondLst>
                                            <p:cond delay="0"/>
                                          </p:stCondLst>
                                        </p:cTn>
                                        <p:tgtEl>
                                          <p:spTgt spid="5"/>
                                        </p:tgtEl>
                                        <p:attrNameLst>
                                          <p:attrName>ppt_w</p:attrName>
                                        </p:attrNameLst>
                                      </p:cBhvr>
                                    </p:anim>
                                    <p:anim by="(#ppt_w*0.50)" calcmode="lin" valueType="num">
                                      <p:cBhvr>
                                        <p:cTn id="15" dur="375" decel="50000" autoRev="1" fill="hold">
                                          <p:stCondLst>
                                            <p:cond delay="0"/>
                                          </p:stCondLst>
                                        </p:cTn>
                                        <p:tgtEl>
                                          <p:spTgt spid="5"/>
                                        </p:tgtEl>
                                        <p:attrNameLst>
                                          <p:attrName>ppt_x</p:attrName>
                                        </p:attrNameLst>
                                      </p:cBhvr>
                                    </p:anim>
                                    <p:anim from="(-#ppt_h/2)" to="(#ppt_y)" calcmode="lin" valueType="num">
                                      <p:cBhvr>
                                        <p:cTn id="16" dur="750" fill="hold">
                                          <p:stCondLst>
                                            <p:cond delay="0"/>
                                          </p:stCondLst>
                                        </p:cTn>
                                        <p:tgtEl>
                                          <p:spTgt spid="5"/>
                                        </p:tgtEl>
                                        <p:attrNameLst>
                                          <p:attrName>ppt_y</p:attrName>
                                        </p:attrNameLst>
                                      </p:cBhvr>
                                    </p:anim>
                                    <p:animRot by="21600000">
                                      <p:cBhvr>
                                        <p:cTn id="17" dur="75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186" name="Group 7">
            <a:extLst>
              <a:ext uri="{FF2B5EF4-FFF2-40B4-BE49-F238E27FC236}">
                <a16:creationId xmlns:a16="http://schemas.microsoft.com/office/drawing/2014/main" id="{23236526-4A2F-48CC-85DE-DF2805A60233}"/>
              </a:ext>
            </a:extLst>
          </p:cNvPr>
          <p:cNvGrpSpPr>
            <a:grpSpLocks/>
          </p:cNvGrpSpPr>
          <p:nvPr/>
        </p:nvGrpSpPr>
        <p:grpSpPr bwMode="auto">
          <a:xfrm>
            <a:off x="238125" y="117475"/>
            <a:ext cx="11603038" cy="6797675"/>
            <a:chOff x="191727" y="339213"/>
            <a:chExt cx="11813459" cy="6797978"/>
          </a:xfrm>
        </p:grpSpPr>
        <p:sp>
          <p:nvSpPr>
            <p:cNvPr id="10" name="Rounded Rectangle 3">
              <a:extLst>
                <a:ext uri="{FF2B5EF4-FFF2-40B4-BE49-F238E27FC236}">
                  <a16:creationId xmlns:a16="http://schemas.microsoft.com/office/drawing/2014/main" id="{430D42F1-BE25-4AE7-8433-89B7E89CD05B}"/>
                </a:ext>
              </a:extLst>
            </p:cNvPr>
            <p:cNvSpPr/>
            <p:nvPr/>
          </p:nvSpPr>
          <p:spPr>
            <a:xfrm>
              <a:off x="191727" y="501145"/>
              <a:ext cx="11813459"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1" name="Rounded Rectangle 3">
              <a:extLst>
                <a:ext uri="{FF2B5EF4-FFF2-40B4-BE49-F238E27FC236}">
                  <a16:creationId xmlns:a16="http://schemas.microsoft.com/office/drawing/2014/main" id="{98524101-BAB9-432D-B2D4-27821401C402}"/>
                </a:ext>
              </a:extLst>
            </p:cNvPr>
            <p:cNvSpPr/>
            <p:nvPr/>
          </p:nvSpPr>
          <p:spPr>
            <a:xfrm>
              <a:off x="191727" y="780558"/>
              <a:ext cx="11389991"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no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2" name="Rounded Rectangle 3">
              <a:extLst>
                <a:ext uri="{FF2B5EF4-FFF2-40B4-BE49-F238E27FC236}">
                  <a16:creationId xmlns:a16="http://schemas.microsoft.com/office/drawing/2014/main" id="{537B625F-FCD6-460E-80A5-D01F3FC574DE}"/>
                </a:ext>
              </a:extLst>
            </p:cNvPr>
            <p:cNvSpPr/>
            <p:nvPr/>
          </p:nvSpPr>
          <p:spPr>
            <a:xfrm>
              <a:off x="191727" y="339213"/>
              <a:ext cx="11695469" cy="6755114"/>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noFill/>
            <a:ln w="25400">
              <a:solidFill>
                <a:srgbClr val="7D31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grpSp>
      <p:grpSp>
        <p:nvGrpSpPr>
          <p:cNvPr id="93187" name="Freeform 10">
            <a:extLst>
              <a:ext uri="{FF2B5EF4-FFF2-40B4-BE49-F238E27FC236}">
                <a16:creationId xmlns:a16="http://schemas.microsoft.com/office/drawing/2014/main" id="{49DDA4A5-E3C2-4993-8C89-E92E9FB34287}"/>
              </a:ext>
            </a:extLst>
          </p:cNvPr>
          <p:cNvGrpSpPr>
            <a:grpSpLocks/>
          </p:cNvGrpSpPr>
          <p:nvPr/>
        </p:nvGrpSpPr>
        <p:grpSpPr bwMode="auto">
          <a:xfrm>
            <a:off x="977900" y="5118100"/>
            <a:ext cx="3848100" cy="1193800"/>
            <a:chOff x="616" y="3224"/>
            <a:chExt cx="2424" cy="752"/>
          </a:xfrm>
        </p:grpSpPr>
        <p:pic>
          <p:nvPicPr>
            <p:cNvPr id="93223" name="Freeform 10">
              <a:extLst>
                <a:ext uri="{FF2B5EF4-FFF2-40B4-BE49-F238E27FC236}">
                  <a16:creationId xmlns:a16="http://schemas.microsoft.com/office/drawing/2014/main" id="{CB276EE1-FC73-443A-A7DB-97DE501237ED}"/>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 y="3224"/>
              <a:ext cx="2424" cy="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224" name="Text Box 3">
              <a:extLst>
                <a:ext uri="{FF2B5EF4-FFF2-40B4-BE49-F238E27FC236}">
                  <a16:creationId xmlns:a16="http://schemas.microsoft.com/office/drawing/2014/main" id="{E01B2ABA-E5DC-48EF-9059-FC313B64F01B}"/>
                </a:ext>
              </a:extLst>
            </p:cNvPr>
            <p:cNvSpPr txBox="1">
              <a:spLocks noChangeArrowheads="1"/>
            </p:cNvSpPr>
            <p:nvPr/>
          </p:nvSpPr>
          <p:spPr bwMode="auto">
            <a:xfrm>
              <a:off x="621" y="3225"/>
              <a:ext cx="2412" cy="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defRPr/>
              </a:pPr>
              <a:endParaRPr kumimoji="0" lang="ko-KR" altLang="en-US" sz="2700" b="0" i="0" u="none" strike="noStrike" kern="1200" cap="none" spc="0" normalizeH="0" baseline="0" noProof="0">
                <a:ln>
                  <a:noFill/>
                </a:ln>
                <a:solidFill>
                  <a:srgbClr val="000000"/>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grpSp>
      <p:grpSp>
        <p:nvGrpSpPr>
          <p:cNvPr id="93188" name="Group 4">
            <a:extLst>
              <a:ext uri="{FF2B5EF4-FFF2-40B4-BE49-F238E27FC236}">
                <a16:creationId xmlns:a16="http://schemas.microsoft.com/office/drawing/2014/main" id="{14E5402F-BEF1-487B-814A-0638EC751B3A}"/>
              </a:ext>
            </a:extLst>
          </p:cNvPr>
          <p:cNvGrpSpPr>
            <a:grpSpLocks/>
          </p:cNvGrpSpPr>
          <p:nvPr/>
        </p:nvGrpSpPr>
        <p:grpSpPr bwMode="auto">
          <a:xfrm>
            <a:off x="1616075" y="3321050"/>
            <a:ext cx="2581275" cy="3354388"/>
            <a:chOff x="3491880" y="3356992"/>
            <a:chExt cx="2160240" cy="2808312"/>
          </a:xfrm>
        </p:grpSpPr>
        <p:pic>
          <p:nvPicPr>
            <p:cNvPr id="93221" name="Rounded Rectangle 2">
              <a:extLst>
                <a:ext uri="{FF2B5EF4-FFF2-40B4-BE49-F238E27FC236}">
                  <a16:creationId xmlns:a16="http://schemas.microsoft.com/office/drawing/2014/main" id="{7BA9C32C-7D4D-4DB4-A7E4-915AEE3187BF}"/>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7743" y="4361764"/>
              <a:ext cx="3571172" cy="1286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a:extLst>
                <a:ext uri="{FF2B5EF4-FFF2-40B4-BE49-F238E27FC236}">
                  <a16:creationId xmlns:a16="http://schemas.microsoft.com/office/drawing/2014/main" id="{C92C4372-67A0-49FF-89F6-C6B63833AE99}"/>
                </a:ext>
              </a:extLst>
            </p:cNvPr>
            <p:cNvSpPr/>
            <p:nvPr/>
          </p:nvSpPr>
          <p:spPr>
            <a:xfrm>
              <a:off x="4392644" y="5415712"/>
              <a:ext cx="360040" cy="7176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grpSp>
      <p:grpSp>
        <p:nvGrpSpPr>
          <p:cNvPr id="93189" name="Freeform 7">
            <a:extLst>
              <a:ext uri="{FF2B5EF4-FFF2-40B4-BE49-F238E27FC236}">
                <a16:creationId xmlns:a16="http://schemas.microsoft.com/office/drawing/2014/main" id="{AA365496-BFD1-4EA1-BBE7-C3D940406067}"/>
              </a:ext>
            </a:extLst>
          </p:cNvPr>
          <p:cNvGrpSpPr>
            <a:grpSpLocks/>
          </p:cNvGrpSpPr>
          <p:nvPr/>
        </p:nvGrpSpPr>
        <p:grpSpPr bwMode="auto">
          <a:xfrm>
            <a:off x="444500" y="2527300"/>
            <a:ext cx="5207000" cy="3238500"/>
            <a:chOff x="280" y="1592"/>
            <a:chExt cx="3280" cy="2040"/>
          </a:xfrm>
        </p:grpSpPr>
        <p:pic>
          <p:nvPicPr>
            <p:cNvPr id="93219" name="Freeform 7">
              <a:extLst>
                <a:ext uri="{FF2B5EF4-FFF2-40B4-BE49-F238E27FC236}">
                  <a16:creationId xmlns:a16="http://schemas.microsoft.com/office/drawing/2014/main" id="{0E074645-37FA-4311-9523-DE021E0158E8}"/>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 y="1592"/>
              <a:ext cx="3280" cy="2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220" name="Text Box 7">
              <a:extLst>
                <a:ext uri="{FF2B5EF4-FFF2-40B4-BE49-F238E27FC236}">
                  <a16:creationId xmlns:a16="http://schemas.microsoft.com/office/drawing/2014/main" id="{E99A39B6-30E2-4F7C-BA6E-E5535FEAF8FD}"/>
                </a:ext>
              </a:extLst>
            </p:cNvPr>
            <p:cNvSpPr txBox="1">
              <a:spLocks noChangeArrowheads="1"/>
            </p:cNvSpPr>
            <p:nvPr/>
          </p:nvSpPr>
          <p:spPr bwMode="auto">
            <a:xfrm>
              <a:off x="282" y="1592"/>
              <a:ext cx="3278" cy="2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defRPr/>
              </a:pPr>
              <a:endParaRPr kumimoji="0" lang="ko-KR" altLang="en-US" sz="2700" b="0" i="0" u="none" strike="noStrike" kern="1200" cap="none" spc="0" normalizeH="0" baseline="0" noProof="0">
                <a:ln>
                  <a:noFill/>
                </a:ln>
                <a:solidFill>
                  <a:srgbClr val="FFFFFF"/>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grpSp>
      <p:grpSp>
        <p:nvGrpSpPr>
          <p:cNvPr id="16" name="Group 15">
            <a:extLst>
              <a:ext uri="{FF2B5EF4-FFF2-40B4-BE49-F238E27FC236}">
                <a16:creationId xmlns:a16="http://schemas.microsoft.com/office/drawing/2014/main" id="{8849A791-5EBC-42F0-BE01-1BAAA164CD1E}"/>
              </a:ext>
            </a:extLst>
          </p:cNvPr>
          <p:cNvGrpSpPr/>
          <p:nvPr/>
        </p:nvGrpSpPr>
        <p:grpSpPr>
          <a:xfrm rot="490439" flipH="1">
            <a:off x="5153605" y="1248269"/>
            <a:ext cx="1514451" cy="1716282"/>
            <a:chOff x="5365048" y="479821"/>
            <a:chExt cx="8036930" cy="9108010"/>
          </a:xfrm>
          <a:solidFill>
            <a:srgbClr val="FF7B21"/>
          </a:solidFill>
          <a:effectLst>
            <a:outerShdw blurRad="50800" dist="38100" dir="5400000" algn="t" rotWithShape="0">
              <a:prstClr val="black">
                <a:alpha val="40000"/>
              </a:prstClr>
            </a:outerShdw>
          </a:effectLst>
        </p:grpSpPr>
        <p:sp>
          <p:nvSpPr>
            <p:cNvPr id="17" name="Freeform: Shape 16">
              <a:extLst>
                <a:ext uri="{FF2B5EF4-FFF2-40B4-BE49-F238E27FC236}">
                  <a16:creationId xmlns:a16="http://schemas.microsoft.com/office/drawing/2014/main" id="{15DE013F-6B89-43DF-BF27-39AB8877EEE1}"/>
                </a:ext>
              </a:extLst>
            </p:cNvPr>
            <p:cNvSpPr/>
            <p:nvPr/>
          </p:nvSpPr>
          <p:spPr>
            <a:xfrm>
              <a:off x="11674969" y="8268753"/>
              <a:ext cx="1052700" cy="1319078"/>
            </a:xfrm>
            <a:custGeom>
              <a:avLst/>
              <a:gdLst>
                <a:gd name="connsiteX0" fmla="*/ 0 w 266700"/>
                <a:gd name="connsiteY0" fmla="*/ 0 h 438150"/>
                <a:gd name="connsiteX1" fmla="*/ 19050 w 266700"/>
                <a:gd name="connsiteY1" fmla="*/ 438150 h 438150"/>
                <a:gd name="connsiteX2" fmla="*/ 266700 w 266700"/>
                <a:gd name="connsiteY2" fmla="*/ 76200 h 438150"/>
                <a:gd name="connsiteX3" fmla="*/ 0 w 266700"/>
                <a:gd name="connsiteY3" fmla="*/ 0 h 438150"/>
                <a:gd name="connsiteX0" fmla="*/ 0 w 366579"/>
                <a:gd name="connsiteY0" fmla="*/ 0 h 459339"/>
                <a:gd name="connsiteX1" fmla="*/ 366579 w 366579"/>
                <a:gd name="connsiteY1" fmla="*/ 459339 h 459339"/>
                <a:gd name="connsiteX2" fmla="*/ 266700 w 366579"/>
                <a:gd name="connsiteY2" fmla="*/ 76200 h 459339"/>
                <a:gd name="connsiteX3" fmla="*/ 0 w 366579"/>
                <a:gd name="connsiteY3" fmla="*/ 0 h 459339"/>
              </a:gdLst>
              <a:ahLst/>
              <a:cxnLst>
                <a:cxn ang="0">
                  <a:pos x="connsiteX0" y="connsiteY0"/>
                </a:cxn>
                <a:cxn ang="0">
                  <a:pos x="connsiteX1" y="connsiteY1"/>
                </a:cxn>
                <a:cxn ang="0">
                  <a:pos x="connsiteX2" y="connsiteY2"/>
                </a:cxn>
                <a:cxn ang="0">
                  <a:pos x="connsiteX3" y="connsiteY3"/>
                </a:cxn>
              </a:cxnLst>
              <a:rect l="l" t="t" r="r" b="b"/>
              <a:pathLst>
                <a:path w="366579" h="459339">
                  <a:moveTo>
                    <a:pt x="0" y="0"/>
                  </a:moveTo>
                  <a:lnTo>
                    <a:pt x="366579" y="459339"/>
                  </a:lnTo>
                  <a:lnTo>
                    <a:pt x="266700" y="76200"/>
                  </a:lnTo>
                  <a:lnTo>
                    <a:pt x="0" y="0"/>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8" name="Freeform: Shape 17">
              <a:extLst>
                <a:ext uri="{FF2B5EF4-FFF2-40B4-BE49-F238E27FC236}">
                  <a16:creationId xmlns:a16="http://schemas.microsoft.com/office/drawing/2014/main" id="{6887B81A-3E5B-4BD4-A88B-714E7AE71F9A}"/>
                </a:ext>
              </a:extLst>
            </p:cNvPr>
            <p:cNvSpPr/>
            <p:nvPr/>
          </p:nvSpPr>
          <p:spPr>
            <a:xfrm>
              <a:off x="9084335" y="7039961"/>
              <a:ext cx="3333521" cy="1613816"/>
            </a:xfrm>
            <a:custGeom>
              <a:avLst/>
              <a:gdLst>
                <a:gd name="connsiteX0" fmla="*/ 1219200 w 1219200"/>
                <a:gd name="connsiteY0" fmla="*/ 561975 h 561975"/>
                <a:gd name="connsiteX1" fmla="*/ 438150 w 1219200"/>
                <a:gd name="connsiteY1" fmla="*/ 0 h 561975"/>
                <a:gd name="connsiteX2" fmla="*/ 0 w 1219200"/>
                <a:gd name="connsiteY2" fmla="*/ 361950 h 561975"/>
                <a:gd name="connsiteX3" fmla="*/ 1219200 w 1219200"/>
                <a:gd name="connsiteY3" fmla="*/ 561975 h 561975"/>
                <a:gd name="connsiteX0" fmla="*/ 1158170 w 1158170"/>
                <a:gd name="connsiteY0" fmla="*/ 561975 h 561975"/>
                <a:gd name="connsiteX1" fmla="*/ 377120 w 1158170"/>
                <a:gd name="connsiteY1" fmla="*/ 0 h 561975"/>
                <a:gd name="connsiteX2" fmla="*/ 0 w 1158170"/>
                <a:gd name="connsiteY2" fmla="*/ 375217 h 561975"/>
                <a:gd name="connsiteX3" fmla="*/ 1158170 w 1158170"/>
                <a:gd name="connsiteY3" fmla="*/ 561975 h 561975"/>
                <a:gd name="connsiteX0" fmla="*/ 1160823 w 1160823"/>
                <a:gd name="connsiteY0" fmla="*/ 561975 h 561975"/>
                <a:gd name="connsiteX1" fmla="*/ 379773 w 1160823"/>
                <a:gd name="connsiteY1" fmla="*/ 0 h 561975"/>
                <a:gd name="connsiteX2" fmla="*/ 0 w 1160823"/>
                <a:gd name="connsiteY2" fmla="*/ 367257 h 561975"/>
                <a:gd name="connsiteX3" fmla="*/ 1160823 w 1160823"/>
                <a:gd name="connsiteY3" fmla="*/ 561975 h 561975"/>
              </a:gdLst>
              <a:ahLst/>
              <a:cxnLst>
                <a:cxn ang="0">
                  <a:pos x="connsiteX0" y="connsiteY0"/>
                </a:cxn>
                <a:cxn ang="0">
                  <a:pos x="connsiteX1" y="connsiteY1"/>
                </a:cxn>
                <a:cxn ang="0">
                  <a:pos x="connsiteX2" y="connsiteY2"/>
                </a:cxn>
                <a:cxn ang="0">
                  <a:pos x="connsiteX3" y="connsiteY3"/>
                </a:cxn>
              </a:cxnLst>
              <a:rect l="l" t="t" r="r" b="b"/>
              <a:pathLst>
                <a:path w="1160823" h="561975">
                  <a:moveTo>
                    <a:pt x="1160823" y="561975"/>
                  </a:moveTo>
                  <a:lnTo>
                    <a:pt x="379773" y="0"/>
                  </a:lnTo>
                  <a:lnTo>
                    <a:pt x="0" y="367257"/>
                  </a:lnTo>
                  <a:lnTo>
                    <a:pt x="1160823" y="561975"/>
                  </a:lnTo>
                  <a:close/>
                </a:path>
              </a:pathLst>
            </a:custGeom>
            <a:solidFill>
              <a:srgbClr val="FF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19" name="Freeform: Shape 18">
              <a:extLst>
                <a:ext uri="{FF2B5EF4-FFF2-40B4-BE49-F238E27FC236}">
                  <a16:creationId xmlns:a16="http://schemas.microsoft.com/office/drawing/2014/main" id="{4602A28A-1411-4F4D-994C-D32812C51379}"/>
                </a:ext>
              </a:extLst>
            </p:cNvPr>
            <p:cNvSpPr/>
            <p:nvPr/>
          </p:nvSpPr>
          <p:spPr>
            <a:xfrm>
              <a:off x="5365048" y="5540922"/>
              <a:ext cx="1132617" cy="452885"/>
            </a:xfrm>
            <a:custGeom>
              <a:avLst/>
              <a:gdLst>
                <a:gd name="connsiteX0" fmla="*/ 133350 w 276225"/>
                <a:gd name="connsiteY0" fmla="*/ 0 h 200025"/>
                <a:gd name="connsiteX1" fmla="*/ 0 w 276225"/>
                <a:gd name="connsiteY1" fmla="*/ 200025 h 200025"/>
                <a:gd name="connsiteX2" fmla="*/ 276225 w 276225"/>
                <a:gd name="connsiteY2" fmla="*/ 152400 h 200025"/>
                <a:gd name="connsiteX3" fmla="*/ 133350 w 276225"/>
                <a:gd name="connsiteY3" fmla="*/ 0 h 200025"/>
                <a:gd name="connsiteX0" fmla="*/ 157232 w 276225"/>
                <a:gd name="connsiteY0" fmla="*/ 0 h 205332"/>
                <a:gd name="connsiteX1" fmla="*/ 0 w 276225"/>
                <a:gd name="connsiteY1" fmla="*/ 205332 h 205332"/>
                <a:gd name="connsiteX2" fmla="*/ 276225 w 276225"/>
                <a:gd name="connsiteY2" fmla="*/ 157707 h 205332"/>
                <a:gd name="connsiteX3" fmla="*/ 157232 w 276225"/>
                <a:gd name="connsiteY3" fmla="*/ 0 h 205332"/>
                <a:gd name="connsiteX0" fmla="*/ 275415 w 394408"/>
                <a:gd name="connsiteY0" fmla="*/ 0 h 157707"/>
                <a:gd name="connsiteX1" fmla="*/ 0 w 394408"/>
                <a:gd name="connsiteY1" fmla="*/ 150097 h 157707"/>
                <a:gd name="connsiteX2" fmla="*/ 394408 w 394408"/>
                <a:gd name="connsiteY2" fmla="*/ 157707 h 157707"/>
                <a:gd name="connsiteX3" fmla="*/ 275415 w 394408"/>
                <a:gd name="connsiteY3" fmla="*/ 0 h 157707"/>
              </a:gdLst>
              <a:ahLst/>
              <a:cxnLst>
                <a:cxn ang="0">
                  <a:pos x="connsiteX0" y="connsiteY0"/>
                </a:cxn>
                <a:cxn ang="0">
                  <a:pos x="connsiteX1" y="connsiteY1"/>
                </a:cxn>
                <a:cxn ang="0">
                  <a:pos x="connsiteX2" y="connsiteY2"/>
                </a:cxn>
                <a:cxn ang="0">
                  <a:pos x="connsiteX3" y="connsiteY3"/>
                </a:cxn>
              </a:cxnLst>
              <a:rect l="l" t="t" r="r" b="b"/>
              <a:pathLst>
                <a:path w="394408" h="157707">
                  <a:moveTo>
                    <a:pt x="275415" y="0"/>
                  </a:moveTo>
                  <a:lnTo>
                    <a:pt x="0" y="150097"/>
                  </a:lnTo>
                  <a:lnTo>
                    <a:pt x="394408" y="157707"/>
                  </a:lnTo>
                  <a:lnTo>
                    <a:pt x="275415" y="0"/>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0" name="Freeform: Shape 19">
              <a:extLst>
                <a:ext uri="{FF2B5EF4-FFF2-40B4-BE49-F238E27FC236}">
                  <a16:creationId xmlns:a16="http://schemas.microsoft.com/office/drawing/2014/main" id="{BEC34F29-32DE-4EC3-95D7-8FB3C77BC34B}"/>
                </a:ext>
              </a:extLst>
            </p:cNvPr>
            <p:cNvSpPr/>
            <p:nvPr/>
          </p:nvSpPr>
          <p:spPr>
            <a:xfrm>
              <a:off x="6149698" y="5215816"/>
              <a:ext cx="1586463" cy="2373441"/>
            </a:xfrm>
            <a:custGeom>
              <a:avLst/>
              <a:gdLst>
                <a:gd name="connsiteX0" fmla="*/ 552450 w 552450"/>
                <a:gd name="connsiteY0" fmla="*/ 0 h 847725"/>
                <a:gd name="connsiteX1" fmla="*/ 0 w 552450"/>
                <a:gd name="connsiteY1" fmla="*/ 114300 h 847725"/>
                <a:gd name="connsiteX2" fmla="*/ 523875 w 552450"/>
                <a:gd name="connsiteY2" fmla="*/ 847725 h 847725"/>
                <a:gd name="connsiteX3" fmla="*/ 552450 w 552450"/>
                <a:gd name="connsiteY3" fmla="*/ 0 h 847725"/>
                <a:gd name="connsiteX0" fmla="*/ 552450 w 552450"/>
                <a:gd name="connsiteY0" fmla="*/ 0 h 826497"/>
                <a:gd name="connsiteX1" fmla="*/ 0 w 552450"/>
                <a:gd name="connsiteY1" fmla="*/ 114300 h 826497"/>
                <a:gd name="connsiteX2" fmla="*/ 502647 w 552450"/>
                <a:gd name="connsiteY2" fmla="*/ 826497 h 826497"/>
                <a:gd name="connsiteX3" fmla="*/ 552450 w 552450"/>
                <a:gd name="connsiteY3" fmla="*/ 0 h 826497"/>
              </a:gdLst>
              <a:ahLst/>
              <a:cxnLst>
                <a:cxn ang="0">
                  <a:pos x="connsiteX0" y="connsiteY0"/>
                </a:cxn>
                <a:cxn ang="0">
                  <a:pos x="connsiteX1" y="connsiteY1"/>
                </a:cxn>
                <a:cxn ang="0">
                  <a:pos x="connsiteX2" y="connsiteY2"/>
                </a:cxn>
                <a:cxn ang="0">
                  <a:pos x="connsiteX3" y="connsiteY3"/>
                </a:cxn>
              </a:cxnLst>
              <a:rect l="l" t="t" r="r" b="b"/>
              <a:pathLst>
                <a:path w="552450" h="826497">
                  <a:moveTo>
                    <a:pt x="552450" y="0"/>
                  </a:moveTo>
                  <a:lnTo>
                    <a:pt x="0" y="114300"/>
                  </a:lnTo>
                  <a:lnTo>
                    <a:pt x="502647" y="826497"/>
                  </a:lnTo>
                  <a:lnTo>
                    <a:pt x="552450" y="0"/>
                  </a:lnTo>
                  <a:close/>
                </a:path>
              </a:pathLst>
            </a:custGeom>
            <a:solidFill>
              <a:srgbClr val="FF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1" name="Freeform: Shape 20">
              <a:extLst>
                <a:ext uri="{FF2B5EF4-FFF2-40B4-BE49-F238E27FC236}">
                  <a16:creationId xmlns:a16="http://schemas.microsoft.com/office/drawing/2014/main" id="{E46171F3-60A8-4028-98C5-A940DD2299F4}"/>
                </a:ext>
              </a:extLst>
            </p:cNvPr>
            <p:cNvSpPr/>
            <p:nvPr/>
          </p:nvSpPr>
          <p:spPr>
            <a:xfrm>
              <a:off x="9871174" y="2566277"/>
              <a:ext cx="3530804" cy="3853064"/>
            </a:xfrm>
            <a:custGeom>
              <a:avLst/>
              <a:gdLst>
                <a:gd name="connsiteX0" fmla="*/ 1019175 w 1019175"/>
                <a:gd name="connsiteY0" fmla="*/ 0 h 1390650"/>
                <a:gd name="connsiteX1" fmla="*/ 0 w 1019175"/>
                <a:gd name="connsiteY1" fmla="*/ 295275 h 1390650"/>
                <a:gd name="connsiteX2" fmla="*/ 19050 w 1019175"/>
                <a:gd name="connsiteY2" fmla="*/ 1390650 h 1390650"/>
                <a:gd name="connsiteX3" fmla="*/ 1019175 w 1019175"/>
                <a:gd name="connsiteY3" fmla="*/ 0 h 1390650"/>
                <a:gd name="connsiteX0" fmla="*/ 1113905 w 1113905"/>
                <a:gd name="connsiteY0" fmla="*/ 0 h 1390650"/>
                <a:gd name="connsiteX1" fmla="*/ 0 w 1113905"/>
                <a:gd name="connsiteY1" fmla="*/ 643150 h 1390650"/>
                <a:gd name="connsiteX2" fmla="*/ 113780 w 1113905"/>
                <a:gd name="connsiteY2" fmla="*/ 1390650 h 1390650"/>
                <a:gd name="connsiteX3" fmla="*/ 1113905 w 1113905"/>
                <a:gd name="connsiteY3" fmla="*/ 0 h 1390650"/>
                <a:gd name="connsiteX0" fmla="*/ 1229522 w 1229522"/>
                <a:gd name="connsiteY0" fmla="*/ 0 h 1341742"/>
                <a:gd name="connsiteX1" fmla="*/ 0 w 1229522"/>
                <a:gd name="connsiteY1" fmla="*/ 594242 h 1341742"/>
                <a:gd name="connsiteX2" fmla="*/ 113780 w 1229522"/>
                <a:gd name="connsiteY2" fmla="*/ 1341742 h 1341742"/>
                <a:gd name="connsiteX3" fmla="*/ 1229522 w 1229522"/>
                <a:gd name="connsiteY3" fmla="*/ 0 h 1341742"/>
              </a:gdLst>
              <a:ahLst/>
              <a:cxnLst>
                <a:cxn ang="0">
                  <a:pos x="connsiteX0" y="connsiteY0"/>
                </a:cxn>
                <a:cxn ang="0">
                  <a:pos x="connsiteX1" y="connsiteY1"/>
                </a:cxn>
                <a:cxn ang="0">
                  <a:pos x="connsiteX2" y="connsiteY2"/>
                </a:cxn>
                <a:cxn ang="0">
                  <a:pos x="connsiteX3" y="connsiteY3"/>
                </a:cxn>
              </a:cxnLst>
              <a:rect l="l" t="t" r="r" b="b"/>
              <a:pathLst>
                <a:path w="1229522" h="1341742">
                  <a:moveTo>
                    <a:pt x="1229522" y="0"/>
                  </a:moveTo>
                  <a:lnTo>
                    <a:pt x="0" y="594242"/>
                  </a:lnTo>
                  <a:lnTo>
                    <a:pt x="113780" y="1341742"/>
                  </a:lnTo>
                  <a:lnTo>
                    <a:pt x="1229522" y="0"/>
                  </a:lnTo>
                  <a:close/>
                </a:path>
              </a:pathLst>
            </a:custGeom>
            <a:solidFill>
              <a:srgbClr val="FF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2" name="Freeform: Shape 21">
              <a:extLst>
                <a:ext uri="{FF2B5EF4-FFF2-40B4-BE49-F238E27FC236}">
                  <a16:creationId xmlns:a16="http://schemas.microsoft.com/office/drawing/2014/main" id="{8956818E-0761-443D-82E6-F4415B9B5DCE}"/>
                </a:ext>
              </a:extLst>
            </p:cNvPr>
            <p:cNvSpPr/>
            <p:nvPr/>
          </p:nvSpPr>
          <p:spPr>
            <a:xfrm>
              <a:off x="7585440" y="3324702"/>
              <a:ext cx="2667179" cy="4626397"/>
            </a:xfrm>
            <a:custGeom>
              <a:avLst/>
              <a:gdLst>
                <a:gd name="connsiteX0" fmla="*/ 528637 w 928687"/>
                <a:gd name="connsiteY0" fmla="*/ 1628775 h 1628775"/>
                <a:gd name="connsiteX1" fmla="*/ 0 w 928687"/>
                <a:gd name="connsiteY1" fmla="*/ 1500188 h 1628775"/>
                <a:gd name="connsiteX2" fmla="*/ 71437 w 928687"/>
                <a:gd name="connsiteY2" fmla="*/ 0 h 1628775"/>
                <a:gd name="connsiteX3" fmla="*/ 928687 w 928687"/>
                <a:gd name="connsiteY3" fmla="*/ 1271588 h 1628775"/>
                <a:gd name="connsiteX4" fmla="*/ 528637 w 928687"/>
                <a:gd name="connsiteY4" fmla="*/ 1628775 h 1628775"/>
                <a:gd name="connsiteX0" fmla="*/ 542925 w 942975"/>
                <a:gd name="connsiteY0" fmla="*/ 1304925 h 1304925"/>
                <a:gd name="connsiteX1" fmla="*/ 14288 w 942975"/>
                <a:gd name="connsiteY1" fmla="*/ 1176338 h 1304925"/>
                <a:gd name="connsiteX2" fmla="*/ 0 w 942975"/>
                <a:gd name="connsiteY2" fmla="*/ 0 h 1304925"/>
                <a:gd name="connsiteX3" fmla="*/ 942975 w 942975"/>
                <a:gd name="connsiteY3" fmla="*/ 947738 h 1304925"/>
                <a:gd name="connsiteX4" fmla="*/ 542925 w 942975"/>
                <a:gd name="connsiteY4" fmla="*/ 1304925 h 1304925"/>
                <a:gd name="connsiteX0" fmla="*/ 528637 w 928687"/>
                <a:gd name="connsiteY0" fmla="*/ 1581150 h 1581150"/>
                <a:gd name="connsiteX1" fmla="*/ 0 w 928687"/>
                <a:gd name="connsiteY1" fmla="*/ 1452563 h 1581150"/>
                <a:gd name="connsiteX2" fmla="*/ 61912 w 928687"/>
                <a:gd name="connsiteY2" fmla="*/ 0 h 1581150"/>
                <a:gd name="connsiteX3" fmla="*/ 928687 w 928687"/>
                <a:gd name="connsiteY3" fmla="*/ 1223963 h 1581150"/>
                <a:gd name="connsiteX4" fmla="*/ 528637 w 928687"/>
                <a:gd name="connsiteY4" fmla="*/ 1581150 h 1581150"/>
                <a:gd name="connsiteX0" fmla="*/ 528637 w 928687"/>
                <a:gd name="connsiteY0" fmla="*/ 1619250 h 1619250"/>
                <a:gd name="connsiteX1" fmla="*/ 0 w 928687"/>
                <a:gd name="connsiteY1" fmla="*/ 1490663 h 1619250"/>
                <a:gd name="connsiteX2" fmla="*/ 42862 w 928687"/>
                <a:gd name="connsiteY2" fmla="*/ 0 h 1619250"/>
                <a:gd name="connsiteX3" fmla="*/ 928687 w 928687"/>
                <a:gd name="connsiteY3" fmla="*/ 1262063 h 1619250"/>
                <a:gd name="connsiteX4" fmla="*/ 528637 w 928687"/>
                <a:gd name="connsiteY4" fmla="*/ 1619250 h 1619250"/>
                <a:gd name="connsiteX0" fmla="*/ 528637 w 928687"/>
                <a:gd name="connsiteY0" fmla="*/ 1614196 h 1614196"/>
                <a:gd name="connsiteX1" fmla="*/ 0 w 928687"/>
                <a:gd name="connsiteY1" fmla="*/ 1485609 h 1614196"/>
                <a:gd name="connsiteX2" fmla="*/ 47916 w 928687"/>
                <a:gd name="connsiteY2" fmla="*/ 0 h 1614196"/>
                <a:gd name="connsiteX3" fmla="*/ 928687 w 928687"/>
                <a:gd name="connsiteY3" fmla="*/ 1257009 h 1614196"/>
                <a:gd name="connsiteX4" fmla="*/ 528637 w 928687"/>
                <a:gd name="connsiteY4" fmla="*/ 1614196 h 1614196"/>
                <a:gd name="connsiteX0" fmla="*/ 528637 w 928687"/>
                <a:gd name="connsiteY0" fmla="*/ 1442351 h 1442351"/>
                <a:gd name="connsiteX1" fmla="*/ 0 w 928687"/>
                <a:gd name="connsiteY1" fmla="*/ 1313764 h 1442351"/>
                <a:gd name="connsiteX2" fmla="*/ 2427 w 928687"/>
                <a:gd name="connsiteY2" fmla="*/ 0 h 1442351"/>
                <a:gd name="connsiteX3" fmla="*/ 928687 w 928687"/>
                <a:gd name="connsiteY3" fmla="*/ 1085164 h 1442351"/>
                <a:gd name="connsiteX4" fmla="*/ 528637 w 928687"/>
                <a:gd name="connsiteY4" fmla="*/ 1442351 h 1442351"/>
                <a:gd name="connsiteX0" fmla="*/ 528637 w 928687"/>
                <a:gd name="connsiteY0" fmla="*/ 1624305 h 1624305"/>
                <a:gd name="connsiteX1" fmla="*/ 0 w 928687"/>
                <a:gd name="connsiteY1" fmla="*/ 1495718 h 1624305"/>
                <a:gd name="connsiteX2" fmla="*/ 47916 w 928687"/>
                <a:gd name="connsiteY2" fmla="*/ 0 h 1624305"/>
                <a:gd name="connsiteX3" fmla="*/ 928687 w 928687"/>
                <a:gd name="connsiteY3" fmla="*/ 1267118 h 1624305"/>
                <a:gd name="connsiteX4" fmla="*/ 528637 w 928687"/>
                <a:gd name="connsiteY4" fmla="*/ 1624305 h 1624305"/>
                <a:gd name="connsiteX0" fmla="*/ 528637 w 928687"/>
                <a:gd name="connsiteY0" fmla="*/ 1616345 h 1616345"/>
                <a:gd name="connsiteX1" fmla="*/ 0 w 928687"/>
                <a:gd name="connsiteY1" fmla="*/ 1487758 h 1616345"/>
                <a:gd name="connsiteX2" fmla="*/ 53223 w 928687"/>
                <a:gd name="connsiteY2" fmla="*/ 0 h 1616345"/>
                <a:gd name="connsiteX3" fmla="*/ 928687 w 928687"/>
                <a:gd name="connsiteY3" fmla="*/ 1259158 h 1616345"/>
                <a:gd name="connsiteX4" fmla="*/ 528637 w 928687"/>
                <a:gd name="connsiteY4" fmla="*/ 1616345 h 1616345"/>
                <a:gd name="connsiteX0" fmla="*/ 528637 w 928687"/>
                <a:gd name="connsiteY0" fmla="*/ 1618998 h 1618998"/>
                <a:gd name="connsiteX1" fmla="*/ 0 w 928687"/>
                <a:gd name="connsiteY1" fmla="*/ 1490411 h 1618998"/>
                <a:gd name="connsiteX2" fmla="*/ 55877 w 928687"/>
                <a:gd name="connsiteY2" fmla="*/ 0 h 1618998"/>
                <a:gd name="connsiteX3" fmla="*/ 928687 w 928687"/>
                <a:gd name="connsiteY3" fmla="*/ 1261811 h 1618998"/>
                <a:gd name="connsiteX4" fmla="*/ 528637 w 928687"/>
                <a:gd name="connsiteY4" fmla="*/ 1618998 h 1618998"/>
                <a:gd name="connsiteX0" fmla="*/ 528637 w 928687"/>
                <a:gd name="connsiteY0" fmla="*/ 1611038 h 1611038"/>
                <a:gd name="connsiteX1" fmla="*/ 0 w 928687"/>
                <a:gd name="connsiteY1" fmla="*/ 1482451 h 1611038"/>
                <a:gd name="connsiteX2" fmla="*/ 50570 w 928687"/>
                <a:gd name="connsiteY2" fmla="*/ 0 h 1611038"/>
                <a:gd name="connsiteX3" fmla="*/ 928687 w 928687"/>
                <a:gd name="connsiteY3" fmla="*/ 1253851 h 1611038"/>
                <a:gd name="connsiteX4" fmla="*/ 528637 w 928687"/>
                <a:gd name="connsiteY4" fmla="*/ 1611038 h 1611038"/>
                <a:gd name="connsiteX0" fmla="*/ 536444 w 936494"/>
                <a:gd name="connsiteY0" fmla="*/ 1597771 h 1597771"/>
                <a:gd name="connsiteX1" fmla="*/ 7807 w 936494"/>
                <a:gd name="connsiteY1" fmla="*/ 1469184 h 1597771"/>
                <a:gd name="connsiteX2" fmla="*/ 0 w 936494"/>
                <a:gd name="connsiteY2" fmla="*/ 0 h 1597771"/>
                <a:gd name="connsiteX3" fmla="*/ 936494 w 936494"/>
                <a:gd name="connsiteY3" fmla="*/ 1240584 h 1597771"/>
                <a:gd name="connsiteX4" fmla="*/ 536444 w 936494"/>
                <a:gd name="connsiteY4" fmla="*/ 1597771 h 1597771"/>
                <a:gd name="connsiteX0" fmla="*/ 528735 w 928785"/>
                <a:gd name="connsiteY0" fmla="*/ 1611038 h 1611038"/>
                <a:gd name="connsiteX1" fmla="*/ 98 w 928785"/>
                <a:gd name="connsiteY1" fmla="*/ 1482451 h 1611038"/>
                <a:gd name="connsiteX2" fmla="*/ 45361 w 928785"/>
                <a:gd name="connsiteY2" fmla="*/ 0 h 1611038"/>
                <a:gd name="connsiteX3" fmla="*/ 928785 w 928785"/>
                <a:gd name="connsiteY3" fmla="*/ 1253851 h 1611038"/>
                <a:gd name="connsiteX4" fmla="*/ 528735 w 928785"/>
                <a:gd name="connsiteY4" fmla="*/ 1611038 h 161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785" h="1611038">
                  <a:moveTo>
                    <a:pt x="528735" y="1611038"/>
                  </a:moveTo>
                  <a:lnTo>
                    <a:pt x="98" y="1482451"/>
                  </a:lnTo>
                  <a:cubicBezTo>
                    <a:pt x="-2504" y="992723"/>
                    <a:pt x="47963" y="489728"/>
                    <a:pt x="45361" y="0"/>
                  </a:cubicBezTo>
                  <a:lnTo>
                    <a:pt x="928785" y="1253851"/>
                  </a:lnTo>
                  <a:lnTo>
                    <a:pt x="528735" y="1611038"/>
                  </a:lnTo>
                  <a:close/>
                </a:path>
              </a:pathLst>
            </a:custGeom>
            <a:solidFill>
              <a:srgbClr val="FF964F"/>
            </a:solidFill>
            <a:ln w="127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23" name="Freeform: Shape 22">
              <a:extLst>
                <a:ext uri="{FF2B5EF4-FFF2-40B4-BE49-F238E27FC236}">
                  <a16:creationId xmlns:a16="http://schemas.microsoft.com/office/drawing/2014/main" id="{F3BF3517-C913-4DF4-9065-2981D2B13889}"/>
                </a:ext>
              </a:extLst>
            </p:cNvPr>
            <p:cNvSpPr/>
            <p:nvPr/>
          </p:nvSpPr>
          <p:spPr>
            <a:xfrm>
              <a:off x="7708808" y="479821"/>
              <a:ext cx="2543813" cy="6474124"/>
            </a:xfrm>
            <a:custGeom>
              <a:avLst/>
              <a:gdLst>
                <a:gd name="connsiteX0" fmla="*/ 0 w 885825"/>
                <a:gd name="connsiteY0" fmla="*/ 914400 h 2171700"/>
                <a:gd name="connsiteX1" fmla="*/ 871538 w 885825"/>
                <a:gd name="connsiteY1" fmla="*/ 0 h 2171700"/>
                <a:gd name="connsiteX2" fmla="*/ 885825 w 885825"/>
                <a:gd name="connsiteY2" fmla="*/ 2171700 h 2171700"/>
                <a:gd name="connsiteX3" fmla="*/ 0 w 885825"/>
                <a:gd name="connsiteY3" fmla="*/ 914400 h 2171700"/>
                <a:gd name="connsiteX0" fmla="*/ 0 w 885825"/>
                <a:gd name="connsiteY0" fmla="*/ 997167 h 2254467"/>
                <a:gd name="connsiteX1" fmla="*/ 675879 w 885825"/>
                <a:gd name="connsiteY1" fmla="*/ 0 h 2254467"/>
                <a:gd name="connsiteX2" fmla="*/ 885825 w 885825"/>
                <a:gd name="connsiteY2" fmla="*/ 2254467 h 2254467"/>
                <a:gd name="connsiteX3" fmla="*/ 0 w 885825"/>
                <a:gd name="connsiteY3" fmla="*/ 997167 h 2254467"/>
              </a:gdLst>
              <a:ahLst/>
              <a:cxnLst>
                <a:cxn ang="0">
                  <a:pos x="connsiteX0" y="connsiteY0"/>
                </a:cxn>
                <a:cxn ang="0">
                  <a:pos x="connsiteX1" y="connsiteY1"/>
                </a:cxn>
                <a:cxn ang="0">
                  <a:pos x="connsiteX2" y="connsiteY2"/>
                </a:cxn>
                <a:cxn ang="0">
                  <a:pos x="connsiteX3" y="connsiteY3"/>
                </a:cxn>
              </a:cxnLst>
              <a:rect l="l" t="t" r="r" b="b"/>
              <a:pathLst>
                <a:path w="885825" h="2254467">
                  <a:moveTo>
                    <a:pt x="0" y="997167"/>
                  </a:moveTo>
                  <a:lnTo>
                    <a:pt x="675879" y="0"/>
                  </a:lnTo>
                  <a:cubicBezTo>
                    <a:pt x="680641" y="723900"/>
                    <a:pt x="881063" y="1530567"/>
                    <a:pt x="885825" y="2254467"/>
                  </a:cubicBezTo>
                  <a:lnTo>
                    <a:pt x="0" y="997167"/>
                  </a:lnTo>
                  <a:close/>
                </a:path>
              </a:pathLst>
            </a:custGeom>
            <a:solidFill>
              <a:srgbClr val="FF7B2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pic>
        <p:nvPicPr>
          <p:cNvPr id="93191" name="Group 14">
            <a:extLst>
              <a:ext uri="{FF2B5EF4-FFF2-40B4-BE49-F238E27FC236}">
                <a16:creationId xmlns:a16="http://schemas.microsoft.com/office/drawing/2014/main" id="{2E2B399B-A9B7-4D2F-8AC7-F37B87C7CCFE}"/>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5100" y="2781300"/>
            <a:ext cx="3810000"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16">
            <a:extLst>
              <a:ext uri="{FF2B5EF4-FFF2-40B4-BE49-F238E27FC236}">
                <a16:creationId xmlns:a16="http://schemas.microsoft.com/office/drawing/2014/main" id="{B42A1C94-354D-4205-874A-1F157FABDF7C}"/>
              </a:ext>
            </a:extLst>
          </p:cNvPr>
          <p:cNvSpPr/>
          <p:nvPr/>
        </p:nvSpPr>
        <p:spPr>
          <a:xfrm>
            <a:off x="3576638" y="3978275"/>
            <a:ext cx="219075" cy="139700"/>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rgbClr val="FF96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26" name="Oval 21">
            <a:extLst>
              <a:ext uri="{FF2B5EF4-FFF2-40B4-BE49-F238E27FC236}">
                <a16:creationId xmlns:a16="http://schemas.microsoft.com/office/drawing/2014/main" id="{772A99DA-AAD9-42DB-9AED-9E04E95092CD}"/>
              </a:ext>
            </a:extLst>
          </p:cNvPr>
          <p:cNvSpPr>
            <a:spLocks noChangeAspect="1"/>
          </p:cNvSpPr>
          <p:nvPr/>
        </p:nvSpPr>
        <p:spPr>
          <a:xfrm>
            <a:off x="2528888" y="3756025"/>
            <a:ext cx="230187" cy="233363"/>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FF7B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27" name="Donut 8">
            <a:extLst>
              <a:ext uri="{FF2B5EF4-FFF2-40B4-BE49-F238E27FC236}">
                <a16:creationId xmlns:a16="http://schemas.microsoft.com/office/drawing/2014/main" id="{31003DB1-0A23-48A4-BB8A-BDBF710842D3}"/>
              </a:ext>
            </a:extLst>
          </p:cNvPr>
          <p:cNvSpPr/>
          <p:nvPr/>
        </p:nvSpPr>
        <p:spPr>
          <a:xfrm>
            <a:off x="3633788" y="3051175"/>
            <a:ext cx="222250" cy="266700"/>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accent1"/>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black"/>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28" name="Teardrop 6">
            <a:extLst>
              <a:ext uri="{FF2B5EF4-FFF2-40B4-BE49-F238E27FC236}">
                <a16:creationId xmlns:a16="http://schemas.microsoft.com/office/drawing/2014/main" id="{2508DA8A-510C-4128-9F3D-8FE2A02D6DB6}"/>
              </a:ext>
            </a:extLst>
          </p:cNvPr>
          <p:cNvSpPr/>
          <p:nvPr/>
        </p:nvSpPr>
        <p:spPr>
          <a:xfrm rot="8100000">
            <a:off x="2146300" y="5000625"/>
            <a:ext cx="227013" cy="219075"/>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rgbClr val="FF7B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29" name="Rounded Rectangle 7">
            <a:extLst>
              <a:ext uri="{FF2B5EF4-FFF2-40B4-BE49-F238E27FC236}">
                <a16:creationId xmlns:a16="http://schemas.microsoft.com/office/drawing/2014/main" id="{E797D8ED-059C-449F-924F-FF6348887924}"/>
              </a:ext>
            </a:extLst>
          </p:cNvPr>
          <p:cNvSpPr/>
          <p:nvPr/>
        </p:nvSpPr>
        <p:spPr>
          <a:xfrm>
            <a:off x="2881313" y="4559300"/>
            <a:ext cx="263525" cy="220663"/>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30" name="Rectangle 16">
            <a:extLst>
              <a:ext uri="{FF2B5EF4-FFF2-40B4-BE49-F238E27FC236}">
                <a16:creationId xmlns:a16="http://schemas.microsoft.com/office/drawing/2014/main" id="{C1C09C7D-56C8-415A-B835-3E223708CB35}"/>
              </a:ext>
            </a:extLst>
          </p:cNvPr>
          <p:cNvSpPr/>
          <p:nvPr/>
        </p:nvSpPr>
        <p:spPr>
          <a:xfrm rot="2700000">
            <a:off x="2991644" y="3521869"/>
            <a:ext cx="155575" cy="287337"/>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31" name="Rectangle 9">
            <a:extLst>
              <a:ext uri="{FF2B5EF4-FFF2-40B4-BE49-F238E27FC236}">
                <a16:creationId xmlns:a16="http://schemas.microsoft.com/office/drawing/2014/main" id="{24294C6C-967B-4C28-B449-48C5647D64D6}"/>
              </a:ext>
            </a:extLst>
          </p:cNvPr>
          <p:cNvSpPr/>
          <p:nvPr/>
        </p:nvSpPr>
        <p:spPr>
          <a:xfrm>
            <a:off x="3932238" y="4868863"/>
            <a:ext cx="261937" cy="238125"/>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68608" name="Freeform 19">
            <a:extLst>
              <a:ext uri="{FF2B5EF4-FFF2-40B4-BE49-F238E27FC236}">
                <a16:creationId xmlns:a16="http://schemas.microsoft.com/office/drawing/2014/main" id="{7ABE54F1-29EF-4E3A-A745-51C4BA3AC857}"/>
              </a:ext>
            </a:extLst>
          </p:cNvPr>
          <p:cNvSpPr/>
          <p:nvPr/>
        </p:nvSpPr>
        <p:spPr>
          <a:xfrm>
            <a:off x="2157413" y="4225925"/>
            <a:ext cx="203200" cy="200025"/>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rgbClr val="FF96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68609" name="Donut 39">
            <a:extLst>
              <a:ext uri="{FF2B5EF4-FFF2-40B4-BE49-F238E27FC236}">
                <a16:creationId xmlns:a16="http://schemas.microsoft.com/office/drawing/2014/main" id="{8FB1D5B1-3C1A-4080-90DE-2813384F3407}"/>
              </a:ext>
            </a:extLst>
          </p:cNvPr>
          <p:cNvSpPr/>
          <p:nvPr/>
        </p:nvSpPr>
        <p:spPr>
          <a:xfrm>
            <a:off x="4003675" y="3840163"/>
            <a:ext cx="250825" cy="249237"/>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black"/>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68611" name="Oval 68610">
            <a:extLst>
              <a:ext uri="{FF2B5EF4-FFF2-40B4-BE49-F238E27FC236}">
                <a16:creationId xmlns:a16="http://schemas.microsoft.com/office/drawing/2014/main" id="{28912CAA-6807-4B54-A74D-1069EC5C3D4F}"/>
              </a:ext>
            </a:extLst>
          </p:cNvPr>
          <p:cNvSpPr/>
          <p:nvPr/>
        </p:nvSpPr>
        <p:spPr>
          <a:xfrm>
            <a:off x="6451600" y="2581275"/>
            <a:ext cx="1076325" cy="1106488"/>
          </a:xfrm>
          <a:prstGeom prst="ellipse">
            <a:avLst/>
          </a:prstGeom>
          <a:solidFill>
            <a:srgbClr val="FF9966"/>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68612" name="TextBox 68611">
            <a:extLst>
              <a:ext uri="{FF2B5EF4-FFF2-40B4-BE49-F238E27FC236}">
                <a16:creationId xmlns:a16="http://schemas.microsoft.com/office/drawing/2014/main" id="{65CCCB7C-2707-4186-9AB3-2036C587E9AE}"/>
              </a:ext>
            </a:extLst>
          </p:cNvPr>
          <p:cNvSpPr txBox="1">
            <a:spLocks noChangeArrowheads="1"/>
          </p:cNvSpPr>
          <p:nvPr/>
        </p:nvSpPr>
        <p:spPr bwMode="auto">
          <a:xfrm>
            <a:off x="6738938" y="2808288"/>
            <a:ext cx="465137"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spAutoFit/>
          </a:bodyP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defRPr/>
            </a:pPr>
            <a:r>
              <a:rPr kumimoji="0" lang="en-US" altLang="ko-KR" sz="4000" b="0" i="0" u="none" strike="noStrike" kern="1200" cap="none" spc="0" normalizeH="0" baseline="0" noProof="0">
                <a:ln>
                  <a:noFill/>
                </a:ln>
                <a:solidFill>
                  <a:srgbClr val="FF6600"/>
                </a:solidFill>
                <a:effectLst/>
                <a:uLnTx/>
                <a:uFillTx/>
                <a:latin typeface="Calibri" panose="020F0502020204030204" pitchFamily="34" charset="0"/>
                <a:ea typeface="맑은 고딕" panose="020B0503020000020004" pitchFamily="34" charset="-127"/>
                <a:cs typeface="Calibri" panose="020F0502020204030204" pitchFamily="34" charset="0"/>
              </a:rPr>
              <a:t>1</a:t>
            </a:r>
          </a:p>
        </p:txBody>
      </p:sp>
      <p:sp>
        <p:nvSpPr>
          <p:cNvPr id="68613" name="Oval 68612">
            <a:extLst>
              <a:ext uri="{FF2B5EF4-FFF2-40B4-BE49-F238E27FC236}">
                <a16:creationId xmlns:a16="http://schemas.microsoft.com/office/drawing/2014/main" id="{D240B15A-0FBC-4EB1-9981-A2531A4AE5A0}"/>
              </a:ext>
            </a:extLst>
          </p:cNvPr>
          <p:cNvSpPr/>
          <p:nvPr/>
        </p:nvSpPr>
        <p:spPr>
          <a:xfrm>
            <a:off x="6410325" y="3911600"/>
            <a:ext cx="1098550" cy="1057275"/>
          </a:xfrm>
          <a:prstGeom prst="ellipse">
            <a:avLst/>
          </a:prstGeom>
          <a:solidFill>
            <a:srgbClr val="FF9966"/>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dirty="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68614" name="TextBox 68613">
            <a:extLst>
              <a:ext uri="{FF2B5EF4-FFF2-40B4-BE49-F238E27FC236}">
                <a16:creationId xmlns:a16="http://schemas.microsoft.com/office/drawing/2014/main" id="{104D6EEE-5F5B-49F3-AEDA-FF6E4C1F16D3}"/>
              </a:ext>
            </a:extLst>
          </p:cNvPr>
          <p:cNvSpPr txBox="1">
            <a:spLocks noChangeArrowheads="1"/>
          </p:cNvSpPr>
          <p:nvPr/>
        </p:nvSpPr>
        <p:spPr bwMode="auto">
          <a:xfrm>
            <a:off x="6759575" y="4095750"/>
            <a:ext cx="3937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spAutoFit/>
          </a:bodyP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2813" rtl="0" eaLnBrk="1" fontAlgn="base" latinLnBrk="0" hangingPunct="1">
              <a:lnSpc>
                <a:spcPct val="100000"/>
              </a:lnSpc>
              <a:spcBef>
                <a:spcPct val="0"/>
              </a:spcBef>
              <a:spcAft>
                <a:spcPct val="0"/>
              </a:spcAft>
              <a:buClrTx/>
              <a:buSzTx/>
              <a:buFontTx/>
              <a:buNone/>
              <a:tabLst/>
              <a:defRPr/>
            </a:pPr>
            <a:r>
              <a:rPr kumimoji="0" lang="en-US" altLang="ko-KR" sz="4000" b="0" i="0" u="none" strike="noStrike" kern="1200" cap="none" spc="0" normalizeH="0" baseline="0" noProof="0">
                <a:ln>
                  <a:noFill/>
                </a:ln>
                <a:solidFill>
                  <a:srgbClr val="FF6600"/>
                </a:solidFill>
                <a:effectLst/>
                <a:uLnTx/>
                <a:uFillTx/>
                <a:latin typeface="Calibri" panose="020F0502020204030204" pitchFamily="34" charset="0"/>
                <a:ea typeface="맑은 고딕" panose="020B0503020000020004" pitchFamily="34" charset="-127"/>
                <a:cs typeface="Calibri" panose="020F0502020204030204" pitchFamily="34" charset="0"/>
              </a:rPr>
              <a:t>2</a:t>
            </a:r>
          </a:p>
        </p:txBody>
      </p:sp>
      <p:pic>
        <p:nvPicPr>
          <p:cNvPr id="93205" name="Ink 29">
            <a:extLst>
              <a:ext uri="{FF2B5EF4-FFF2-40B4-BE49-F238E27FC236}">
                <a16:creationId xmlns:a16="http://schemas.microsoft.com/office/drawing/2014/main" id="{16742739-9DA2-448A-9E17-293C267C660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86525" y="796925"/>
            <a:ext cx="1677988"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06" name="Ink 30">
            <a:extLst>
              <a:ext uri="{FF2B5EF4-FFF2-40B4-BE49-F238E27FC236}">
                <a16:creationId xmlns:a16="http://schemas.microsoft.com/office/drawing/2014/main" id="{9F23A2BF-6B3A-49A5-B2E0-E330184552D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46850" y="1762125"/>
            <a:ext cx="8731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07" name="Ink 31">
            <a:extLst>
              <a:ext uri="{FF2B5EF4-FFF2-40B4-BE49-F238E27FC236}">
                <a16:creationId xmlns:a16="http://schemas.microsoft.com/office/drawing/2014/main" id="{541CB5CC-AE30-4477-96A0-47D7CFED95F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58038" y="2249488"/>
            <a:ext cx="1149350"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08" name="Ink 35">
            <a:extLst>
              <a:ext uri="{FF2B5EF4-FFF2-40B4-BE49-F238E27FC236}">
                <a16:creationId xmlns:a16="http://schemas.microsoft.com/office/drawing/2014/main" id="{3AC4183D-3F58-4091-9FC1-9F390DC0940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43875" y="2120900"/>
            <a:ext cx="15367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09" name="Ink 36">
            <a:extLst>
              <a:ext uri="{FF2B5EF4-FFF2-40B4-BE49-F238E27FC236}">
                <a16:creationId xmlns:a16="http://schemas.microsoft.com/office/drawing/2014/main" id="{5C651400-BE66-4889-B492-8749D103051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494838" y="1589088"/>
            <a:ext cx="8636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10" name="Ink 40">
            <a:extLst>
              <a:ext uri="{FF2B5EF4-FFF2-40B4-BE49-F238E27FC236}">
                <a16:creationId xmlns:a16="http://schemas.microsoft.com/office/drawing/2014/main" id="{F4EACDE9-B5B2-4260-A202-954B37084C2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333038" y="1319213"/>
            <a:ext cx="6159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11" name="Ink 43">
            <a:extLst>
              <a:ext uri="{FF2B5EF4-FFF2-40B4-BE49-F238E27FC236}">
                <a16:creationId xmlns:a16="http://schemas.microsoft.com/office/drawing/2014/main" id="{3BC49FEB-D0A3-4C9E-B4DF-89C78C8B0C6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339388" y="928688"/>
            <a:ext cx="4572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3212" name="Group 47">
            <a:extLst>
              <a:ext uri="{FF2B5EF4-FFF2-40B4-BE49-F238E27FC236}">
                <a16:creationId xmlns:a16="http://schemas.microsoft.com/office/drawing/2014/main" id="{6A6A1027-D150-4939-AB17-BC9B8BA6CCB6}"/>
              </a:ext>
            </a:extLst>
          </p:cNvPr>
          <p:cNvGrpSpPr>
            <a:grpSpLocks/>
          </p:cNvGrpSpPr>
          <p:nvPr/>
        </p:nvGrpSpPr>
        <p:grpSpPr bwMode="auto">
          <a:xfrm>
            <a:off x="7985125" y="669925"/>
            <a:ext cx="2425700" cy="285750"/>
            <a:chOff x="7985080" y="669480"/>
            <a:chExt cx="2425320" cy="285480"/>
          </a:xfrm>
        </p:grpSpPr>
        <p:pic>
          <p:nvPicPr>
            <p:cNvPr id="93216" name="Ink 44">
              <a:extLst>
                <a:ext uri="{FF2B5EF4-FFF2-40B4-BE49-F238E27FC236}">
                  <a16:creationId xmlns:a16="http://schemas.microsoft.com/office/drawing/2014/main" id="{9B774421-D440-44DA-86E8-4A542A18685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335080" y="674520"/>
              <a:ext cx="1110960" cy="31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17" name="Ink 45">
              <a:extLst>
                <a:ext uri="{FF2B5EF4-FFF2-40B4-BE49-F238E27FC236}">
                  <a16:creationId xmlns:a16="http://schemas.microsoft.com/office/drawing/2014/main" id="{CDEB40AA-7A94-447C-897F-89267C0A9F7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673760" y="633840"/>
              <a:ext cx="810720" cy="247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18" name="Ink 46">
              <a:extLst>
                <a:ext uri="{FF2B5EF4-FFF2-40B4-BE49-F238E27FC236}">
                  <a16:creationId xmlns:a16="http://schemas.microsoft.com/office/drawing/2014/main" id="{AB6AA235-20DC-449E-B70D-760EF2A4358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949440" y="705120"/>
              <a:ext cx="793800" cy="217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8626" name="TextBox 15">
            <a:extLst>
              <a:ext uri="{FF2B5EF4-FFF2-40B4-BE49-F238E27FC236}">
                <a16:creationId xmlns:a16="http://schemas.microsoft.com/office/drawing/2014/main" id="{8FDE11E9-F443-4254-829A-B46A2F6D8304}"/>
              </a:ext>
            </a:extLst>
          </p:cNvPr>
          <p:cNvSpPr txBox="1">
            <a:spLocks noChangeArrowheads="1"/>
          </p:cNvSpPr>
          <p:nvPr/>
        </p:nvSpPr>
        <p:spPr bwMode="auto">
          <a:xfrm>
            <a:off x="7589838" y="1169988"/>
            <a:ext cx="2955925" cy="830262"/>
          </a:xfrm>
          <a:prstGeom prst="rect">
            <a:avLst/>
          </a:prstGeom>
          <a:noFill/>
          <a:ln w="9525">
            <a:no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800" b="0" i="0" u="none" strike="noStrike" kern="1200" cap="none" spc="0" normalizeH="0" baseline="0" noProof="0" dirty="0">
                <a:ln w="0"/>
                <a:solidFill>
                  <a:srgbClr val="0432FF"/>
                </a:solidFill>
                <a:effectLst>
                  <a:outerShdw blurRad="38100" dist="25400" dir="5400000" algn="ctr" rotWithShape="0">
                    <a:srgbClr val="6E747A">
                      <a:alpha val="43000"/>
                    </a:srgbClr>
                  </a:outerShdw>
                </a:effectLst>
                <a:uLnTx/>
                <a:uFillTx/>
                <a:latin typeface="Calibri" panose="020F0502020204030204" pitchFamily="34" charset="0"/>
                <a:cs typeface="Calibri" panose="020F0502020204030204" pitchFamily="34" charset="0"/>
              </a:rPr>
              <a:t>DẶN DÒ</a:t>
            </a:r>
          </a:p>
        </p:txBody>
      </p:sp>
      <p:sp>
        <p:nvSpPr>
          <p:cNvPr id="68627" name="Cloud 68626">
            <a:extLst>
              <a:ext uri="{FF2B5EF4-FFF2-40B4-BE49-F238E27FC236}">
                <a16:creationId xmlns:a16="http://schemas.microsoft.com/office/drawing/2014/main" id="{94783774-CA2B-4967-A621-4E5A6D1D70E8}"/>
              </a:ext>
            </a:extLst>
          </p:cNvPr>
          <p:cNvSpPr/>
          <p:nvPr/>
        </p:nvSpPr>
        <p:spPr>
          <a:xfrm>
            <a:off x="6688138" y="2228850"/>
            <a:ext cx="5705475" cy="1941513"/>
          </a:xfrm>
          <a:prstGeom prst="cloud">
            <a:avLst/>
          </a:prstGeom>
          <a:noFill/>
          <a:ln w="6350" cap="flat" cmpd="sng" algn="ctr">
            <a:noFill/>
            <a:prstDash val="solid"/>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Xem</a:t>
            </a:r>
            <a:r>
              <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lại</a:t>
            </a:r>
            <a:r>
              <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bài</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68628" name="Cloud 68627">
            <a:extLst>
              <a:ext uri="{FF2B5EF4-FFF2-40B4-BE49-F238E27FC236}">
                <a16:creationId xmlns:a16="http://schemas.microsoft.com/office/drawing/2014/main" id="{20B10328-55CD-4BE5-BC05-6CD0AEB4D465}"/>
              </a:ext>
            </a:extLst>
          </p:cNvPr>
          <p:cNvSpPr/>
          <p:nvPr/>
        </p:nvSpPr>
        <p:spPr>
          <a:xfrm>
            <a:off x="6773863" y="3649663"/>
            <a:ext cx="5586412" cy="1612900"/>
          </a:xfrm>
          <a:prstGeom prst="cloud">
            <a:avLst/>
          </a:prstGeom>
          <a:noFill/>
          <a:ln w="6350" cap="flat" cmpd="sng" algn="ctr">
            <a:noFill/>
            <a:prstDash val="solid"/>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Chuẩn</a:t>
            </a:r>
            <a:r>
              <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bị</a:t>
            </a:r>
            <a:r>
              <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bài</a:t>
            </a:r>
            <a:r>
              <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học</a:t>
            </a:r>
            <a:r>
              <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sau</a:t>
            </a:r>
            <a:r>
              <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p:txBody>
      </p:sp>
      <p:pic>
        <p:nvPicPr>
          <p:cNvPr id="51" name="Picture 50"/>
          <p:cNvPicPr>
            <a:picLocks noChangeAspect="1"/>
          </p:cNvPicPr>
          <p:nvPr/>
        </p:nvPicPr>
        <p:blipFill>
          <a:blip r:embed="rId16" cstate="hqprint">
            <a:extLst>
              <a:ext uri="{28A0092B-C50C-407E-A947-70E740481C1C}">
                <a14:useLocalDpi xmlns:a14="http://schemas.microsoft.com/office/drawing/2010/main" val="0"/>
              </a:ext>
            </a:extLst>
          </a:blip>
          <a:stretch>
            <a:fillRect/>
          </a:stretch>
        </p:blipFill>
        <p:spPr>
          <a:xfrm>
            <a:off x="-2506430" y="-379756"/>
            <a:ext cx="2506430" cy="250643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8611"/>
                                        </p:tgtEl>
                                        <p:attrNameLst>
                                          <p:attrName>style.visibility</p:attrName>
                                        </p:attrNameLst>
                                      </p:cBhvr>
                                      <p:to>
                                        <p:strVal val="visible"/>
                                      </p:to>
                                    </p:set>
                                    <p:animEffect transition="in" filter="barn(inVertical)">
                                      <p:cBhvr>
                                        <p:cTn id="7" dur="500"/>
                                        <p:tgtEl>
                                          <p:spTgt spid="686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8612"/>
                                        </p:tgtEl>
                                        <p:attrNameLst>
                                          <p:attrName>style.visibility</p:attrName>
                                        </p:attrNameLst>
                                      </p:cBhvr>
                                      <p:to>
                                        <p:strVal val="visible"/>
                                      </p:to>
                                    </p:set>
                                    <p:animEffect transition="in" filter="barn(inVertical)">
                                      <p:cBhvr>
                                        <p:cTn id="10" dur="500"/>
                                        <p:tgtEl>
                                          <p:spTgt spid="6861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8627"/>
                                        </p:tgtEl>
                                        <p:attrNameLst>
                                          <p:attrName>style.visibility</p:attrName>
                                        </p:attrNameLst>
                                      </p:cBhvr>
                                      <p:to>
                                        <p:strVal val="visible"/>
                                      </p:to>
                                    </p:set>
                                    <p:animEffect transition="in" filter="barn(inVertical)">
                                      <p:cBhvr>
                                        <p:cTn id="13" dur="500"/>
                                        <p:tgtEl>
                                          <p:spTgt spid="6862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8614"/>
                                        </p:tgtEl>
                                        <p:attrNameLst>
                                          <p:attrName>style.visibility</p:attrName>
                                        </p:attrNameLst>
                                      </p:cBhvr>
                                      <p:to>
                                        <p:strVal val="visible"/>
                                      </p:to>
                                    </p:set>
                                    <p:animEffect transition="in" filter="barn(inVertical)">
                                      <p:cBhvr>
                                        <p:cTn id="18" dur="500"/>
                                        <p:tgtEl>
                                          <p:spTgt spid="68614"/>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68613"/>
                                        </p:tgtEl>
                                        <p:attrNameLst>
                                          <p:attrName>style.visibility</p:attrName>
                                        </p:attrNameLst>
                                      </p:cBhvr>
                                      <p:to>
                                        <p:strVal val="visible"/>
                                      </p:to>
                                    </p:set>
                                    <p:animEffect transition="in" filter="barn(inVertical)">
                                      <p:cBhvr>
                                        <p:cTn id="21" dur="500"/>
                                        <p:tgtEl>
                                          <p:spTgt spid="68613"/>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68628"/>
                                        </p:tgtEl>
                                        <p:attrNameLst>
                                          <p:attrName>style.visibility</p:attrName>
                                        </p:attrNameLst>
                                      </p:cBhvr>
                                      <p:to>
                                        <p:strVal val="visible"/>
                                      </p:to>
                                    </p:set>
                                    <p:animEffect transition="in" filter="barn(inVertical)">
                                      <p:cBhvr>
                                        <p:cTn id="24" dur="500"/>
                                        <p:tgtEl>
                                          <p:spTgt spid="68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animBg="1"/>
      <p:bldP spid="68612" grpId="0"/>
      <p:bldP spid="68613" grpId="0" animBg="1"/>
      <p:bldP spid="68614" grpId="0"/>
      <p:bldP spid="68627" grpId="0"/>
      <p:bldP spid="6862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908F405-8BBB-4436-A27F-25E35B3F6C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8138" y="1295400"/>
            <a:ext cx="8975725" cy="472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506430" y="-379756"/>
            <a:ext cx="2506430" cy="250643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586" name="Group 7">
            <a:extLst>
              <a:ext uri="{FF2B5EF4-FFF2-40B4-BE49-F238E27FC236}">
                <a16:creationId xmlns:a16="http://schemas.microsoft.com/office/drawing/2014/main" id="{08DA7D8F-3C02-486E-BFB2-34B81B664B04}"/>
              </a:ext>
            </a:extLst>
          </p:cNvPr>
          <p:cNvGrpSpPr>
            <a:grpSpLocks/>
          </p:cNvGrpSpPr>
          <p:nvPr/>
        </p:nvGrpSpPr>
        <p:grpSpPr bwMode="auto">
          <a:xfrm>
            <a:off x="238125" y="117475"/>
            <a:ext cx="11603038" cy="6797675"/>
            <a:chOff x="191727" y="339213"/>
            <a:chExt cx="11813459" cy="6797978"/>
          </a:xfrm>
        </p:grpSpPr>
        <p:sp>
          <p:nvSpPr>
            <p:cNvPr id="10" name="Rounded Rectangle 3">
              <a:extLst>
                <a:ext uri="{FF2B5EF4-FFF2-40B4-BE49-F238E27FC236}">
                  <a16:creationId xmlns:a16="http://schemas.microsoft.com/office/drawing/2014/main" id="{B74C85A7-3CA8-42BE-A70B-C49C497EF14D}"/>
                </a:ext>
              </a:extLst>
            </p:cNvPr>
            <p:cNvSpPr/>
            <p:nvPr/>
          </p:nvSpPr>
          <p:spPr>
            <a:xfrm>
              <a:off x="191727" y="501145"/>
              <a:ext cx="11813459"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ounded Rectangle 3">
              <a:extLst>
                <a:ext uri="{FF2B5EF4-FFF2-40B4-BE49-F238E27FC236}">
                  <a16:creationId xmlns:a16="http://schemas.microsoft.com/office/drawing/2014/main" id="{A2DDBBF5-6EAC-4C44-B7A0-1F2EA9B956C1}"/>
                </a:ext>
              </a:extLst>
            </p:cNvPr>
            <p:cNvSpPr/>
            <p:nvPr/>
          </p:nvSpPr>
          <p:spPr>
            <a:xfrm>
              <a:off x="191727" y="780558"/>
              <a:ext cx="11389991"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no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ounded Rectangle 3">
              <a:extLst>
                <a:ext uri="{FF2B5EF4-FFF2-40B4-BE49-F238E27FC236}">
                  <a16:creationId xmlns:a16="http://schemas.microsoft.com/office/drawing/2014/main" id="{3E9197EF-4687-49F9-8852-D9BC25F5DA17}"/>
                </a:ext>
              </a:extLst>
            </p:cNvPr>
            <p:cNvSpPr/>
            <p:nvPr/>
          </p:nvSpPr>
          <p:spPr>
            <a:xfrm>
              <a:off x="191727" y="339213"/>
              <a:ext cx="11695469" cy="6755114"/>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noFill/>
            <a:ln w="25400">
              <a:solidFill>
                <a:srgbClr val="7D31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67591" name="Picture 3">
            <a:extLst>
              <a:ext uri="{FF2B5EF4-FFF2-40B4-BE49-F238E27FC236}">
                <a16:creationId xmlns:a16="http://schemas.microsoft.com/office/drawing/2014/main" id="{275E8E88-0300-48A4-9A64-6F0A0F777E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56688" r="43164"/>
          <a:stretch>
            <a:fillRect/>
          </a:stretch>
        </p:blipFill>
        <p:spPr bwMode="auto">
          <a:xfrm>
            <a:off x="998538" y="222250"/>
            <a:ext cx="10344150" cy="249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8" name="Picture 5">
            <a:hlinkClick r:id="rId3" action="ppaction://hlinksldjump"/>
            <a:extLst>
              <a:ext uri="{FF2B5EF4-FFF2-40B4-BE49-F238E27FC236}">
                <a16:creationId xmlns:a16="http://schemas.microsoft.com/office/drawing/2014/main" id="{4F864936-C3D8-4C5E-A46E-4FEFE89066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175" y="1181100"/>
            <a:ext cx="1512888"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9E5AC622-F998-4970-A19C-1C2C31B4FDCF}"/>
              </a:ext>
            </a:extLst>
          </p:cNvPr>
          <p:cNvPicPr>
            <a:picLocks noChangeAspect="1"/>
          </p:cNvPicPr>
          <p:nvPr/>
        </p:nvPicPr>
        <p:blipFill>
          <a:blip r:embed="rId5"/>
          <a:stretch>
            <a:fillRect/>
          </a:stretch>
        </p:blipFill>
        <p:spPr>
          <a:xfrm>
            <a:off x="2257875" y="904061"/>
            <a:ext cx="7200000" cy="1182727"/>
          </a:xfrm>
          <a:prstGeom prst="rect">
            <a:avLst/>
          </a:prstGeom>
        </p:spPr>
      </p:pic>
      <p:sp>
        <p:nvSpPr>
          <p:cNvPr id="13" name="Rounded Rectangle 7">
            <a:extLst>
              <a:ext uri="{FF2B5EF4-FFF2-40B4-BE49-F238E27FC236}">
                <a16:creationId xmlns:a16="http://schemas.microsoft.com/office/drawing/2014/main" id="{8CCCF83B-138E-4035-91E6-242A872D2EBF}"/>
              </a:ext>
            </a:extLst>
          </p:cNvPr>
          <p:cNvSpPr/>
          <p:nvPr/>
        </p:nvSpPr>
        <p:spPr>
          <a:xfrm>
            <a:off x="2305050" y="2876551"/>
            <a:ext cx="7766050" cy="2838450"/>
          </a:xfrm>
          <a:prstGeom prst="roundRect">
            <a:avLst/>
          </a:prstGeom>
          <a:solidFill>
            <a:srgbClr val="FFFF00"/>
          </a:solidFill>
          <a:ln w="38100">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GB" altLang="en-US" sz="4000" b="1" i="0" u="none" strike="noStrike" kern="1200" cap="none" spc="0" normalizeH="0" baseline="0" noProof="0" dirty="0" err="1">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Cách</a:t>
            </a:r>
            <a:r>
              <a:rPr kumimoji="0" lang="en-GB" altLang="en-US" sz="4000" b="1" i="0" u="none" strike="noStrike" kern="1200" cap="none" spc="0" normalizeH="0" noProof="0" dirty="0">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 </a:t>
            </a:r>
            <a:r>
              <a:rPr kumimoji="0" lang="en-GB" altLang="en-US" sz="4000" b="1" i="0" u="none" strike="noStrike" kern="1200" cap="none" spc="0" normalizeH="0" noProof="0" dirty="0" err="1">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chơi</a:t>
            </a:r>
            <a:r>
              <a:rPr kumimoji="0" lang="en-GB" altLang="en-US" sz="4000" b="1" i="0" u="none" strike="noStrike" kern="1200" cap="none" spc="0" normalizeH="0" noProof="0" dirty="0">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 </a:t>
            </a:r>
            <a:r>
              <a:rPr lang="en-GB" altLang="en-US" sz="4000" dirty="0">
                <a:solidFill>
                  <a:srgbClr val="203864"/>
                </a:solidFill>
                <a:latin typeface="Cambria" panose="02040503050406030204" pitchFamily="18" charset="0"/>
                <a:ea typeface="Cambria" panose="02040503050406030204" pitchFamily="18" charset="0"/>
                <a:cs typeface="Cambria" panose="02040503050406030204" pitchFamily="18" charset="0"/>
              </a:rPr>
              <a:t>L</a:t>
            </a:r>
            <a:r>
              <a:rPr kumimoji="0" lang="en-GB" altLang="en-US" sz="4000" b="0" i="0" u="none" strike="noStrike" kern="1200" cap="none" spc="0" normalizeH="0" noProof="0" dirty="0" err="1">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ắng</a:t>
            </a:r>
            <a:r>
              <a:rPr kumimoji="0" lang="en-GB" altLang="en-US" sz="4000" b="0" i="0" u="none" strike="noStrike" kern="1200" cap="none" spc="0" normalizeH="0" noProof="0" dirty="0">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 </a:t>
            </a:r>
            <a:r>
              <a:rPr kumimoji="0" lang="en-GB" altLang="en-US" sz="4000" b="0" i="0" u="none" strike="noStrike" kern="1200" cap="none" spc="0" normalizeH="0" noProof="0" dirty="0" err="1">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nghe</a:t>
            </a:r>
            <a:r>
              <a:rPr kumimoji="0" lang="en-GB" altLang="en-US" sz="4000" b="0" i="0" u="none" strike="noStrike" kern="1200" cap="none" spc="0" normalizeH="0" noProof="0" dirty="0">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 </a:t>
            </a:r>
            <a:r>
              <a:rPr kumimoji="0" lang="en-GB" altLang="en-US" sz="4000" b="0" i="0" u="none" strike="noStrike" kern="1200" cap="none" spc="0" normalizeH="0" noProof="0" dirty="0" err="1">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thầy</a:t>
            </a:r>
            <a:r>
              <a:rPr kumimoji="0" lang="en-GB" altLang="en-US" sz="4000" b="0" i="0" u="none" strike="noStrike" kern="1200" cap="none" spc="0" normalizeH="0" noProof="0" dirty="0">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 </a:t>
            </a:r>
            <a:r>
              <a:rPr kumimoji="0" lang="en-GB" altLang="en-US" sz="4000" b="0" i="0" u="none" strike="noStrike" kern="1200" cap="none" spc="0" normalizeH="0" noProof="0" dirty="0" err="1">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cô</a:t>
            </a:r>
            <a:r>
              <a:rPr kumimoji="0" lang="en-GB" altLang="en-US" sz="4000" b="0" i="0" u="none" strike="noStrike" kern="1200" cap="none" spc="0" normalizeH="0" noProof="0" dirty="0">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miêu</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tả</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về</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những</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người</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bạn</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bí</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mật</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và</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đoán</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xem</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người</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bạn</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bí</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mật</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đó</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là</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ai</a:t>
            </a:r>
            <a:endParaRPr kumimoji="0" lang="en-GB" altLang="en-US" sz="4000" b="0" i="0" u="none" strike="noStrike" kern="1200" cap="none" spc="0" normalizeH="0" baseline="0" noProof="0" dirty="0">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endParaRPr>
          </a:p>
        </p:txBody>
      </p:sp>
      <p:pic>
        <p:nvPicPr>
          <p:cNvPr id="14" name="Picture 13"/>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2506430" y="-379756"/>
            <a:ext cx="2506430" cy="250643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610" name="Group 7">
            <a:extLst>
              <a:ext uri="{FF2B5EF4-FFF2-40B4-BE49-F238E27FC236}">
                <a16:creationId xmlns:a16="http://schemas.microsoft.com/office/drawing/2014/main" id="{2060FDB6-ECC3-430D-930A-59E1A103FEB6}"/>
              </a:ext>
            </a:extLst>
          </p:cNvPr>
          <p:cNvGrpSpPr>
            <a:grpSpLocks/>
          </p:cNvGrpSpPr>
          <p:nvPr/>
        </p:nvGrpSpPr>
        <p:grpSpPr bwMode="auto">
          <a:xfrm>
            <a:off x="238125" y="117475"/>
            <a:ext cx="11603038" cy="6797675"/>
            <a:chOff x="191727" y="339213"/>
            <a:chExt cx="11813459" cy="6797978"/>
          </a:xfrm>
        </p:grpSpPr>
        <p:sp>
          <p:nvSpPr>
            <p:cNvPr id="10" name="Rounded Rectangle 3">
              <a:extLst>
                <a:ext uri="{FF2B5EF4-FFF2-40B4-BE49-F238E27FC236}">
                  <a16:creationId xmlns:a16="http://schemas.microsoft.com/office/drawing/2014/main" id="{B0D358F7-6CEF-4FAA-8B30-1FBF4DE9FBC9}"/>
                </a:ext>
              </a:extLst>
            </p:cNvPr>
            <p:cNvSpPr/>
            <p:nvPr/>
          </p:nvSpPr>
          <p:spPr>
            <a:xfrm>
              <a:off x="191727" y="501145"/>
              <a:ext cx="11813459"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ounded Rectangle 3">
              <a:extLst>
                <a:ext uri="{FF2B5EF4-FFF2-40B4-BE49-F238E27FC236}">
                  <a16:creationId xmlns:a16="http://schemas.microsoft.com/office/drawing/2014/main" id="{37B06022-BEA9-4DAE-B365-84A8B627A7A6}"/>
                </a:ext>
              </a:extLst>
            </p:cNvPr>
            <p:cNvSpPr/>
            <p:nvPr/>
          </p:nvSpPr>
          <p:spPr>
            <a:xfrm>
              <a:off x="191727" y="780558"/>
              <a:ext cx="11389991"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no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ounded Rectangle 3">
              <a:extLst>
                <a:ext uri="{FF2B5EF4-FFF2-40B4-BE49-F238E27FC236}">
                  <a16:creationId xmlns:a16="http://schemas.microsoft.com/office/drawing/2014/main" id="{FD80D9B7-5398-4AB8-9585-B0E6F52B0AC6}"/>
                </a:ext>
              </a:extLst>
            </p:cNvPr>
            <p:cNvSpPr/>
            <p:nvPr/>
          </p:nvSpPr>
          <p:spPr>
            <a:xfrm>
              <a:off x="191727" y="339213"/>
              <a:ext cx="11695469" cy="6755114"/>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noFill/>
            <a:ln w="25400">
              <a:solidFill>
                <a:srgbClr val="7D31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5" name="Picture 4">
            <a:extLst>
              <a:ext uri="{FF2B5EF4-FFF2-40B4-BE49-F238E27FC236}">
                <a16:creationId xmlns:a16="http://schemas.microsoft.com/office/drawing/2014/main" id="{0A521CAA-8960-4992-80B6-6235919E7FB9}"/>
              </a:ext>
            </a:extLst>
          </p:cNvPr>
          <p:cNvPicPr>
            <a:picLocks noChangeAspect="1"/>
          </p:cNvPicPr>
          <p:nvPr/>
        </p:nvPicPr>
        <p:blipFill>
          <a:blip r:embed="rId2"/>
          <a:stretch>
            <a:fillRect/>
          </a:stretch>
        </p:blipFill>
        <p:spPr>
          <a:xfrm>
            <a:off x="1462087" y="733424"/>
            <a:ext cx="8786813" cy="5328777"/>
          </a:xfrm>
          <a:prstGeom prst="rect">
            <a:avLst/>
          </a:prstGeom>
        </p:spPr>
      </p:pic>
      <p:pic>
        <p:nvPicPr>
          <p:cNvPr id="7" name="Picture 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506430" y="-379756"/>
            <a:ext cx="2506430" cy="250643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8">
            <a:extLst>
              <a:ext uri="{FF2B5EF4-FFF2-40B4-BE49-F238E27FC236}">
                <a16:creationId xmlns:a16="http://schemas.microsoft.com/office/drawing/2014/main" id="{BE618DC6-36D0-48CE-A739-2ECB954434C7}"/>
              </a:ext>
            </a:extLst>
          </p:cNvPr>
          <p:cNvSpPr/>
          <p:nvPr/>
        </p:nvSpPr>
        <p:spPr>
          <a:xfrm>
            <a:off x="623888" y="744538"/>
            <a:ext cx="10783887" cy="5368925"/>
          </a:xfrm>
          <a:prstGeom prst="roundRect">
            <a:avLst/>
          </a:prstGeom>
          <a:solidFill>
            <a:schemeClr val="bg1">
              <a:alpha val="49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ounded Rectangle 8">
            <a:extLst>
              <a:ext uri="{FF2B5EF4-FFF2-40B4-BE49-F238E27FC236}">
                <a16:creationId xmlns:a16="http://schemas.microsoft.com/office/drawing/2014/main" id="{34055A01-6E25-45E3-B0C4-C954746161CE}"/>
              </a:ext>
            </a:extLst>
          </p:cNvPr>
          <p:cNvSpPr/>
          <p:nvPr/>
        </p:nvSpPr>
        <p:spPr>
          <a:xfrm>
            <a:off x="609600" y="744538"/>
            <a:ext cx="10783888" cy="5368925"/>
          </a:xfrm>
          <a:prstGeom prst="roundRect">
            <a:avLst/>
          </a:prstGeom>
          <a:solidFill>
            <a:schemeClr val="bg1">
              <a:alpha val="49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ounded Rectangle 8">
            <a:extLst>
              <a:ext uri="{FF2B5EF4-FFF2-40B4-BE49-F238E27FC236}">
                <a16:creationId xmlns:a16="http://schemas.microsoft.com/office/drawing/2014/main" id="{33481B27-D6FC-48C5-874E-354F2FB7A272}"/>
              </a:ext>
            </a:extLst>
          </p:cNvPr>
          <p:cNvSpPr/>
          <p:nvPr/>
        </p:nvSpPr>
        <p:spPr>
          <a:xfrm>
            <a:off x="609600" y="744538"/>
            <a:ext cx="10783888" cy="5368925"/>
          </a:xfrm>
          <a:prstGeom prst="roundRect">
            <a:avLst/>
          </a:prstGeom>
          <a:solidFill>
            <a:schemeClr val="bg1">
              <a:alpha val="49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ounded Rectangle 8">
            <a:extLst>
              <a:ext uri="{FF2B5EF4-FFF2-40B4-BE49-F238E27FC236}">
                <a16:creationId xmlns:a16="http://schemas.microsoft.com/office/drawing/2014/main" id="{9DFC0F39-52A9-4E3E-9A0A-3178A3004712}"/>
              </a:ext>
            </a:extLst>
          </p:cNvPr>
          <p:cNvSpPr/>
          <p:nvPr/>
        </p:nvSpPr>
        <p:spPr>
          <a:xfrm>
            <a:off x="609600" y="744538"/>
            <a:ext cx="10783888" cy="5368925"/>
          </a:xfrm>
          <a:prstGeom prst="roundRect">
            <a:avLst/>
          </a:prstGeom>
          <a:solidFill>
            <a:schemeClr val="bg1">
              <a:alpha val="49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9638" name="PA_图片 13" descr="图片包含 轮子&#10;&#10;已生成高可信度的说明">
            <a:extLst>
              <a:ext uri="{FF2B5EF4-FFF2-40B4-BE49-F238E27FC236}">
                <a16:creationId xmlns:a16="http://schemas.microsoft.com/office/drawing/2014/main" id="{2FCEB3C3-98D7-4BBB-9DF9-3FFB93D80712}"/>
              </a:ext>
            </a:extLst>
          </p:cNvPr>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304800" y="1371600"/>
            <a:ext cx="7204075" cy="175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8">
            <a:extLst>
              <a:ext uri="{FF2B5EF4-FFF2-40B4-BE49-F238E27FC236}">
                <a16:creationId xmlns:a16="http://schemas.microsoft.com/office/drawing/2014/main" id="{F785B659-CD68-4AA4-99B7-58E36FAA0226}"/>
              </a:ext>
            </a:extLst>
          </p:cNvPr>
          <p:cNvSpPr/>
          <p:nvPr/>
        </p:nvSpPr>
        <p:spPr>
          <a:xfrm>
            <a:off x="609600" y="744538"/>
            <a:ext cx="10783888" cy="5368925"/>
          </a:xfrm>
          <a:prstGeom prst="roundRect">
            <a:avLst/>
          </a:prstGeom>
          <a:solidFill>
            <a:schemeClr val="bg1">
              <a:alpha val="49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6BBF27BB-FCFF-4296-A8A1-A12D99698489}"/>
              </a:ext>
            </a:extLst>
          </p:cNvPr>
          <p:cNvSpPr txBox="1"/>
          <p:nvPr/>
        </p:nvSpPr>
        <p:spPr>
          <a:xfrm>
            <a:off x="3087120" y="976421"/>
            <a:ext cx="5828846" cy="584775"/>
          </a:xfrm>
          <a:prstGeom prst="rect">
            <a:avLst/>
          </a:prstGeom>
          <a:noFill/>
        </p:spPr>
        <p:txBody>
          <a:bodyPr>
            <a:sp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err="1">
                <a:ln w="3175">
                  <a:solidFill>
                    <a:srgbClr val="7030A0"/>
                  </a:solidFill>
                </a:ln>
                <a:solidFill>
                  <a:srgbClr val="7030A0"/>
                </a:solidFill>
                <a:effectLst/>
                <a:uLnTx/>
                <a:uFillTx/>
                <a:ea typeface="Cambria" panose="02040503050406030204" pitchFamily="18" charset="0"/>
                <a:cs typeface="Arial" panose="020B0604020202020204" pitchFamily="34" charset="0"/>
              </a:rPr>
              <a:t>Thứ</a:t>
            </a:r>
            <a:r>
              <a:rPr kumimoji="0" lang="en-US" sz="3200" b="0" i="0" u="none" strike="noStrike" kern="1200" cap="none" spc="0" normalizeH="0" baseline="0" noProof="0" dirty="0">
                <a:ln w="3175">
                  <a:solidFill>
                    <a:srgbClr val="7030A0"/>
                  </a:solidFill>
                </a:ln>
                <a:solidFill>
                  <a:srgbClr val="7030A0"/>
                </a:solidFill>
                <a:effectLst/>
                <a:uLnTx/>
                <a:uFillTx/>
                <a:ea typeface="Cambria" panose="02040503050406030204" pitchFamily="18" charset="0"/>
                <a:cs typeface="Arial" panose="020B0604020202020204" pitchFamily="34" charset="0"/>
              </a:rPr>
              <a:t>…   </a:t>
            </a:r>
            <a:r>
              <a:rPr kumimoji="0" lang="en-US" sz="3200" b="0" i="0" u="none" strike="noStrike" kern="1200" cap="none" spc="0" normalizeH="0" baseline="0" noProof="0" dirty="0" err="1">
                <a:ln w="3175">
                  <a:solidFill>
                    <a:srgbClr val="7030A0"/>
                  </a:solidFill>
                </a:ln>
                <a:solidFill>
                  <a:srgbClr val="7030A0"/>
                </a:solidFill>
                <a:effectLst/>
                <a:uLnTx/>
                <a:uFillTx/>
                <a:ea typeface="Cambria" panose="02040503050406030204" pitchFamily="18" charset="0"/>
                <a:cs typeface="Arial" panose="020B0604020202020204" pitchFamily="34" charset="0"/>
              </a:rPr>
              <a:t>ngày</a:t>
            </a:r>
            <a:r>
              <a:rPr kumimoji="0" lang="en-US" sz="3200" b="0" i="0" u="none" strike="noStrike" kern="1200" cap="none" spc="0" normalizeH="0" baseline="0" noProof="0" dirty="0">
                <a:ln w="3175">
                  <a:solidFill>
                    <a:srgbClr val="7030A0"/>
                  </a:solidFill>
                </a:ln>
                <a:solidFill>
                  <a:srgbClr val="7030A0"/>
                </a:solidFill>
                <a:effectLst/>
                <a:uLnTx/>
                <a:uFillTx/>
                <a:ea typeface="Cambria" panose="02040503050406030204" pitchFamily="18" charset="0"/>
                <a:cs typeface="Arial" panose="020B0604020202020204" pitchFamily="34" charset="0"/>
              </a:rPr>
              <a:t>…   </a:t>
            </a:r>
            <a:r>
              <a:rPr kumimoji="0" lang="en-US" sz="3200" b="0" i="0" u="none" strike="noStrike" kern="1200" cap="none" spc="0" normalizeH="0" baseline="0" noProof="0" dirty="0" err="1">
                <a:ln w="3175">
                  <a:solidFill>
                    <a:srgbClr val="7030A0"/>
                  </a:solidFill>
                </a:ln>
                <a:solidFill>
                  <a:srgbClr val="7030A0"/>
                </a:solidFill>
                <a:effectLst/>
                <a:uLnTx/>
                <a:uFillTx/>
                <a:ea typeface="Cambria" panose="02040503050406030204" pitchFamily="18" charset="0"/>
                <a:cs typeface="Arial" panose="020B0604020202020204" pitchFamily="34" charset="0"/>
              </a:rPr>
              <a:t>tháng</a:t>
            </a:r>
            <a:r>
              <a:rPr kumimoji="0" lang="en-US" sz="3200" b="0" i="0" u="none" strike="noStrike" kern="1200" cap="none" spc="0" normalizeH="0" baseline="0" noProof="0" dirty="0">
                <a:ln w="3175">
                  <a:solidFill>
                    <a:srgbClr val="7030A0"/>
                  </a:solidFill>
                </a:ln>
                <a:solidFill>
                  <a:srgbClr val="7030A0"/>
                </a:solidFill>
                <a:effectLst/>
                <a:uLnTx/>
                <a:uFillTx/>
                <a:ea typeface="Cambria" panose="02040503050406030204" pitchFamily="18" charset="0"/>
                <a:cs typeface="Arial" panose="020B0604020202020204" pitchFamily="34" charset="0"/>
              </a:rPr>
              <a:t> …  </a:t>
            </a:r>
            <a:r>
              <a:rPr kumimoji="0" lang="en-US" sz="3200" b="0" i="0" u="none" strike="noStrike" kern="1200" cap="none" spc="0" normalizeH="0" baseline="0" noProof="0" dirty="0" err="1">
                <a:ln w="3175">
                  <a:solidFill>
                    <a:srgbClr val="7030A0"/>
                  </a:solidFill>
                </a:ln>
                <a:solidFill>
                  <a:srgbClr val="7030A0"/>
                </a:solidFill>
                <a:effectLst/>
                <a:uLnTx/>
                <a:uFillTx/>
                <a:ea typeface="Cambria" panose="02040503050406030204" pitchFamily="18" charset="0"/>
                <a:cs typeface="Arial" panose="020B0604020202020204" pitchFamily="34" charset="0"/>
              </a:rPr>
              <a:t>năm</a:t>
            </a:r>
            <a:r>
              <a:rPr kumimoji="0" lang="en-US" sz="3200" b="0" i="0" u="none" strike="noStrike" kern="1200" cap="none" spc="0" normalizeH="0" baseline="0" noProof="0" dirty="0">
                <a:ln w="3175">
                  <a:solidFill>
                    <a:srgbClr val="7030A0"/>
                  </a:solidFill>
                </a:ln>
                <a:solidFill>
                  <a:srgbClr val="7030A0"/>
                </a:solidFill>
                <a:effectLst/>
                <a:uLnTx/>
                <a:uFillTx/>
                <a:ea typeface="Cambria" panose="02040503050406030204" pitchFamily="18" charset="0"/>
                <a:cs typeface="Arial" panose="020B0604020202020204" pitchFamily="34" charset="0"/>
              </a:rPr>
              <a:t> …</a:t>
            </a:r>
          </a:p>
        </p:txBody>
      </p:sp>
      <p:sp>
        <p:nvSpPr>
          <p:cNvPr id="6" name="TextBox 5">
            <a:extLst>
              <a:ext uri="{FF2B5EF4-FFF2-40B4-BE49-F238E27FC236}">
                <a16:creationId xmlns:a16="http://schemas.microsoft.com/office/drawing/2014/main" id="{37F7A781-3C42-4F85-A32D-95CB52F693B5}"/>
              </a:ext>
            </a:extLst>
          </p:cNvPr>
          <p:cNvSpPr txBox="1"/>
          <p:nvPr/>
        </p:nvSpPr>
        <p:spPr>
          <a:xfrm>
            <a:off x="4623027" y="1931878"/>
            <a:ext cx="2215923" cy="646331"/>
          </a:xfrm>
          <a:prstGeom prst="rect">
            <a:avLst/>
          </a:prstGeom>
          <a:noFill/>
        </p:spPr>
        <p:txBody>
          <a:bodyPr wrap="square">
            <a:sp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dirty="0">
                <a:ln w="3175">
                  <a:solidFill>
                    <a:srgbClr val="7030A0"/>
                  </a:solidFill>
                </a:ln>
                <a:solidFill>
                  <a:srgbClr val="C00000"/>
                </a:solidFill>
                <a:effectLst/>
                <a:uLnTx/>
                <a:uFillTx/>
                <a:ea typeface="Cambria" panose="02040503050406030204" pitchFamily="18" charset="0"/>
                <a:cs typeface="Arial" panose="020B0604020202020204" pitchFamily="34" charset="0"/>
              </a:rPr>
              <a:t>ĐẠO ĐỨC</a:t>
            </a:r>
          </a:p>
        </p:txBody>
      </p:sp>
      <p:pic>
        <p:nvPicPr>
          <p:cNvPr id="3" name="Picture 2">
            <a:extLst>
              <a:ext uri="{FF2B5EF4-FFF2-40B4-BE49-F238E27FC236}">
                <a16:creationId xmlns:a16="http://schemas.microsoft.com/office/drawing/2014/main" id="{06091EBE-5D42-4928-BA9C-88B8E22C84D6}"/>
              </a:ext>
            </a:extLst>
          </p:cNvPr>
          <p:cNvPicPr>
            <a:picLocks noChangeAspect="1"/>
          </p:cNvPicPr>
          <p:nvPr/>
        </p:nvPicPr>
        <p:blipFill>
          <a:blip r:embed="rId4"/>
          <a:stretch>
            <a:fillRect/>
          </a:stretch>
        </p:blipFill>
        <p:spPr>
          <a:xfrm>
            <a:off x="1628411" y="2880673"/>
            <a:ext cx="8382727" cy="1572904"/>
          </a:xfrm>
          <a:prstGeom prst="rect">
            <a:avLst/>
          </a:prstGeom>
        </p:spPr>
      </p:pic>
      <p:pic>
        <p:nvPicPr>
          <p:cNvPr id="12" name="Picture 6">
            <a:extLst>
              <a:ext uri="{FF2B5EF4-FFF2-40B4-BE49-F238E27FC236}">
                <a16:creationId xmlns:a16="http://schemas.microsoft.com/office/drawing/2014/main" id="{1BE30344-6492-4726-AA6B-47FF15CBF4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371850"/>
            <a:ext cx="4197351"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2506430" y="-379756"/>
            <a:ext cx="2506430" cy="250643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662" name="Group 7">
            <a:extLst>
              <a:ext uri="{FF2B5EF4-FFF2-40B4-BE49-F238E27FC236}">
                <a16:creationId xmlns:a16="http://schemas.microsoft.com/office/drawing/2014/main" id="{8DEA9FDF-0B2E-410A-B85E-13DF900BD3AF}"/>
              </a:ext>
            </a:extLst>
          </p:cNvPr>
          <p:cNvGrpSpPr>
            <a:grpSpLocks/>
          </p:cNvGrpSpPr>
          <p:nvPr/>
        </p:nvGrpSpPr>
        <p:grpSpPr bwMode="auto">
          <a:xfrm>
            <a:off x="238125" y="117475"/>
            <a:ext cx="11603038" cy="6797675"/>
            <a:chOff x="191727" y="339213"/>
            <a:chExt cx="11813459" cy="6797978"/>
          </a:xfrm>
        </p:grpSpPr>
        <p:sp>
          <p:nvSpPr>
            <p:cNvPr id="10" name="Rounded Rectangle 3">
              <a:extLst>
                <a:ext uri="{FF2B5EF4-FFF2-40B4-BE49-F238E27FC236}">
                  <a16:creationId xmlns:a16="http://schemas.microsoft.com/office/drawing/2014/main" id="{AC1B92AC-EEDE-4E85-AC04-E5E739DE41E3}"/>
                </a:ext>
              </a:extLst>
            </p:cNvPr>
            <p:cNvSpPr/>
            <p:nvPr/>
          </p:nvSpPr>
          <p:spPr>
            <a:xfrm>
              <a:off x="191727" y="501145"/>
              <a:ext cx="11813459"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ounded Rectangle 3">
              <a:extLst>
                <a:ext uri="{FF2B5EF4-FFF2-40B4-BE49-F238E27FC236}">
                  <a16:creationId xmlns:a16="http://schemas.microsoft.com/office/drawing/2014/main" id="{76CB1AAF-C20F-4083-8A7D-9BF5E914D018}"/>
                </a:ext>
              </a:extLst>
            </p:cNvPr>
            <p:cNvSpPr/>
            <p:nvPr/>
          </p:nvSpPr>
          <p:spPr>
            <a:xfrm>
              <a:off x="191727" y="780558"/>
              <a:ext cx="11389991"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no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ounded Rectangle 3">
              <a:extLst>
                <a:ext uri="{FF2B5EF4-FFF2-40B4-BE49-F238E27FC236}">
                  <a16:creationId xmlns:a16="http://schemas.microsoft.com/office/drawing/2014/main" id="{BED41B8F-0C91-4985-9835-4EBCF186735C}"/>
                </a:ext>
              </a:extLst>
            </p:cNvPr>
            <p:cNvSpPr/>
            <p:nvPr/>
          </p:nvSpPr>
          <p:spPr>
            <a:xfrm>
              <a:off x="191727" y="339213"/>
              <a:ext cx="11695469" cy="6755114"/>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noFill/>
            <a:ln w="25400">
              <a:solidFill>
                <a:srgbClr val="7D31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70663" name="Rectangle 8">
            <a:extLst>
              <a:ext uri="{FF2B5EF4-FFF2-40B4-BE49-F238E27FC236}">
                <a16:creationId xmlns:a16="http://schemas.microsoft.com/office/drawing/2014/main" id="{DE90AC77-2C7C-4D96-8249-E6E20B58179F}"/>
              </a:ext>
            </a:extLst>
          </p:cNvPr>
          <p:cNvSpPr>
            <a:spLocks noChangeArrowheads="1"/>
          </p:cNvSpPr>
          <p:nvPr/>
        </p:nvSpPr>
        <p:spPr bwMode="auto">
          <a:xfrm>
            <a:off x="1581150" y="1956734"/>
            <a:ext cx="9534894" cy="358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2286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228600" algn="just" defTabSz="914400" rtl="0" eaLnBrk="0" fontAlgn="base" latinLnBrk="0" hangingPunct="0">
              <a:lnSpc>
                <a:spcPct val="120000"/>
              </a:lnSpc>
              <a:spcBef>
                <a:spcPct val="0"/>
              </a:spcBef>
              <a:spcAft>
                <a:spcPct val="0"/>
              </a:spcAft>
              <a:buClrTx/>
              <a:buSzTx/>
              <a:buFontTx/>
              <a:buNone/>
              <a:tabLst/>
              <a:defRPr/>
            </a:pPr>
            <a:r>
              <a:rPr kumimoji="0" lang="vi-VN"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Nêu được một số điểm mạnh, điểm yếu của bản thân.</a:t>
            </a:r>
          </a:p>
          <a:p>
            <a:pPr marL="0" marR="0" lvl="0" indent="228600" algn="just" defTabSz="914400" rtl="0" eaLnBrk="0" fontAlgn="base" latinLnBrk="0" hangingPunct="0">
              <a:lnSpc>
                <a:spcPct val="120000"/>
              </a:lnSpc>
              <a:spcBef>
                <a:spcPct val="0"/>
              </a:spcBef>
              <a:spcAft>
                <a:spcPct val="0"/>
              </a:spcAft>
              <a:buClrTx/>
              <a:buSzTx/>
              <a:buFontTx/>
              <a:buNone/>
              <a:tabLst/>
              <a:defRPr/>
            </a:pPr>
            <a:r>
              <a:rPr kumimoji="0" lang="vi-VN"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Nêu được vì sao cần biết điểm mạnh, điểm yếu của bản thân.</a:t>
            </a:r>
          </a:p>
          <a:p>
            <a:pPr marL="0" marR="0" lvl="0" indent="228600" algn="just" defTabSz="914400" rtl="0" eaLnBrk="0" fontAlgn="base" latinLnBrk="0" hangingPunct="0">
              <a:lnSpc>
                <a:spcPct val="120000"/>
              </a:lnSpc>
              <a:spcBef>
                <a:spcPct val="0"/>
              </a:spcBef>
              <a:spcAft>
                <a:spcPct val="0"/>
              </a:spcAft>
              <a:buClrTx/>
              <a:buSzTx/>
              <a:buFontTx/>
              <a:buNone/>
              <a:tabLst/>
              <a:defRPr/>
            </a:pPr>
            <a:r>
              <a:rPr kumimoji="0" lang="vi-VN"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Thực hiện một số cách đơn giản tự đánh giá điểm mạnh, điểm yếu của bản thân.</a:t>
            </a:r>
          </a:p>
        </p:txBody>
      </p:sp>
      <p:grpSp>
        <p:nvGrpSpPr>
          <p:cNvPr id="13" name="Group 12">
            <a:extLst>
              <a:ext uri="{FF2B5EF4-FFF2-40B4-BE49-F238E27FC236}">
                <a16:creationId xmlns:a16="http://schemas.microsoft.com/office/drawing/2014/main" id="{9B0A23AB-4D1C-4E4A-9829-0681F38912CE}"/>
              </a:ext>
            </a:extLst>
          </p:cNvPr>
          <p:cNvGrpSpPr>
            <a:grpSpLocks/>
          </p:cNvGrpSpPr>
          <p:nvPr/>
        </p:nvGrpSpPr>
        <p:grpSpPr bwMode="auto">
          <a:xfrm>
            <a:off x="2122488" y="493713"/>
            <a:ext cx="7418387" cy="944562"/>
            <a:chOff x="2271251" y="17518"/>
            <a:chExt cx="7418438" cy="943898"/>
          </a:xfrm>
        </p:grpSpPr>
        <p:grpSp>
          <p:nvGrpSpPr>
            <p:cNvPr id="14" name="Group 13">
              <a:extLst>
                <a:ext uri="{FF2B5EF4-FFF2-40B4-BE49-F238E27FC236}">
                  <a16:creationId xmlns:a16="http://schemas.microsoft.com/office/drawing/2014/main" id="{1F7D8449-66DA-40C0-A54C-260B86E79B5F}"/>
                </a:ext>
              </a:extLst>
            </p:cNvPr>
            <p:cNvGrpSpPr/>
            <p:nvPr/>
          </p:nvGrpSpPr>
          <p:grpSpPr>
            <a:xfrm>
              <a:off x="2271251" y="17518"/>
              <a:ext cx="7418438" cy="943898"/>
              <a:chOff x="806" y="464576"/>
              <a:chExt cx="12004380" cy="6754760"/>
            </a:xfrm>
            <a:solidFill>
              <a:schemeClr val="bg1"/>
            </a:solidFill>
          </p:grpSpPr>
          <p:sp>
            <p:nvSpPr>
              <p:cNvPr id="16" name="Rounded Rectangle 3">
                <a:extLst>
                  <a:ext uri="{FF2B5EF4-FFF2-40B4-BE49-F238E27FC236}">
                    <a16:creationId xmlns:a16="http://schemas.microsoft.com/office/drawing/2014/main" id="{B5CB91F6-2084-4641-95BD-117DBFD313C9}"/>
                  </a:ext>
                </a:extLst>
              </p:cNvPr>
              <p:cNvSpPr/>
              <p:nvPr/>
            </p:nvSpPr>
            <p:spPr>
              <a:xfrm>
                <a:off x="191729" y="501444"/>
                <a:ext cx="11813457" cy="6356555"/>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ounded Rectangle 3">
                <a:extLst>
                  <a:ext uri="{FF2B5EF4-FFF2-40B4-BE49-F238E27FC236}">
                    <a16:creationId xmlns:a16="http://schemas.microsoft.com/office/drawing/2014/main" id="{C662549B-1B04-49E9-83B6-BBD81DCFC5D6}"/>
                  </a:ext>
                </a:extLst>
              </p:cNvPr>
              <p:cNvSpPr/>
              <p:nvPr/>
            </p:nvSpPr>
            <p:spPr>
              <a:xfrm>
                <a:off x="191728" y="663676"/>
                <a:ext cx="11813457" cy="6356555"/>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no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ounded Rectangle 3">
                <a:extLst>
                  <a:ext uri="{FF2B5EF4-FFF2-40B4-BE49-F238E27FC236}">
                    <a16:creationId xmlns:a16="http://schemas.microsoft.com/office/drawing/2014/main" id="{2F231E82-B736-435E-9785-1EB434058BC3}"/>
                  </a:ext>
                </a:extLst>
              </p:cNvPr>
              <p:cNvSpPr/>
              <p:nvPr/>
            </p:nvSpPr>
            <p:spPr>
              <a:xfrm>
                <a:off x="806" y="464576"/>
                <a:ext cx="11695473" cy="6754760"/>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solidFill>
                  <a:srgbClr val="7D31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pic>
          <p:nvPicPr>
            <p:cNvPr id="70661" name="Picture 14">
              <a:extLst>
                <a:ext uri="{FF2B5EF4-FFF2-40B4-BE49-F238E27FC236}">
                  <a16:creationId xmlns:a16="http://schemas.microsoft.com/office/drawing/2014/main" id="{378666BC-CBE8-4863-B113-736E974555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1435" y="58337"/>
              <a:ext cx="4187172" cy="816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506430" y="-379756"/>
            <a:ext cx="2506430" cy="250643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0663"/>
                                        </p:tgtEl>
                                        <p:attrNameLst>
                                          <p:attrName>style.visibility</p:attrName>
                                        </p:attrNameLst>
                                      </p:cBhvr>
                                      <p:to>
                                        <p:strVal val="visible"/>
                                      </p:to>
                                    </p:set>
                                    <p:animEffect transition="in" filter="fade">
                                      <p:cBhvr>
                                        <p:cTn id="12" dur="1000"/>
                                        <p:tgtEl>
                                          <p:spTgt spid="70663"/>
                                        </p:tgtEl>
                                      </p:cBhvr>
                                    </p:animEffect>
                                    <p:anim calcmode="lin" valueType="num">
                                      <p:cBhvr>
                                        <p:cTn id="13" dur="1000" fill="hold"/>
                                        <p:tgtEl>
                                          <p:spTgt spid="70663"/>
                                        </p:tgtEl>
                                        <p:attrNameLst>
                                          <p:attrName>ppt_x</p:attrName>
                                        </p:attrNameLst>
                                      </p:cBhvr>
                                      <p:tavLst>
                                        <p:tav tm="0">
                                          <p:val>
                                            <p:strVal val="#ppt_x"/>
                                          </p:val>
                                        </p:tav>
                                        <p:tav tm="100000">
                                          <p:val>
                                            <p:strVal val="#ppt_x"/>
                                          </p:val>
                                        </p:tav>
                                      </p:tavLst>
                                    </p:anim>
                                    <p:anim calcmode="lin" valueType="num">
                                      <p:cBhvr>
                                        <p:cTn id="14" dur="1000" fill="hold"/>
                                        <p:tgtEl>
                                          <p:spTgt spid="706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图片 3" descr="图片包含 事情&#10;&#10;已生成极高可信度的说明">
            <a:extLst>
              <a:ext uri="{FF2B5EF4-FFF2-40B4-BE49-F238E27FC236}">
                <a16:creationId xmlns:a16="http://schemas.microsoft.com/office/drawing/2014/main" id="{57A5A2E6-E805-42DB-87F0-333E62D6C9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4">
            <a:extLst>
              <a:ext uri="{FF2B5EF4-FFF2-40B4-BE49-F238E27FC236}">
                <a16:creationId xmlns:a16="http://schemas.microsoft.com/office/drawing/2014/main" id="{B4927473-7B7D-4B01-BC71-41B4E9F57E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3213" y="374650"/>
            <a:ext cx="8112125" cy="566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4" name="PA_图片 11">
            <a:extLst>
              <a:ext uri="{FF2B5EF4-FFF2-40B4-BE49-F238E27FC236}">
                <a16:creationId xmlns:a16="http://schemas.microsoft.com/office/drawing/2014/main" id="{57252F92-85E3-4DE3-A165-7A925DB52819}"/>
              </a:ext>
            </a:extLst>
          </p:cNvPr>
          <p:cNvPicPr>
            <a:picLocks noChangeAspect="1" noChangeArrowheads="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a:off x="9512300" y="-203200"/>
            <a:ext cx="2679700"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FD2CB074-FAF1-463F-9E63-206BEC0091A0}"/>
              </a:ext>
            </a:extLst>
          </p:cNvPr>
          <p:cNvPicPr>
            <a:picLocks noChangeAspect="1"/>
          </p:cNvPicPr>
          <p:nvPr/>
        </p:nvPicPr>
        <p:blipFill>
          <a:blip r:embed="rId6"/>
          <a:stretch>
            <a:fillRect/>
          </a:stretch>
        </p:blipFill>
        <p:spPr>
          <a:xfrm>
            <a:off x="3746188" y="2771243"/>
            <a:ext cx="4261473" cy="3487214"/>
          </a:xfrm>
          <a:prstGeom prst="rect">
            <a:avLst/>
          </a:prstGeom>
        </p:spPr>
      </p:pic>
      <p:pic>
        <p:nvPicPr>
          <p:cNvPr id="7" name="Picture 6"/>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2506430" y="-379756"/>
            <a:ext cx="2506430" cy="250643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a:extLst>
              <a:ext uri="{FF2B5EF4-FFF2-40B4-BE49-F238E27FC236}">
                <a16:creationId xmlns:a16="http://schemas.microsoft.com/office/drawing/2014/main" id="{5D03F507-1C3D-4494-802E-6CB23B83E6C9}"/>
              </a:ext>
            </a:extLst>
          </p:cNvPr>
          <p:cNvSpPr/>
          <p:nvPr/>
        </p:nvSpPr>
        <p:spPr>
          <a:xfrm>
            <a:off x="466725" y="133350"/>
            <a:ext cx="11258550" cy="663892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Rectangle 4">
            <a:extLst>
              <a:ext uri="{FF2B5EF4-FFF2-40B4-BE49-F238E27FC236}">
                <a16:creationId xmlns:a16="http://schemas.microsoft.com/office/drawing/2014/main" id="{2AB4D676-79BE-405E-9EDC-6DF5DB90B91B}"/>
              </a:ext>
            </a:extLst>
          </p:cNvPr>
          <p:cNvSpPr>
            <a:spLocks noChangeArrowheads="1"/>
          </p:cNvSpPr>
          <p:nvPr/>
        </p:nvSpPr>
        <p:spPr bwMode="auto">
          <a:xfrm>
            <a:off x="1285875" y="161925"/>
            <a:ext cx="93995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eaLnBrk="0" fontAlgn="base" hangingPunct="0">
              <a:spcBef>
                <a:spcPct val="0"/>
              </a:spcBef>
              <a:spcAft>
                <a:spcPct val="0"/>
              </a:spcAft>
            </a:pPr>
            <a:r>
              <a:rPr lang="en-US" altLang="en-US" sz="3200" b="1" dirty="0">
                <a:solidFill>
                  <a:srgbClr val="333333"/>
                </a:solidFill>
                <a:cs typeface="Arial" panose="020B0604020202020204" pitchFamily="34" charset="0"/>
              </a:rPr>
              <a:t>1. Đ</a:t>
            </a:r>
            <a:r>
              <a:rPr lang="vi-VN" altLang="en-US" sz="3200" b="1" dirty="0">
                <a:solidFill>
                  <a:srgbClr val="333333"/>
                </a:solidFill>
                <a:cs typeface="Arial" panose="020B0604020202020204" pitchFamily="34" charset="0"/>
              </a:rPr>
              <a:t>ọc tình huống và trả lời câu hỏi:</a:t>
            </a:r>
            <a:endParaRPr kumimoji="0" lang="en-US" alt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C4A35A9F-AC00-4C7A-8232-BE9B644FD33C}"/>
              </a:ext>
            </a:extLst>
          </p:cNvPr>
          <p:cNvPicPr>
            <a:picLocks noChangeAspect="1"/>
          </p:cNvPicPr>
          <p:nvPr/>
        </p:nvPicPr>
        <p:blipFill>
          <a:blip r:embed="rId2"/>
          <a:stretch>
            <a:fillRect/>
          </a:stretch>
        </p:blipFill>
        <p:spPr>
          <a:xfrm>
            <a:off x="828675" y="909638"/>
            <a:ext cx="6629400" cy="2979964"/>
          </a:xfrm>
          <a:prstGeom prst="rect">
            <a:avLst/>
          </a:prstGeom>
        </p:spPr>
      </p:pic>
      <p:pic>
        <p:nvPicPr>
          <p:cNvPr id="7" name="Picture 6">
            <a:extLst>
              <a:ext uri="{FF2B5EF4-FFF2-40B4-BE49-F238E27FC236}">
                <a16:creationId xmlns:a16="http://schemas.microsoft.com/office/drawing/2014/main" id="{403784E3-C738-4415-A74A-E0AB3439B336}"/>
              </a:ext>
            </a:extLst>
          </p:cNvPr>
          <p:cNvPicPr>
            <a:picLocks noChangeAspect="1"/>
          </p:cNvPicPr>
          <p:nvPr/>
        </p:nvPicPr>
        <p:blipFill>
          <a:blip r:embed="rId3"/>
          <a:stretch>
            <a:fillRect/>
          </a:stretch>
        </p:blipFill>
        <p:spPr>
          <a:xfrm>
            <a:off x="3590925" y="4016960"/>
            <a:ext cx="7849342" cy="2479089"/>
          </a:xfrm>
          <a:prstGeom prst="rect">
            <a:avLst/>
          </a:prstGeom>
        </p:spPr>
      </p:pic>
      <p:pic>
        <p:nvPicPr>
          <p:cNvPr id="6" name="Picture 5"/>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506430" y="-379756"/>
            <a:ext cx="2506430" cy="250643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3"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
                                        <p:tgtEl>
                                          <p:spTgt spid="5">
                                            <p:txEl>
                                              <p:pRg st="0" end="0"/>
                                            </p:txEl>
                                          </p:spTgt>
                                        </p:tgtEl>
                                      </p:cBhvr>
                                    </p:animEffect>
                                    <p:anim calcmode="lin" valueType="num">
                                      <p:cBhvr>
                                        <p:cTn id="8" dur="4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5">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5">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5">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a:extLst>
              <a:ext uri="{FF2B5EF4-FFF2-40B4-BE49-F238E27FC236}">
                <a16:creationId xmlns:a16="http://schemas.microsoft.com/office/drawing/2014/main" id="{3955C9A4-D509-43BC-921F-31F56B4D3FAD}"/>
              </a:ext>
            </a:extLst>
          </p:cNvPr>
          <p:cNvSpPr/>
          <p:nvPr/>
        </p:nvSpPr>
        <p:spPr>
          <a:xfrm>
            <a:off x="466724" y="457200"/>
            <a:ext cx="11534775" cy="610711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473C43E4-5D34-478F-95BF-DB46A67DA014}"/>
              </a:ext>
            </a:extLst>
          </p:cNvPr>
          <p:cNvGrpSpPr/>
          <p:nvPr/>
        </p:nvGrpSpPr>
        <p:grpSpPr>
          <a:xfrm>
            <a:off x="120111" y="2400300"/>
            <a:ext cx="5042440" cy="4050150"/>
            <a:chOff x="191286" y="1586972"/>
            <a:chExt cx="6069814" cy="4587880"/>
          </a:xfrm>
        </p:grpSpPr>
        <p:grpSp>
          <p:nvGrpSpPr>
            <p:cNvPr id="7" name="Group 6">
              <a:extLst>
                <a:ext uri="{FF2B5EF4-FFF2-40B4-BE49-F238E27FC236}">
                  <a16:creationId xmlns:a16="http://schemas.microsoft.com/office/drawing/2014/main" id="{65FA3202-146F-462B-87F5-9E6D53F0E559}"/>
                </a:ext>
              </a:extLst>
            </p:cNvPr>
            <p:cNvGrpSpPr/>
            <p:nvPr/>
          </p:nvGrpSpPr>
          <p:grpSpPr>
            <a:xfrm>
              <a:off x="961452" y="1586972"/>
              <a:ext cx="4932746" cy="1120669"/>
              <a:chOff x="688186" y="657156"/>
              <a:chExt cx="4932746" cy="1120669"/>
            </a:xfrm>
            <a:solidFill>
              <a:srgbClr val="FFCCCC"/>
            </a:solidFill>
          </p:grpSpPr>
          <p:pic>
            <p:nvPicPr>
              <p:cNvPr id="13" name="Picture 2">
                <a:extLst>
                  <a:ext uri="{FF2B5EF4-FFF2-40B4-BE49-F238E27FC236}">
                    <a16:creationId xmlns:a16="http://schemas.microsoft.com/office/drawing/2014/main" id="{974D9E91-2ABA-4EF5-A0EC-424F2EA3A025}"/>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88186" y="657156"/>
                <a:ext cx="4932746" cy="1120669"/>
              </a:xfrm>
              <a:prstGeom prst="rect">
                <a:avLst/>
              </a:prstGeom>
            </p:spPr>
          </p:pic>
          <p:sp>
            <p:nvSpPr>
              <p:cNvPr id="14" name="TextBox 13">
                <a:extLst>
                  <a:ext uri="{FF2B5EF4-FFF2-40B4-BE49-F238E27FC236}">
                    <a16:creationId xmlns:a16="http://schemas.microsoft.com/office/drawing/2014/main" id="{34B02536-170F-4F1F-99B1-45CC9D396364}"/>
                  </a:ext>
                </a:extLst>
              </p:cNvPr>
              <p:cNvSpPr txBox="1"/>
              <p:nvPr/>
            </p:nvSpPr>
            <p:spPr>
              <a:xfrm>
                <a:off x="947012" y="854950"/>
                <a:ext cx="4444606" cy="662414"/>
              </a:xfrm>
              <a:prstGeom prst="rect">
                <a:avLst/>
              </a:prstGeom>
              <a:grpFill/>
            </p:spPr>
            <p:txBody>
              <a:bodyPr wrap="square" rtlCol="0">
                <a:spAutoFit/>
              </a:bodyPr>
              <a:lstStyle/>
              <a:p>
                <a:r>
                  <a:rPr lang="en-US" sz="3200" b="1" dirty="0" err="1">
                    <a:solidFill>
                      <a:srgbClr val="FF0000"/>
                    </a:solidFill>
                    <a:latin typeface="Cambria" panose="02040503050406030204" pitchFamily="18" charset="0"/>
                    <a:ea typeface="Cambria" panose="02040503050406030204" pitchFamily="18" charset="0"/>
                  </a:rPr>
                  <a:t>Thảo</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luận</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nhóm</a:t>
                </a:r>
                <a:r>
                  <a:rPr lang="en-US" sz="3200" b="1" dirty="0">
                    <a:solidFill>
                      <a:srgbClr val="FF0000"/>
                    </a:solidFill>
                    <a:latin typeface="Cambria" panose="02040503050406030204" pitchFamily="18" charset="0"/>
                    <a:ea typeface="Cambria" panose="02040503050406030204" pitchFamily="18" charset="0"/>
                  </a:rPr>
                  <a:t> 4</a:t>
                </a:r>
                <a:endParaRPr lang="vi-VN" sz="3200" b="1" dirty="0">
                  <a:solidFill>
                    <a:srgbClr val="FF0000"/>
                  </a:solidFill>
                  <a:latin typeface="Cambria" panose="02040503050406030204" pitchFamily="18" charset="0"/>
                  <a:ea typeface="Cambria" panose="02040503050406030204" pitchFamily="18" charset="0"/>
                </a:endParaRPr>
              </a:p>
            </p:txBody>
          </p:sp>
        </p:grpSp>
        <p:grpSp>
          <p:nvGrpSpPr>
            <p:cNvPr id="8" name="Group 7">
              <a:extLst>
                <a:ext uri="{FF2B5EF4-FFF2-40B4-BE49-F238E27FC236}">
                  <a16:creationId xmlns:a16="http://schemas.microsoft.com/office/drawing/2014/main" id="{3357F2B5-7A4D-4A06-A0D7-FA7DD039F125}"/>
                </a:ext>
              </a:extLst>
            </p:cNvPr>
            <p:cNvGrpSpPr/>
            <p:nvPr/>
          </p:nvGrpSpPr>
          <p:grpSpPr>
            <a:xfrm>
              <a:off x="191286" y="3136284"/>
              <a:ext cx="6069814" cy="3038568"/>
              <a:chOff x="435126" y="3007428"/>
              <a:chExt cx="6069814" cy="3038568"/>
            </a:xfrm>
          </p:grpSpPr>
          <p:pic>
            <p:nvPicPr>
              <p:cNvPr id="9" name="Picture 8">
                <a:extLst>
                  <a:ext uri="{FF2B5EF4-FFF2-40B4-BE49-F238E27FC236}">
                    <a16:creationId xmlns:a16="http://schemas.microsoft.com/office/drawing/2014/main" id="{7FD2A510-A8D9-4E5A-A433-5FDD435EA191}"/>
                  </a:ext>
                </a:extLst>
              </p:cNvPr>
              <p:cNvPicPr>
                <a:picLocks noChangeAspect="1"/>
              </p:cNvPicPr>
              <p:nvPr/>
            </p:nvPicPr>
            <p:blipFill>
              <a:blip r:embed="rId4"/>
              <a:stretch>
                <a:fillRect/>
              </a:stretch>
            </p:blipFill>
            <p:spPr>
              <a:xfrm>
                <a:off x="1969674" y="3034701"/>
                <a:ext cx="1317442" cy="3011295"/>
              </a:xfrm>
              <a:prstGeom prst="rect">
                <a:avLst/>
              </a:prstGeom>
              <a:effectLst>
                <a:outerShdw blurRad="50800" dist="38100" dir="8100000" algn="tr" rotWithShape="0">
                  <a:prstClr val="black">
                    <a:alpha val="40000"/>
                  </a:prstClr>
                </a:outerShdw>
              </a:effectLst>
            </p:spPr>
          </p:pic>
          <p:pic>
            <p:nvPicPr>
              <p:cNvPr id="10" name="Picture 9">
                <a:extLst>
                  <a:ext uri="{FF2B5EF4-FFF2-40B4-BE49-F238E27FC236}">
                    <a16:creationId xmlns:a16="http://schemas.microsoft.com/office/drawing/2014/main" id="{F2934373-FC93-4296-A483-55991EFF3616}"/>
                  </a:ext>
                </a:extLst>
              </p:cNvPr>
              <p:cNvPicPr>
                <a:picLocks noChangeAspect="1"/>
              </p:cNvPicPr>
              <p:nvPr/>
            </p:nvPicPr>
            <p:blipFill>
              <a:blip r:embed="rId5"/>
              <a:stretch>
                <a:fillRect/>
              </a:stretch>
            </p:blipFill>
            <p:spPr>
              <a:xfrm>
                <a:off x="435126" y="3007428"/>
                <a:ext cx="1411545" cy="2992474"/>
              </a:xfrm>
              <a:prstGeom prst="rect">
                <a:avLst/>
              </a:prstGeom>
              <a:effectLst>
                <a:outerShdw blurRad="50800" dist="38100" dir="8100000" algn="tr" rotWithShape="0">
                  <a:prstClr val="black">
                    <a:alpha val="40000"/>
                  </a:prstClr>
                </a:outerShdw>
              </a:effectLst>
            </p:spPr>
          </p:pic>
          <p:pic>
            <p:nvPicPr>
              <p:cNvPr id="11" name="Picture 10">
                <a:extLst>
                  <a:ext uri="{FF2B5EF4-FFF2-40B4-BE49-F238E27FC236}">
                    <a16:creationId xmlns:a16="http://schemas.microsoft.com/office/drawing/2014/main" id="{983102DD-1080-4E79-A61E-EB5339A286A6}"/>
                  </a:ext>
                </a:extLst>
              </p:cNvPr>
              <p:cNvPicPr>
                <a:picLocks noChangeAspect="1"/>
              </p:cNvPicPr>
              <p:nvPr/>
            </p:nvPicPr>
            <p:blipFill>
              <a:blip r:embed="rId6"/>
              <a:stretch>
                <a:fillRect/>
              </a:stretch>
            </p:blipFill>
            <p:spPr>
              <a:xfrm>
                <a:off x="5200045" y="3040975"/>
                <a:ext cx="1304895" cy="3005021"/>
              </a:xfrm>
              <a:prstGeom prst="rect">
                <a:avLst/>
              </a:prstGeom>
              <a:effectLst>
                <a:outerShdw blurRad="50800" dist="38100" dir="8100000" algn="tr" rotWithShape="0">
                  <a:prstClr val="black">
                    <a:alpha val="40000"/>
                  </a:prstClr>
                </a:outerShdw>
              </a:effectLst>
            </p:spPr>
          </p:pic>
          <p:pic>
            <p:nvPicPr>
              <p:cNvPr id="12" name="Picture 11">
                <a:extLst>
                  <a:ext uri="{FF2B5EF4-FFF2-40B4-BE49-F238E27FC236}">
                    <a16:creationId xmlns:a16="http://schemas.microsoft.com/office/drawing/2014/main" id="{024848CB-189A-4B6C-B57F-C75FA9D31450}"/>
                  </a:ext>
                </a:extLst>
              </p:cNvPr>
              <p:cNvPicPr>
                <a:picLocks noChangeAspect="1"/>
              </p:cNvPicPr>
              <p:nvPr/>
            </p:nvPicPr>
            <p:blipFill>
              <a:blip r:embed="rId7"/>
              <a:stretch>
                <a:fillRect/>
              </a:stretch>
            </p:blipFill>
            <p:spPr>
              <a:xfrm>
                <a:off x="3519027" y="3007428"/>
                <a:ext cx="1411545" cy="2992474"/>
              </a:xfrm>
              <a:prstGeom prst="rect">
                <a:avLst/>
              </a:prstGeom>
              <a:effectLst>
                <a:outerShdw blurRad="50800" dist="38100" dir="8100000" algn="tr" rotWithShape="0">
                  <a:prstClr val="black">
                    <a:alpha val="40000"/>
                  </a:prstClr>
                </a:outerShdw>
              </a:effectLst>
            </p:spPr>
          </p:pic>
        </p:grpSp>
      </p:grpSp>
      <p:grpSp>
        <p:nvGrpSpPr>
          <p:cNvPr id="15" name="Group 14">
            <a:extLst>
              <a:ext uri="{FF2B5EF4-FFF2-40B4-BE49-F238E27FC236}">
                <a16:creationId xmlns:a16="http://schemas.microsoft.com/office/drawing/2014/main" id="{B5C10430-7B23-45A5-B22B-80B68A30AB38}"/>
              </a:ext>
            </a:extLst>
          </p:cNvPr>
          <p:cNvGrpSpPr/>
          <p:nvPr/>
        </p:nvGrpSpPr>
        <p:grpSpPr>
          <a:xfrm>
            <a:off x="5133975" y="481605"/>
            <a:ext cx="9311662" cy="4023719"/>
            <a:chOff x="6096000" y="-30480"/>
            <a:chExt cx="8644080" cy="3393440"/>
          </a:xfrm>
        </p:grpSpPr>
        <p:sp>
          <p:nvSpPr>
            <p:cNvPr id="16" name="Flowchart: Document 15">
              <a:extLst>
                <a:ext uri="{FF2B5EF4-FFF2-40B4-BE49-F238E27FC236}">
                  <a16:creationId xmlns:a16="http://schemas.microsoft.com/office/drawing/2014/main" id="{2F487214-2919-4984-90D4-9646C0D420DC}"/>
                </a:ext>
              </a:extLst>
            </p:cNvPr>
            <p:cNvSpPr/>
            <p:nvPr/>
          </p:nvSpPr>
          <p:spPr>
            <a:xfrm>
              <a:off x="6096000" y="-30480"/>
              <a:ext cx="6096000" cy="3393440"/>
            </a:xfrm>
            <a:prstGeom prst="flowChartDocument">
              <a:avLst/>
            </a:prstGeom>
            <a:solidFill>
              <a:schemeClr val="bg1"/>
            </a:solidFill>
            <a:ln w="28575">
              <a:solidFill>
                <a:srgbClr val="FF00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ln w="6600">
                  <a:solidFill>
                    <a:schemeClr val="accent2"/>
                  </a:solidFill>
                  <a:prstDash val="solid"/>
                </a:ln>
                <a:solidFill>
                  <a:srgbClr val="FFFFFF"/>
                </a:solidFill>
                <a:effectLst>
                  <a:outerShdw dist="38100" dir="2700000" algn="tl" rotWithShape="0">
                    <a:schemeClr val="accent2"/>
                  </a:outerShdw>
                </a:effectLst>
              </a:endParaRPr>
            </a:p>
          </p:txBody>
        </p:sp>
        <p:sp>
          <p:nvSpPr>
            <p:cNvPr id="17" name="TextBox 16">
              <a:extLst>
                <a:ext uri="{FF2B5EF4-FFF2-40B4-BE49-F238E27FC236}">
                  <a16:creationId xmlns:a16="http://schemas.microsoft.com/office/drawing/2014/main" id="{1047083F-A81C-40CE-BAAD-C83388ACD176}"/>
                </a:ext>
              </a:extLst>
            </p:cNvPr>
            <p:cNvSpPr txBox="1"/>
            <p:nvPr/>
          </p:nvSpPr>
          <p:spPr>
            <a:xfrm>
              <a:off x="8933242" y="839277"/>
              <a:ext cx="5806838" cy="553998"/>
            </a:xfrm>
            <a:prstGeom prst="rect">
              <a:avLst/>
            </a:prstGeom>
            <a:noFill/>
          </p:spPr>
          <p:txBody>
            <a:bodyPr wrap="square" rtlCol="0">
              <a:spAutoFit/>
            </a:bodyPr>
            <a:lstStyle/>
            <a:p>
              <a:pPr algn="just"/>
              <a:endParaRPr lang="vi-VN" sz="3000" b="1" dirty="0" err="1">
                <a:ln w="6600">
                  <a:solidFill>
                    <a:srgbClr val="FF0066"/>
                  </a:solidFill>
                  <a:prstDash val="solid"/>
                </a:ln>
                <a:solidFill>
                  <a:schemeClr val="accent4"/>
                </a:solidFill>
                <a:effectLst>
                  <a:outerShdw dist="38100" dir="2700000" algn="tl" rotWithShape="0">
                    <a:schemeClr val="accent2"/>
                  </a:outerShdw>
                </a:effectLst>
                <a:latin typeface="Arial" panose="020B0604020202020204" pitchFamily="34" charset="0"/>
                <a:cs typeface="Arial" panose="020B0604020202020204" pitchFamily="34" charset="0"/>
              </a:endParaRPr>
            </a:p>
          </p:txBody>
        </p:sp>
      </p:grpSp>
      <p:sp>
        <p:nvSpPr>
          <p:cNvPr id="18" name="TextBox 17">
            <a:extLst>
              <a:ext uri="{FF2B5EF4-FFF2-40B4-BE49-F238E27FC236}">
                <a16:creationId xmlns:a16="http://schemas.microsoft.com/office/drawing/2014/main" id="{A395EDA1-9DF1-438D-B5E8-CB8DD0971B86}"/>
              </a:ext>
            </a:extLst>
          </p:cNvPr>
          <p:cNvSpPr txBox="1"/>
          <p:nvPr/>
        </p:nvSpPr>
        <p:spPr>
          <a:xfrm>
            <a:off x="5219700" y="513286"/>
            <a:ext cx="6353175" cy="1384995"/>
          </a:xfrm>
          <a:prstGeom prst="rect">
            <a:avLst/>
          </a:prstGeom>
          <a:noFill/>
        </p:spPr>
        <p:txBody>
          <a:bodyPr wrap="square" rtlCol="0">
            <a:spAutoFit/>
          </a:bodyPr>
          <a:lstStyle/>
          <a:p>
            <a:pPr marL="457200" indent="-457200" algn="just">
              <a:buFont typeface="Arial" panose="020B0604020202020204" pitchFamily="34" charset="0"/>
              <a:buChar char="•"/>
            </a:pPr>
            <a:r>
              <a:rPr lang="vi-VN" sz="2800" b="1" dirty="0">
                <a:latin typeface="Calibri" panose="020F0502020204030204" pitchFamily="34" charset="0"/>
                <a:cs typeface="Calibri" panose="020F0502020204030204" pitchFamily="34" charset="0"/>
              </a:rPr>
              <a:t>Theo em nếu cứ nhút nhát Hà có biết được điểm mạnh của bản thân không? Vì sao?</a:t>
            </a:r>
          </a:p>
        </p:txBody>
      </p:sp>
      <p:sp>
        <p:nvSpPr>
          <p:cNvPr id="19" name="TextBox 18">
            <a:extLst>
              <a:ext uri="{FF2B5EF4-FFF2-40B4-BE49-F238E27FC236}">
                <a16:creationId xmlns:a16="http://schemas.microsoft.com/office/drawing/2014/main" id="{1D16E50B-748B-4E72-9C01-70ACDC121388}"/>
              </a:ext>
            </a:extLst>
          </p:cNvPr>
          <p:cNvSpPr txBox="1"/>
          <p:nvPr/>
        </p:nvSpPr>
        <p:spPr>
          <a:xfrm>
            <a:off x="5248275" y="1932511"/>
            <a:ext cx="6353175" cy="954107"/>
          </a:xfrm>
          <a:prstGeom prst="rect">
            <a:avLst/>
          </a:prstGeom>
          <a:noFill/>
        </p:spPr>
        <p:txBody>
          <a:bodyPr wrap="square" rtlCol="0">
            <a:spAutoFit/>
          </a:bodyPr>
          <a:lstStyle/>
          <a:p>
            <a:pPr marL="457200" indent="-457200" algn="just">
              <a:buFont typeface="Arial" panose="020B0604020202020204" pitchFamily="34" charset="0"/>
              <a:buChar char="•"/>
            </a:pPr>
            <a:r>
              <a:rPr lang="vi-VN" sz="2800" b="1" dirty="0">
                <a:latin typeface="Calibri" panose="020F0502020204030204" pitchFamily="34" charset="0"/>
                <a:cs typeface="Calibri" panose="020F0502020204030204" pitchFamily="34" charset="0"/>
              </a:rPr>
              <a:t>Vì sao Hòa luôn chăm chỉ tập thể dục và ăn uống đủ chất?</a:t>
            </a:r>
          </a:p>
        </p:txBody>
      </p:sp>
      <p:sp>
        <p:nvSpPr>
          <p:cNvPr id="20" name="TextBox 19">
            <a:extLst>
              <a:ext uri="{FF2B5EF4-FFF2-40B4-BE49-F238E27FC236}">
                <a16:creationId xmlns:a16="http://schemas.microsoft.com/office/drawing/2014/main" id="{36268858-C716-46A2-88B9-6E96743C2A0D}"/>
              </a:ext>
            </a:extLst>
          </p:cNvPr>
          <p:cNvSpPr txBox="1"/>
          <p:nvPr/>
        </p:nvSpPr>
        <p:spPr>
          <a:xfrm>
            <a:off x="5124450" y="2799286"/>
            <a:ext cx="6353175" cy="954107"/>
          </a:xfrm>
          <a:prstGeom prst="rect">
            <a:avLst/>
          </a:prstGeom>
          <a:noFill/>
        </p:spPr>
        <p:txBody>
          <a:bodyPr wrap="square" rtlCol="0">
            <a:spAutoFit/>
          </a:bodyPr>
          <a:lstStyle/>
          <a:p>
            <a:pPr marL="457200" indent="-457200" algn="just">
              <a:buFont typeface="Arial" panose="020B0604020202020204" pitchFamily="34" charset="0"/>
              <a:buChar char="•"/>
            </a:pPr>
            <a:r>
              <a:rPr lang="vi-VN" sz="2800" b="1" dirty="0">
                <a:latin typeface="Calibri" panose="020F0502020204030204" pitchFamily="34" charset="0"/>
                <a:cs typeface="Calibri" panose="020F0502020204030204" pitchFamily="34" charset="0"/>
              </a:rPr>
              <a:t>Theo em vì sao cần phải biết điểm mạnh và điểm yếu của bản thân?</a:t>
            </a:r>
          </a:p>
        </p:txBody>
      </p:sp>
      <p:pic>
        <p:nvPicPr>
          <p:cNvPr id="21" name="Picture 20"/>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2506430" y="-379756"/>
            <a:ext cx="2506430" cy="2506430"/>
          </a:xfrm>
          <a:prstGeom prst="rect">
            <a:avLst/>
          </a:prstGeom>
        </p:spPr>
      </p:pic>
    </p:spTree>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60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60000">
                                          <p:cBhvr additive="base">
                                            <p:cTn id="7" dur="1000" fill="hold"/>
                                            <p:tgtEl>
                                              <p:spTgt spid="6"/>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up)">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up)">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up)">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up)">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up)">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up)">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up)">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up)">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a:extLst>
              <a:ext uri="{FF2B5EF4-FFF2-40B4-BE49-F238E27FC236}">
                <a16:creationId xmlns:a16="http://schemas.microsoft.com/office/drawing/2014/main" id="{4E8CCE31-D603-4877-9D31-F1917F4BEB20}"/>
              </a:ext>
            </a:extLst>
          </p:cNvPr>
          <p:cNvSpPr/>
          <p:nvPr/>
        </p:nvSpPr>
        <p:spPr>
          <a:xfrm>
            <a:off x="228600" y="457200"/>
            <a:ext cx="11496675" cy="610711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C34A2F1C-81A8-420E-BA3C-0869C32E248D}"/>
              </a:ext>
            </a:extLst>
          </p:cNvPr>
          <p:cNvSpPr/>
          <p:nvPr/>
        </p:nvSpPr>
        <p:spPr>
          <a:xfrm>
            <a:off x="5505450" y="911225"/>
            <a:ext cx="6057900" cy="5232400"/>
          </a:xfrm>
          <a:prstGeom prst="roundRect">
            <a:avLst/>
          </a:prstGeom>
          <a:solidFill>
            <a:schemeClr val="accent4">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lvl="0" indent="-457200" algn="just" eaLnBrk="0" fontAlgn="base" hangingPunct="0">
              <a:spcBef>
                <a:spcPct val="0"/>
              </a:spcBef>
              <a:spcAft>
                <a:spcPct val="0"/>
              </a:spcAft>
              <a:buFont typeface="Arial" panose="020B0604020202020204" pitchFamily="34" charset="0"/>
              <a:buChar char="•"/>
              <a:defRPr/>
            </a:pPr>
            <a:r>
              <a:rPr lang="vi-VN" sz="3200" dirty="0">
                <a:solidFill>
                  <a:prstClr val="black"/>
                </a:solidFill>
                <a:latin typeface="Calibri" panose="020F0502020204030204" pitchFamily="34" charset="0"/>
                <a:cs typeface="Calibri" panose="020F0502020204030204" pitchFamily="34" charset="0"/>
              </a:rPr>
              <a:t>Nếu mãi nhút nhát</a:t>
            </a:r>
            <a:r>
              <a:rPr lang="en-US" sz="3200" dirty="0">
                <a:solidFill>
                  <a:prstClr val="black"/>
                </a:solidFill>
                <a:latin typeface="Calibri" panose="020F0502020204030204" pitchFamily="34" charset="0"/>
                <a:cs typeface="Calibri" panose="020F0502020204030204" pitchFamily="34" charset="0"/>
              </a:rPr>
              <a:t>, </a:t>
            </a:r>
            <a:r>
              <a:rPr lang="vi-VN" sz="3200" dirty="0">
                <a:solidFill>
                  <a:prstClr val="black"/>
                </a:solidFill>
                <a:latin typeface="Calibri" panose="020F0502020204030204" pitchFamily="34" charset="0"/>
                <a:cs typeface="Calibri" panose="020F0502020204030204" pitchFamily="34" charset="0"/>
              </a:rPr>
              <a:t>Hà sẽ không thể nào biết được điểm mạnh của mình</a:t>
            </a:r>
            <a:r>
              <a:rPr lang="en-US" sz="3200" dirty="0">
                <a:solidFill>
                  <a:prstClr val="black"/>
                </a:solidFill>
                <a:latin typeface="Calibri" panose="020F0502020204030204" pitchFamily="34" charset="0"/>
                <a:cs typeface="Calibri" panose="020F0502020204030204" pitchFamily="34" charset="0"/>
              </a:rPr>
              <a:t>.</a:t>
            </a:r>
          </a:p>
          <a:p>
            <a:pPr marL="457200" lvl="0" indent="-457200" algn="just" eaLnBrk="0" fontAlgn="base" hangingPunct="0">
              <a:spcBef>
                <a:spcPct val="0"/>
              </a:spcBef>
              <a:spcAft>
                <a:spcPct val="0"/>
              </a:spcAft>
              <a:buFont typeface="Arial" panose="020B0604020202020204" pitchFamily="34" charset="0"/>
              <a:buChar char="•"/>
              <a:defRPr/>
            </a:pPr>
            <a:r>
              <a:rPr lang="vi-VN" sz="3200" dirty="0">
                <a:solidFill>
                  <a:prstClr val="black"/>
                </a:solidFill>
                <a:latin typeface="Calibri" panose="020F0502020204030204" pitchFamily="34" charset="0"/>
                <a:cs typeface="Calibri" panose="020F0502020204030204" pitchFamily="34" charset="0"/>
              </a:rPr>
              <a:t>Nhờ sự động viên của Mai, sự giúp đỡ của cô giáo, sự cố gắng của bản thân Hà đã khám phá ra khả năng của bản thân mà bạn chưa từng biết mình có trước đó.</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4EFAF20C-0EA8-4944-A5F9-F774D3A0EC76}"/>
              </a:ext>
            </a:extLst>
          </p:cNvPr>
          <p:cNvPicPr>
            <a:picLocks noChangeAspect="1"/>
          </p:cNvPicPr>
          <p:nvPr/>
        </p:nvPicPr>
        <p:blipFill>
          <a:blip r:embed="rId2"/>
          <a:stretch>
            <a:fillRect/>
          </a:stretch>
        </p:blipFill>
        <p:spPr>
          <a:xfrm>
            <a:off x="381000" y="1966913"/>
            <a:ext cx="4810125" cy="2162187"/>
          </a:xfrm>
          <a:prstGeom prst="rect">
            <a:avLst/>
          </a:prstGeom>
        </p:spPr>
      </p:pic>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506430" y="-379756"/>
            <a:ext cx="2506430" cy="250643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bg/>
                                          </p:spTgt>
                                        </p:tgtEl>
                                        <p:attrNameLst>
                                          <p:attrName>style.visibility</p:attrName>
                                        </p:attrNameLst>
                                      </p:cBhvr>
                                      <p:to>
                                        <p:strVal val="visible"/>
                                      </p:to>
                                    </p:set>
                                    <p:animEffect transition="in" filter="fade">
                                      <p:cBhvr>
                                        <p:cTn id="14" dur="1000"/>
                                        <p:tgtEl>
                                          <p:spTgt spid="6">
                                            <p:bg/>
                                          </p:spTgt>
                                        </p:tgtEl>
                                      </p:cBhvr>
                                    </p:animEffect>
                                    <p:anim calcmode="lin" valueType="num">
                                      <p:cBhvr>
                                        <p:cTn id="15" dur="1000" fill="hold"/>
                                        <p:tgtEl>
                                          <p:spTgt spid="6">
                                            <p:bg/>
                                          </p:spTgt>
                                        </p:tgtEl>
                                        <p:attrNameLst>
                                          <p:attrName>ppt_x</p:attrName>
                                        </p:attrNameLst>
                                      </p:cBhvr>
                                      <p:tavLst>
                                        <p:tav tm="0">
                                          <p:val>
                                            <p:strVal val="#ppt_x"/>
                                          </p:val>
                                        </p:tav>
                                        <p:tav tm="100000">
                                          <p:val>
                                            <p:strVal val="#ppt_x"/>
                                          </p:val>
                                        </p:tav>
                                      </p:tavLst>
                                    </p:anim>
                                    <p:anim calcmode="lin" valueType="num">
                                      <p:cBhvr>
                                        <p:cTn id="16" dur="1000" fill="hold"/>
                                        <p:tgtEl>
                                          <p:spTgt spid="6">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anim calcmode="lin" valueType="num">
                                      <p:cBhvr>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fade">
                                      <p:cBhvr>
                                        <p:cTn id="28" dur="1000"/>
                                        <p:tgtEl>
                                          <p:spTgt spid="6">
                                            <p:txEl>
                                              <p:pRg st="1" end="1"/>
                                            </p:txEl>
                                          </p:spTgt>
                                        </p:tgtEl>
                                      </p:cBhvr>
                                    </p:animEffect>
                                    <p:anim calcmode="lin" valueType="num">
                                      <p:cBhvr>
                                        <p:cTn id="2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TotalTime>
  <Words>431</Words>
  <Application>Microsoft Office PowerPoint</Application>
  <PresentationFormat>Widescreen</PresentationFormat>
  <Paragraphs>34</Paragraphs>
  <Slides>17</Slides>
  <Notes>2</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17</vt:i4>
      </vt:variant>
    </vt:vector>
  </HeadingPairs>
  <TitlesOfParts>
    <vt:vector size="28" baseType="lpstr">
      <vt:lpstr>맑은 고딕</vt:lpstr>
      <vt:lpstr>Arial</vt:lpstr>
      <vt:lpstr>Calibri</vt:lpstr>
      <vt:lpstr>Calibri Light</vt:lpstr>
      <vt:lpstr>Cambria</vt:lpstr>
      <vt:lpstr>Times New Roman</vt:lpstr>
      <vt:lpstr>思源黑体 CN</vt:lpstr>
      <vt:lpstr>方正稚艺简体</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Techsi.vn</cp:lastModifiedBy>
  <cp:revision>28</cp:revision>
  <dcterms:created xsi:type="dcterms:W3CDTF">2022-10-27T11:47:00Z</dcterms:created>
  <dcterms:modified xsi:type="dcterms:W3CDTF">2024-02-19T01:21:25Z</dcterms:modified>
</cp:coreProperties>
</file>