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731" r:id="rId3"/>
  </p:sldMasterIdLst>
  <p:notesMasterIdLst>
    <p:notesMasterId r:id="rId19"/>
  </p:notesMasterIdLst>
  <p:sldIdLst>
    <p:sldId id="265" r:id="rId4"/>
    <p:sldId id="293" r:id="rId5"/>
    <p:sldId id="311" r:id="rId6"/>
    <p:sldId id="267" r:id="rId7"/>
    <p:sldId id="312" r:id="rId8"/>
    <p:sldId id="277" r:id="rId9"/>
    <p:sldId id="273" r:id="rId10"/>
    <p:sldId id="313" r:id="rId11"/>
    <p:sldId id="291" r:id="rId12"/>
    <p:sldId id="317" r:id="rId13"/>
    <p:sldId id="314" r:id="rId14"/>
    <p:sldId id="315" r:id="rId15"/>
    <p:sldId id="290" r:id="rId16"/>
    <p:sldId id="316"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09" autoAdjust="0"/>
  </p:normalViewPr>
  <p:slideViewPr>
    <p:cSldViewPr snapToGrid="0">
      <p:cViewPr varScale="1">
        <p:scale>
          <a:sx n="66" d="100"/>
          <a:sy n="66" d="100"/>
        </p:scale>
        <p:origin x="3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D2304-BC35-4970-BFE1-389F7C9D7D35}" type="datetimeFigureOut">
              <a:rPr lang="en-US" smtClean="0"/>
              <a:t>03/12/2024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F623-9446-45CE-8C9C-38C977EB4C61}" type="slidenum">
              <a:rPr lang="en-US" smtClean="0"/>
              <a:t>‹#›</a:t>
            </a:fld>
            <a:endParaRPr lang="en-US"/>
          </a:p>
        </p:txBody>
      </p:sp>
    </p:spTree>
    <p:extLst>
      <p:ext uri="{BB962C8B-B14F-4D97-AF65-F5344CB8AC3E}">
        <p14:creationId xmlns:p14="http://schemas.microsoft.com/office/powerpoint/2010/main" val="302218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69252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07825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3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87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Tree>
    <p:extLst>
      <p:ext uri="{BB962C8B-B14F-4D97-AF65-F5344CB8AC3E}">
        <p14:creationId xmlns:p14="http://schemas.microsoft.com/office/powerpoint/2010/main" val="229591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68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7046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780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zh-CN" altLang="en-US" dirty="0"/>
          </a:p>
        </p:txBody>
      </p:sp>
    </p:spTree>
    <p:extLst>
      <p:ext uri="{BB962C8B-B14F-4D97-AF65-F5344CB8AC3E}">
        <p14:creationId xmlns:p14="http://schemas.microsoft.com/office/powerpoint/2010/main" val="382467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1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26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5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13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882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2592959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12840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2929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250459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0018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427949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145263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313906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34943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82812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086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2121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11041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80200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141622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42855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05168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857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264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102874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31596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339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15066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929926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32162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88660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2008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502859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50066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92336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67500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2"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1"/>
            </a:lvl1pPr>
            <a:lvl2pPr lvl="1" algn="ctr">
              <a:lnSpc>
                <a:spcPct val="100000"/>
              </a:lnSpc>
              <a:spcBef>
                <a:spcPts val="0"/>
              </a:spcBef>
              <a:spcAft>
                <a:spcPts val="0"/>
              </a:spcAft>
              <a:buSzPts val="5200"/>
              <a:buNone/>
              <a:defRPr sz="6931"/>
            </a:lvl2pPr>
            <a:lvl3pPr lvl="2" algn="ctr">
              <a:lnSpc>
                <a:spcPct val="100000"/>
              </a:lnSpc>
              <a:spcBef>
                <a:spcPts val="0"/>
              </a:spcBef>
              <a:spcAft>
                <a:spcPts val="0"/>
              </a:spcAft>
              <a:buSzPts val="5200"/>
              <a:buNone/>
              <a:defRPr sz="6931"/>
            </a:lvl3pPr>
            <a:lvl4pPr lvl="3" algn="ctr">
              <a:lnSpc>
                <a:spcPct val="100000"/>
              </a:lnSpc>
              <a:spcBef>
                <a:spcPts val="0"/>
              </a:spcBef>
              <a:spcAft>
                <a:spcPts val="0"/>
              </a:spcAft>
              <a:buSzPts val="5200"/>
              <a:buNone/>
              <a:defRPr sz="6931"/>
            </a:lvl4pPr>
            <a:lvl5pPr lvl="4" algn="ctr">
              <a:lnSpc>
                <a:spcPct val="100000"/>
              </a:lnSpc>
              <a:spcBef>
                <a:spcPts val="0"/>
              </a:spcBef>
              <a:spcAft>
                <a:spcPts val="0"/>
              </a:spcAft>
              <a:buSzPts val="5200"/>
              <a:buNone/>
              <a:defRPr sz="6931"/>
            </a:lvl5pPr>
            <a:lvl6pPr lvl="5" algn="ctr">
              <a:lnSpc>
                <a:spcPct val="100000"/>
              </a:lnSpc>
              <a:spcBef>
                <a:spcPts val="0"/>
              </a:spcBef>
              <a:spcAft>
                <a:spcPts val="0"/>
              </a:spcAft>
              <a:buSzPts val="5200"/>
              <a:buNone/>
              <a:defRPr sz="6931"/>
            </a:lvl6pPr>
            <a:lvl7pPr lvl="6" algn="ctr">
              <a:lnSpc>
                <a:spcPct val="100000"/>
              </a:lnSpc>
              <a:spcBef>
                <a:spcPts val="0"/>
              </a:spcBef>
              <a:spcAft>
                <a:spcPts val="0"/>
              </a:spcAft>
              <a:buSzPts val="5200"/>
              <a:buNone/>
              <a:defRPr sz="6931"/>
            </a:lvl7pPr>
            <a:lvl8pPr lvl="7" algn="ctr">
              <a:lnSpc>
                <a:spcPct val="100000"/>
              </a:lnSpc>
              <a:spcBef>
                <a:spcPts val="0"/>
              </a:spcBef>
              <a:spcAft>
                <a:spcPts val="0"/>
              </a:spcAft>
              <a:buSzPts val="5200"/>
              <a:buNone/>
              <a:defRPr sz="6931"/>
            </a:lvl8pPr>
            <a:lvl9pPr lvl="8" algn="ctr">
              <a:lnSpc>
                <a:spcPct val="100000"/>
              </a:lnSpc>
              <a:spcBef>
                <a:spcPts val="0"/>
              </a:spcBef>
              <a:spcAft>
                <a:spcPts val="0"/>
              </a:spcAft>
              <a:buSzPts val="5200"/>
              <a:buNone/>
              <a:defRPr sz="6931"/>
            </a:lvl9pPr>
          </a:lstStyle>
          <a:p>
            <a:endParaRPr/>
          </a:p>
        </p:txBody>
      </p:sp>
      <p:sp>
        <p:nvSpPr>
          <p:cNvPr id="366" name="Google Shape;366;p124"/>
          <p:cNvSpPr txBox="1">
            <a:spLocks noGrp="1"/>
          </p:cNvSpPr>
          <p:nvPr>
            <p:ph type="subTitle" idx="1"/>
          </p:nvPr>
        </p:nvSpPr>
        <p:spPr>
          <a:xfrm>
            <a:off x="415601" y="3778834"/>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2"/>
            </a:lvl1pPr>
            <a:lvl2pPr lvl="1" algn="ctr">
              <a:lnSpc>
                <a:spcPct val="100000"/>
              </a:lnSpc>
              <a:spcBef>
                <a:spcPts val="0"/>
              </a:spcBef>
              <a:spcAft>
                <a:spcPts val="0"/>
              </a:spcAft>
              <a:buSzPts val="2800"/>
              <a:buNone/>
              <a:defRPr sz="3732"/>
            </a:lvl2pPr>
            <a:lvl3pPr lvl="2" algn="ctr">
              <a:lnSpc>
                <a:spcPct val="100000"/>
              </a:lnSpc>
              <a:spcBef>
                <a:spcPts val="0"/>
              </a:spcBef>
              <a:spcAft>
                <a:spcPts val="0"/>
              </a:spcAft>
              <a:buSzPts val="2800"/>
              <a:buNone/>
              <a:defRPr sz="3732"/>
            </a:lvl3pPr>
            <a:lvl4pPr lvl="3" algn="ctr">
              <a:lnSpc>
                <a:spcPct val="100000"/>
              </a:lnSpc>
              <a:spcBef>
                <a:spcPts val="0"/>
              </a:spcBef>
              <a:spcAft>
                <a:spcPts val="0"/>
              </a:spcAft>
              <a:buSzPts val="2800"/>
              <a:buNone/>
              <a:defRPr sz="3732"/>
            </a:lvl4pPr>
            <a:lvl5pPr lvl="4" algn="ctr">
              <a:lnSpc>
                <a:spcPct val="100000"/>
              </a:lnSpc>
              <a:spcBef>
                <a:spcPts val="0"/>
              </a:spcBef>
              <a:spcAft>
                <a:spcPts val="0"/>
              </a:spcAft>
              <a:buSzPts val="2800"/>
              <a:buNone/>
              <a:defRPr sz="3732"/>
            </a:lvl5pPr>
            <a:lvl6pPr lvl="5" algn="ctr">
              <a:lnSpc>
                <a:spcPct val="100000"/>
              </a:lnSpc>
              <a:spcBef>
                <a:spcPts val="0"/>
              </a:spcBef>
              <a:spcAft>
                <a:spcPts val="0"/>
              </a:spcAft>
              <a:buSzPts val="2800"/>
              <a:buNone/>
              <a:defRPr sz="3732"/>
            </a:lvl6pPr>
            <a:lvl7pPr lvl="6" algn="ctr">
              <a:lnSpc>
                <a:spcPct val="100000"/>
              </a:lnSpc>
              <a:spcBef>
                <a:spcPts val="0"/>
              </a:spcBef>
              <a:spcAft>
                <a:spcPts val="0"/>
              </a:spcAft>
              <a:buSzPts val="2800"/>
              <a:buNone/>
              <a:defRPr sz="3732"/>
            </a:lvl7pPr>
            <a:lvl8pPr lvl="7" algn="ctr">
              <a:lnSpc>
                <a:spcPct val="100000"/>
              </a:lnSpc>
              <a:spcBef>
                <a:spcPts val="0"/>
              </a:spcBef>
              <a:spcAft>
                <a:spcPts val="0"/>
              </a:spcAft>
              <a:buSzPts val="2800"/>
              <a:buNone/>
              <a:defRPr sz="3732"/>
            </a:lvl8pPr>
            <a:lvl9pPr lvl="8" algn="ctr">
              <a:lnSpc>
                <a:spcPct val="100000"/>
              </a:lnSpc>
              <a:spcBef>
                <a:spcPts val="0"/>
              </a:spcBef>
              <a:spcAft>
                <a:spcPts val="0"/>
              </a:spcAft>
              <a:buSzPts val="2800"/>
              <a:buNone/>
              <a:defRPr sz="3732"/>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2857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9933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1"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799"/>
            </a:lvl1pPr>
            <a:lvl2pPr lvl="1" algn="ctr">
              <a:lnSpc>
                <a:spcPct val="100000"/>
              </a:lnSpc>
              <a:spcBef>
                <a:spcPts val="0"/>
              </a:spcBef>
              <a:spcAft>
                <a:spcPts val="0"/>
              </a:spcAft>
              <a:buSzPts val="3600"/>
              <a:buNone/>
              <a:defRPr sz="4799"/>
            </a:lvl2pPr>
            <a:lvl3pPr lvl="2" algn="ctr">
              <a:lnSpc>
                <a:spcPct val="100000"/>
              </a:lnSpc>
              <a:spcBef>
                <a:spcPts val="0"/>
              </a:spcBef>
              <a:spcAft>
                <a:spcPts val="0"/>
              </a:spcAft>
              <a:buSzPts val="3600"/>
              <a:buNone/>
              <a:defRPr sz="4799"/>
            </a:lvl3pPr>
            <a:lvl4pPr lvl="3" algn="ctr">
              <a:lnSpc>
                <a:spcPct val="100000"/>
              </a:lnSpc>
              <a:spcBef>
                <a:spcPts val="0"/>
              </a:spcBef>
              <a:spcAft>
                <a:spcPts val="0"/>
              </a:spcAft>
              <a:buSzPts val="3600"/>
              <a:buNone/>
              <a:defRPr sz="4799"/>
            </a:lvl4pPr>
            <a:lvl5pPr lvl="4" algn="ctr">
              <a:lnSpc>
                <a:spcPct val="100000"/>
              </a:lnSpc>
              <a:spcBef>
                <a:spcPts val="0"/>
              </a:spcBef>
              <a:spcAft>
                <a:spcPts val="0"/>
              </a:spcAft>
              <a:buSzPts val="3600"/>
              <a:buNone/>
              <a:defRPr sz="4799"/>
            </a:lvl5pPr>
            <a:lvl6pPr lvl="5" algn="ctr">
              <a:lnSpc>
                <a:spcPct val="100000"/>
              </a:lnSpc>
              <a:spcBef>
                <a:spcPts val="0"/>
              </a:spcBef>
              <a:spcAft>
                <a:spcPts val="0"/>
              </a:spcAft>
              <a:buSzPts val="3600"/>
              <a:buNone/>
              <a:defRPr sz="4799"/>
            </a:lvl6pPr>
            <a:lvl7pPr lvl="6" algn="ctr">
              <a:lnSpc>
                <a:spcPct val="100000"/>
              </a:lnSpc>
              <a:spcBef>
                <a:spcPts val="0"/>
              </a:spcBef>
              <a:spcAft>
                <a:spcPts val="0"/>
              </a:spcAft>
              <a:buSzPts val="3600"/>
              <a:buNone/>
              <a:defRPr sz="4799"/>
            </a:lvl7pPr>
            <a:lvl8pPr lvl="7" algn="ctr">
              <a:lnSpc>
                <a:spcPct val="100000"/>
              </a:lnSpc>
              <a:spcBef>
                <a:spcPts val="0"/>
              </a:spcBef>
              <a:spcAft>
                <a:spcPts val="0"/>
              </a:spcAft>
              <a:buSzPts val="3600"/>
              <a:buNone/>
              <a:defRPr sz="4799"/>
            </a:lvl8pPr>
            <a:lvl9pPr lvl="8" algn="ctr">
              <a:lnSpc>
                <a:spcPct val="100000"/>
              </a:lnSpc>
              <a:spcBef>
                <a:spcPts val="0"/>
              </a:spcBef>
              <a:spcAft>
                <a:spcPts val="0"/>
              </a:spcAft>
              <a:buSzPts val="3600"/>
              <a:buNone/>
              <a:defRPr sz="4799"/>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54995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4834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87148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863567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1" y="740801"/>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199"/>
            </a:lvl1pPr>
            <a:lvl2pPr lvl="1" algn="l">
              <a:lnSpc>
                <a:spcPct val="100000"/>
              </a:lnSpc>
              <a:spcBef>
                <a:spcPts val="0"/>
              </a:spcBef>
              <a:spcAft>
                <a:spcPts val="0"/>
              </a:spcAft>
              <a:buSzPts val="2400"/>
              <a:buNone/>
              <a:defRPr sz="3199"/>
            </a:lvl2pPr>
            <a:lvl3pPr lvl="2" algn="l">
              <a:lnSpc>
                <a:spcPct val="100000"/>
              </a:lnSpc>
              <a:spcBef>
                <a:spcPts val="0"/>
              </a:spcBef>
              <a:spcAft>
                <a:spcPts val="0"/>
              </a:spcAft>
              <a:buSzPts val="2400"/>
              <a:buNone/>
              <a:defRPr sz="3199"/>
            </a:lvl3pPr>
            <a:lvl4pPr lvl="3" algn="l">
              <a:lnSpc>
                <a:spcPct val="100000"/>
              </a:lnSpc>
              <a:spcBef>
                <a:spcPts val="0"/>
              </a:spcBef>
              <a:spcAft>
                <a:spcPts val="0"/>
              </a:spcAft>
              <a:buSzPts val="2400"/>
              <a:buNone/>
              <a:defRPr sz="3199"/>
            </a:lvl4pPr>
            <a:lvl5pPr lvl="4" algn="l">
              <a:lnSpc>
                <a:spcPct val="100000"/>
              </a:lnSpc>
              <a:spcBef>
                <a:spcPts val="0"/>
              </a:spcBef>
              <a:spcAft>
                <a:spcPts val="0"/>
              </a:spcAft>
              <a:buSzPts val="2400"/>
              <a:buNone/>
              <a:defRPr sz="3199"/>
            </a:lvl5pPr>
            <a:lvl6pPr lvl="5" algn="l">
              <a:lnSpc>
                <a:spcPct val="100000"/>
              </a:lnSpc>
              <a:spcBef>
                <a:spcPts val="0"/>
              </a:spcBef>
              <a:spcAft>
                <a:spcPts val="0"/>
              </a:spcAft>
              <a:buSzPts val="2400"/>
              <a:buNone/>
              <a:defRPr sz="3199"/>
            </a:lvl6pPr>
            <a:lvl7pPr lvl="6" algn="l">
              <a:lnSpc>
                <a:spcPct val="100000"/>
              </a:lnSpc>
              <a:spcBef>
                <a:spcPts val="0"/>
              </a:spcBef>
              <a:spcAft>
                <a:spcPts val="0"/>
              </a:spcAft>
              <a:buSzPts val="2400"/>
              <a:buNone/>
              <a:defRPr sz="3199"/>
            </a:lvl7pPr>
            <a:lvl8pPr lvl="7" algn="l">
              <a:lnSpc>
                <a:spcPct val="100000"/>
              </a:lnSpc>
              <a:spcBef>
                <a:spcPts val="0"/>
              </a:spcBef>
              <a:spcAft>
                <a:spcPts val="0"/>
              </a:spcAft>
              <a:buSzPts val="2400"/>
              <a:buNone/>
              <a:defRPr sz="3199"/>
            </a:lvl8pPr>
            <a:lvl9pPr lvl="8" algn="l">
              <a:lnSpc>
                <a:spcPct val="100000"/>
              </a:lnSpc>
              <a:spcBef>
                <a:spcPts val="0"/>
              </a:spcBef>
              <a:spcAft>
                <a:spcPts val="0"/>
              </a:spcAft>
              <a:buSzPts val="2400"/>
              <a:buNone/>
              <a:defRPr sz="3199"/>
            </a:lvl9pPr>
          </a:lstStyle>
          <a:p>
            <a:endParaRPr/>
          </a:p>
        </p:txBody>
      </p:sp>
      <p:sp>
        <p:nvSpPr>
          <p:cNvPr id="385" name="Google Shape;385;p129"/>
          <p:cNvSpPr txBox="1">
            <a:spLocks noGrp="1"/>
          </p:cNvSpPr>
          <p:nvPr>
            <p:ph type="body" idx="1"/>
          </p:nvPr>
        </p:nvSpPr>
        <p:spPr>
          <a:xfrm>
            <a:off x="415601" y="1852800"/>
            <a:ext cx="3744000" cy="4239200"/>
          </a:xfrm>
          <a:prstGeom prst="rect">
            <a:avLst/>
          </a:prstGeom>
          <a:noFill/>
          <a:ln>
            <a:noFill/>
          </a:ln>
        </p:spPr>
        <p:txBody>
          <a:bodyPr spcFirstLastPara="1" wrap="square" lIns="91425" tIns="91425" rIns="91425" bIns="91425" anchor="t" anchorCtr="0">
            <a:noAutofit/>
          </a:bodyPr>
          <a:lstStyle>
            <a:lvl1pPr marL="457063" lvl="0" indent="-304709" algn="l">
              <a:lnSpc>
                <a:spcPct val="115000"/>
              </a:lnSpc>
              <a:spcBef>
                <a:spcPts val="0"/>
              </a:spcBef>
              <a:spcAft>
                <a:spcPts val="0"/>
              </a:spcAft>
              <a:buSzPts val="1200"/>
              <a:buChar char="●"/>
              <a:defRPr sz="1600"/>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928047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8" y="600201"/>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398"/>
            </a:lvl1pPr>
            <a:lvl2pPr lvl="1" algn="l">
              <a:lnSpc>
                <a:spcPct val="100000"/>
              </a:lnSpc>
              <a:spcBef>
                <a:spcPts val="0"/>
              </a:spcBef>
              <a:spcAft>
                <a:spcPts val="0"/>
              </a:spcAft>
              <a:buSzPts val="4800"/>
              <a:buNone/>
              <a:defRPr sz="6398"/>
            </a:lvl2pPr>
            <a:lvl3pPr lvl="2" algn="l">
              <a:lnSpc>
                <a:spcPct val="100000"/>
              </a:lnSpc>
              <a:spcBef>
                <a:spcPts val="0"/>
              </a:spcBef>
              <a:spcAft>
                <a:spcPts val="0"/>
              </a:spcAft>
              <a:buSzPts val="4800"/>
              <a:buNone/>
              <a:defRPr sz="6398"/>
            </a:lvl3pPr>
            <a:lvl4pPr lvl="3" algn="l">
              <a:lnSpc>
                <a:spcPct val="100000"/>
              </a:lnSpc>
              <a:spcBef>
                <a:spcPts val="0"/>
              </a:spcBef>
              <a:spcAft>
                <a:spcPts val="0"/>
              </a:spcAft>
              <a:buSzPts val="4800"/>
              <a:buNone/>
              <a:defRPr sz="6398"/>
            </a:lvl4pPr>
            <a:lvl5pPr lvl="4" algn="l">
              <a:lnSpc>
                <a:spcPct val="100000"/>
              </a:lnSpc>
              <a:spcBef>
                <a:spcPts val="0"/>
              </a:spcBef>
              <a:spcAft>
                <a:spcPts val="0"/>
              </a:spcAft>
              <a:buSzPts val="4800"/>
              <a:buNone/>
              <a:defRPr sz="6398"/>
            </a:lvl5pPr>
            <a:lvl6pPr lvl="5" algn="l">
              <a:lnSpc>
                <a:spcPct val="100000"/>
              </a:lnSpc>
              <a:spcBef>
                <a:spcPts val="0"/>
              </a:spcBef>
              <a:spcAft>
                <a:spcPts val="0"/>
              </a:spcAft>
              <a:buSzPts val="4800"/>
              <a:buNone/>
              <a:defRPr sz="6398"/>
            </a:lvl6pPr>
            <a:lvl7pPr lvl="6" algn="l">
              <a:lnSpc>
                <a:spcPct val="100000"/>
              </a:lnSpc>
              <a:spcBef>
                <a:spcPts val="0"/>
              </a:spcBef>
              <a:spcAft>
                <a:spcPts val="0"/>
              </a:spcAft>
              <a:buSzPts val="4800"/>
              <a:buNone/>
              <a:defRPr sz="6398"/>
            </a:lvl7pPr>
            <a:lvl8pPr lvl="7" algn="l">
              <a:lnSpc>
                <a:spcPct val="100000"/>
              </a:lnSpc>
              <a:spcBef>
                <a:spcPts val="0"/>
              </a:spcBef>
              <a:spcAft>
                <a:spcPts val="0"/>
              </a:spcAft>
              <a:buSzPts val="4800"/>
              <a:buNone/>
              <a:defRPr sz="6398"/>
            </a:lvl8pPr>
            <a:lvl9pPr lvl="8" algn="l">
              <a:lnSpc>
                <a:spcPct val="100000"/>
              </a:lnSpc>
              <a:spcBef>
                <a:spcPts val="0"/>
              </a:spcBef>
              <a:spcAft>
                <a:spcPts val="0"/>
              </a:spcAft>
              <a:buSzPts val="4800"/>
              <a:buNone/>
              <a:defRPr sz="6398"/>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980020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1" cy="6858000"/>
          </a:xfrm>
          <a:prstGeom prst="rect">
            <a:avLst/>
          </a:prstGeom>
          <a:solidFill>
            <a:schemeClr val="lt2"/>
          </a:solidFill>
          <a:ln>
            <a:noFill/>
          </a:ln>
        </p:spPr>
        <p:txBody>
          <a:bodyPr spcFirstLastPara="1" wrap="square" lIns="121856" tIns="121856" rIns="121856" bIns="121856" anchor="ctr" anchorCtr="0">
            <a:noAutofit/>
          </a:bodyPr>
          <a:lstStyle/>
          <a:p>
            <a:pPr marL="0" marR="0" lvl="0" indent="0" algn="l" defTabSz="914126"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598"/>
            </a:lvl1pPr>
            <a:lvl2pPr lvl="1" algn="ctr">
              <a:lnSpc>
                <a:spcPct val="100000"/>
              </a:lnSpc>
              <a:spcBef>
                <a:spcPts val="0"/>
              </a:spcBef>
              <a:spcAft>
                <a:spcPts val="0"/>
              </a:spcAft>
              <a:buSzPts val="4200"/>
              <a:buNone/>
              <a:defRPr sz="5598"/>
            </a:lvl2pPr>
            <a:lvl3pPr lvl="2" algn="ctr">
              <a:lnSpc>
                <a:spcPct val="100000"/>
              </a:lnSpc>
              <a:spcBef>
                <a:spcPts val="0"/>
              </a:spcBef>
              <a:spcAft>
                <a:spcPts val="0"/>
              </a:spcAft>
              <a:buSzPts val="4200"/>
              <a:buNone/>
              <a:defRPr sz="5598"/>
            </a:lvl3pPr>
            <a:lvl4pPr lvl="3" algn="ctr">
              <a:lnSpc>
                <a:spcPct val="100000"/>
              </a:lnSpc>
              <a:spcBef>
                <a:spcPts val="0"/>
              </a:spcBef>
              <a:spcAft>
                <a:spcPts val="0"/>
              </a:spcAft>
              <a:buSzPts val="4200"/>
              <a:buNone/>
              <a:defRPr sz="5598"/>
            </a:lvl4pPr>
            <a:lvl5pPr lvl="4" algn="ctr">
              <a:lnSpc>
                <a:spcPct val="100000"/>
              </a:lnSpc>
              <a:spcBef>
                <a:spcPts val="0"/>
              </a:spcBef>
              <a:spcAft>
                <a:spcPts val="0"/>
              </a:spcAft>
              <a:buSzPts val="4200"/>
              <a:buNone/>
              <a:defRPr sz="5598"/>
            </a:lvl5pPr>
            <a:lvl6pPr lvl="5" algn="ctr">
              <a:lnSpc>
                <a:spcPct val="100000"/>
              </a:lnSpc>
              <a:spcBef>
                <a:spcPts val="0"/>
              </a:spcBef>
              <a:spcAft>
                <a:spcPts val="0"/>
              </a:spcAft>
              <a:buSzPts val="4200"/>
              <a:buNone/>
              <a:defRPr sz="5598"/>
            </a:lvl6pPr>
            <a:lvl7pPr lvl="6" algn="ctr">
              <a:lnSpc>
                <a:spcPct val="100000"/>
              </a:lnSpc>
              <a:spcBef>
                <a:spcPts val="0"/>
              </a:spcBef>
              <a:spcAft>
                <a:spcPts val="0"/>
              </a:spcAft>
              <a:buSzPts val="4200"/>
              <a:buNone/>
              <a:defRPr sz="5598"/>
            </a:lvl7pPr>
            <a:lvl8pPr lvl="7" algn="ctr">
              <a:lnSpc>
                <a:spcPct val="100000"/>
              </a:lnSpc>
              <a:spcBef>
                <a:spcPts val="0"/>
              </a:spcBef>
              <a:spcAft>
                <a:spcPts val="0"/>
              </a:spcAft>
              <a:buSzPts val="4200"/>
              <a:buNone/>
              <a:defRPr sz="5598"/>
            </a:lvl8pPr>
            <a:lvl9pPr lvl="8" algn="ctr">
              <a:lnSpc>
                <a:spcPct val="100000"/>
              </a:lnSpc>
              <a:spcBef>
                <a:spcPts val="0"/>
              </a:spcBef>
              <a:spcAft>
                <a:spcPts val="0"/>
              </a:spcAft>
              <a:buSzPts val="4200"/>
              <a:buNone/>
              <a:defRPr sz="5598"/>
            </a:lvl9pPr>
          </a:lstStyle>
          <a:p>
            <a:endParaRPr/>
          </a:p>
        </p:txBody>
      </p:sp>
      <p:sp>
        <p:nvSpPr>
          <p:cNvPr id="393" name="Google Shape;393;p131"/>
          <p:cNvSpPr txBox="1">
            <a:spLocks noGrp="1"/>
          </p:cNvSpPr>
          <p:nvPr>
            <p:ph type="subTitle" idx="1"/>
          </p:nvPr>
        </p:nvSpPr>
        <p:spPr>
          <a:xfrm>
            <a:off x="354000" y="3737434"/>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9"/>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58967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1" y="5640767"/>
            <a:ext cx="7998400" cy="806800"/>
          </a:xfrm>
          <a:prstGeom prst="rect">
            <a:avLst/>
          </a:prstGeom>
          <a:noFill/>
          <a:ln>
            <a:noFill/>
          </a:ln>
        </p:spPr>
        <p:txBody>
          <a:bodyPr spcFirstLastPara="1" wrap="square" lIns="91425" tIns="91425" rIns="91425" bIns="91425" anchor="ctr" anchorCtr="0">
            <a:noAutofit/>
          </a:bodyPr>
          <a:lstStyle>
            <a:lvl1pPr marL="457063" lvl="0" indent="-228531" algn="l">
              <a:lnSpc>
                <a:spcPct val="100000"/>
              </a:lnSpc>
              <a:spcBef>
                <a:spcPts val="0"/>
              </a:spcBef>
              <a:spcAft>
                <a:spcPts val="0"/>
              </a:spcAft>
              <a:buSzPts val="1800"/>
              <a:buNone/>
              <a:defRPr/>
            </a:lvl1pPr>
            <a:lvl2pPr marL="914126" lvl="1" indent="-317405" algn="l">
              <a:lnSpc>
                <a:spcPct val="115000"/>
              </a:lnSpc>
              <a:spcBef>
                <a:spcPts val="1600"/>
              </a:spcBef>
              <a:spcAft>
                <a:spcPts val="0"/>
              </a:spcAft>
              <a:buSzPts val="1400"/>
              <a:buChar char="○"/>
              <a:defRPr/>
            </a:lvl2pPr>
            <a:lvl3pPr marL="1371189" lvl="2" indent="-317405" algn="l">
              <a:lnSpc>
                <a:spcPct val="115000"/>
              </a:lnSpc>
              <a:spcBef>
                <a:spcPts val="1600"/>
              </a:spcBef>
              <a:spcAft>
                <a:spcPts val="0"/>
              </a:spcAft>
              <a:buSzPts val="1400"/>
              <a:buChar char="■"/>
              <a:defRPr/>
            </a:lvl3pPr>
            <a:lvl4pPr marL="1828251" lvl="3" indent="-317405" algn="l">
              <a:lnSpc>
                <a:spcPct val="115000"/>
              </a:lnSpc>
              <a:spcBef>
                <a:spcPts val="1600"/>
              </a:spcBef>
              <a:spcAft>
                <a:spcPts val="0"/>
              </a:spcAft>
              <a:buSzPts val="1400"/>
              <a:buChar char="●"/>
              <a:defRPr/>
            </a:lvl4pPr>
            <a:lvl5pPr marL="2285314" lvl="4" indent="-317405" algn="l">
              <a:lnSpc>
                <a:spcPct val="115000"/>
              </a:lnSpc>
              <a:spcBef>
                <a:spcPts val="1600"/>
              </a:spcBef>
              <a:spcAft>
                <a:spcPts val="0"/>
              </a:spcAft>
              <a:buSzPts val="1400"/>
              <a:buChar char="○"/>
              <a:defRPr/>
            </a:lvl5pPr>
            <a:lvl6pPr marL="2742377" lvl="5" indent="-317405" algn="l">
              <a:lnSpc>
                <a:spcPct val="115000"/>
              </a:lnSpc>
              <a:spcBef>
                <a:spcPts val="1600"/>
              </a:spcBef>
              <a:spcAft>
                <a:spcPts val="0"/>
              </a:spcAft>
              <a:buSzPts val="1400"/>
              <a:buChar char="■"/>
              <a:defRPr/>
            </a:lvl6pPr>
            <a:lvl7pPr marL="3199440" lvl="6" indent="-317405" algn="l">
              <a:lnSpc>
                <a:spcPct val="115000"/>
              </a:lnSpc>
              <a:spcBef>
                <a:spcPts val="1600"/>
              </a:spcBef>
              <a:spcAft>
                <a:spcPts val="0"/>
              </a:spcAft>
              <a:buSzPts val="1400"/>
              <a:buChar char="●"/>
              <a:defRPr/>
            </a:lvl7pPr>
            <a:lvl8pPr marL="3656503" lvl="7" indent="-317405" algn="l">
              <a:lnSpc>
                <a:spcPct val="115000"/>
              </a:lnSpc>
              <a:spcBef>
                <a:spcPts val="1600"/>
              </a:spcBef>
              <a:spcAft>
                <a:spcPts val="0"/>
              </a:spcAft>
              <a:buSzPts val="1400"/>
              <a:buChar char="○"/>
              <a:defRPr/>
            </a:lvl8pPr>
            <a:lvl9pPr marL="4113566" lvl="8" indent="-317405"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827551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1"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5995"/>
            </a:lvl1pPr>
            <a:lvl2pPr lvl="1" algn="ctr">
              <a:lnSpc>
                <a:spcPct val="100000"/>
              </a:lnSpc>
              <a:spcBef>
                <a:spcPts val="0"/>
              </a:spcBef>
              <a:spcAft>
                <a:spcPts val="0"/>
              </a:spcAft>
              <a:buSzPts val="12000"/>
              <a:buNone/>
              <a:defRPr sz="15995"/>
            </a:lvl2pPr>
            <a:lvl3pPr lvl="2" algn="ctr">
              <a:lnSpc>
                <a:spcPct val="100000"/>
              </a:lnSpc>
              <a:spcBef>
                <a:spcPts val="0"/>
              </a:spcBef>
              <a:spcAft>
                <a:spcPts val="0"/>
              </a:spcAft>
              <a:buSzPts val="12000"/>
              <a:buNone/>
              <a:defRPr sz="15995"/>
            </a:lvl3pPr>
            <a:lvl4pPr lvl="3" algn="ctr">
              <a:lnSpc>
                <a:spcPct val="100000"/>
              </a:lnSpc>
              <a:spcBef>
                <a:spcPts val="0"/>
              </a:spcBef>
              <a:spcAft>
                <a:spcPts val="0"/>
              </a:spcAft>
              <a:buSzPts val="12000"/>
              <a:buNone/>
              <a:defRPr sz="15995"/>
            </a:lvl4pPr>
            <a:lvl5pPr lvl="4" algn="ctr">
              <a:lnSpc>
                <a:spcPct val="100000"/>
              </a:lnSpc>
              <a:spcBef>
                <a:spcPts val="0"/>
              </a:spcBef>
              <a:spcAft>
                <a:spcPts val="0"/>
              </a:spcAft>
              <a:buSzPts val="12000"/>
              <a:buNone/>
              <a:defRPr sz="15995"/>
            </a:lvl5pPr>
            <a:lvl6pPr lvl="5" algn="ctr">
              <a:lnSpc>
                <a:spcPct val="100000"/>
              </a:lnSpc>
              <a:spcBef>
                <a:spcPts val="0"/>
              </a:spcBef>
              <a:spcAft>
                <a:spcPts val="0"/>
              </a:spcAft>
              <a:buSzPts val="12000"/>
              <a:buNone/>
              <a:defRPr sz="15995"/>
            </a:lvl6pPr>
            <a:lvl7pPr lvl="6" algn="ctr">
              <a:lnSpc>
                <a:spcPct val="100000"/>
              </a:lnSpc>
              <a:spcBef>
                <a:spcPts val="0"/>
              </a:spcBef>
              <a:spcAft>
                <a:spcPts val="0"/>
              </a:spcAft>
              <a:buSzPts val="12000"/>
              <a:buNone/>
              <a:defRPr sz="15995"/>
            </a:lvl7pPr>
            <a:lvl8pPr lvl="7" algn="ctr">
              <a:lnSpc>
                <a:spcPct val="100000"/>
              </a:lnSpc>
              <a:spcBef>
                <a:spcPts val="0"/>
              </a:spcBef>
              <a:spcAft>
                <a:spcPts val="0"/>
              </a:spcAft>
              <a:buSzPts val="12000"/>
              <a:buNone/>
              <a:defRPr sz="15995"/>
            </a:lvl8pPr>
            <a:lvl9pPr lvl="8" algn="ctr">
              <a:lnSpc>
                <a:spcPct val="100000"/>
              </a:lnSpc>
              <a:spcBef>
                <a:spcPts val="0"/>
              </a:spcBef>
              <a:spcAft>
                <a:spcPts val="0"/>
              </a:spcAft>
              <a:buSzPts val="12000"/>
              <a:buNone/>
              <a:defRPr sz="15995"/>
            </a:lvl9pPr>
          </a:lstStyle>
          <a:p>
            <a:endParaRPr/>
          </a:p>
        </p:txBody>
      </p:sp>
      <p:sp>
        <p:nvSpPr>
          <p:cNvPr id="401" name="Google Shape;401;p133"/>
          <p:cNvSpPr txBox="1">
            <a:spLocks noGrp="1"/>
          </p:cNvSpPr>
          <p:nvPr>
            <p:ph type="body" idx="1"/>
          </p:nvPr>
        </p:nvSpPr>
        <p:spPr>
          <a:xfrm>
            <a:off x="415601" y="4202967"/>
            <a:ext cx="11360800" cy="1734400"/>
          </a:xfrm>
          <a:prstGeom prst="rect">
            <a:avLst/>
          </a:prstGeom>
          <a:noFill/>
          <a:ln>
            <a:noFill/>
          </a:ln>
        </p:spPr>
        <p:txBody>
          <a:bodyPr spcFirstLastPara="1" wrap="square" lIns="91425" tIns="91425" rIns="91425" bIns="91425" anchor="t" anchorCtr="0">
            <a:noAutofit/>
          </a:bodyPr>
          <a:lstStyle>
            <a:lvl1pPr marL="457063" lvl="0" indent="-342797" algn="ctr">
              <a:lnSpc>
                <a:spcPct val="115000"/>
              </a:lnSpc>
              <a:spcBef>
                <a:spcPts val="0"/>
              </a:spcBef>
              <a:spcAft>
                <a:spcPts val="0"/>
              </a:spcAft>
              <a:buSzPts val="1800"/>
              <a:buChar char="●"/>
              <a:defRPr/>
            </a:lvl1pPr>
            <a:lvl2pPr marL="914126" lvl="1" indent="-317405" algn="ctr">
              <a:lnSpc>
                <a:spcPct val="115000"/>
              </a:lnSpc>
              <a:spcBef>
                <a:spcPts val="2133"/>
              </a:spcBef>
              <a:spcAft>
                <a:spcPts val="0"/>
              </a:spcAft>
              <a:buSzPts val="1400"/>
              <a:buChar char="○"/>
              <a:defRPr/>
            </a:lvl2pPr>
            <a:lvl3pPr marL="1371189" lvl="2" indent="-317405" algn="ctr">
              <a:lnSpc>
                <a:spcPct val="115000"/>
              </a:lnSpc>
              <a:spcBef>
                <a:spcPts val="2133"/>
              </a:spcBef>
              <a:spcAft>
                <a:spcPts val="0"/>
              </a:spcAft>
              <a:buSzPts val="1400"/>
              <a:buChar char="■"/>
              <a:defRPr/>
            </a:lvl3pPr>
            <a:lvl4pPr marL="1828251" lvl="3" indent="-317405" algn="ctr">
              <a:lnSpc>
                <a:spcPct val="115000"/>
              </a:lnSpc>
              <a:spcBef>
                <a:spcPts val="2133"/>
              </a:spcBef>
              <a:spcAft>
                <a:spcPts val="0"/>
              </a:spcAft>
              <a:buSzPts val="1400"/>
              <a:buChar char="●"/>
              <a:defRPr/>
            </a:lvl4pPr>
            <a:lvl5pPr marL="2285314" lvl="4" indent="-317405" algn="ctr">
              <a:lnSpc>
                <a:spcPct val="115000"/>
              </a:lnSpc>
              <a:spcBef>
                <a:spcPts val="2133"/>
              </a:spcBef>
              <a:spcAft>
                <a:spcPts val="0"/>
              </a:spcAft>
              <a:buSzPts val="1400"/>
              <a:buChar char="○"/>
              <a:defRPr/>
            </a:lvl5pPr>
            <a:lvl6pPr marL="2742377" lvl="5" indent="-317405" algn="ctr">
              <a:lnSpc>
                <a:spcPct val="115000"/>
              </a:lnSpc>
              <a:spcBef>
                <a:spcPts val="2133"/>
              </a:spcBef>
              <a:spcAft>
                <a:spcPts val="0"/>
              </a:spcAft>
              <a:buSzPts val="1400"/>
              <a:buChar char="■"/>
              <a:defRPr/>
            </a:lvl6pPr>
            <a:lvl7pPr marL="3199440" lvl="6" indent="-317405" algn="ctr">
              <a:lnSpc>
                <a:spcPct val="115000"/>
              </a:lnSpc>
              <a:spcBef>
                <a:spcPts val="2133"/>
              </a:spcBef>
              <a:spcAft>
                <a:spcPts val="0"/>
              </a:spcAft>
              <a:buSzPts val="1400"/>
              <a:buChar char="●"/>
              <a:defRPr/>
            </a:lvl7pPr>
            <a:lvl8pPr marL="3656503" lvl="7" indent="-317405" algn="ctr">
              <a:lnSpc>
                <a:spcPct val="115000"/>
              </a:lnSpc>
              <a:spcBef>
                <a:spcPts val="2133"/>
              </a:spcBef>
              <a:spcAft>
                <a:spcPts val="0"/>
              </a:spcAft>
              <a:buSzPts val="1400"/>
              <a:buChar char="○"/>
              <a:defRPr/>
            </a:lvl8pPr>
            <a:lvl9pPr marL="4113566" lvl="8" indent="-317405"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515601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5977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188974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995912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9316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panose="02000806040000020003"/>
                <a:ea typeface="Chau Philomene One" panose="02000806040000020003"/>
                <a:cs typeface="Chau Philomene One" panose="02000806040000020003"/>
                <a:sym typeface="Chau Philomene One" panose="02000806040000020003"/>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618889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3686170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692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618479327"/>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14572927"/>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夏日欢快轻松口哨尤克里里">
            <a:hlinkClick r:id="" action="ppaction://media"/>
            <a:extLst>
              <a:ext uri="{FF2B5EF4-FFF2-40B4-BE49-F238E27FC236}">
                <a16:creationId xmlns:a16="http://schemas.microsoft.com/office/drawing/2014/main" id="{87D785C4-7DB5-4B95-8ABA-80A225AD33C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1257817" y="7248892"/>
            <a:ext cx="609600" cy="609600"/>
          </a:xfrm>
          <a:prstGeom prst="rect">
            <a:avLst/>
          </a:prstGeom>
        </p:spPr>
      </p:pic>
      <p:pic>
        <p:nvPicPr>
          <p:cNvPr id="9" name="Picture 8">
            <a:extLst>
              <a:ext uri="{FF2B5EF4-FFF2-40B4-BE49-F238E27FC236}">
                <a16:creationId xmlns:a16="http://schemas.microsoft.com/office/drawing/2014/main" id="{73340037-9FBF-49A0-AEEA-C09E013A7914}"/>
              </a:ext>
            </a:extLst>
          </p:cNvPr>
          <p:cNvPicPr>
            <a:picLocks noChangeAspect="1"/>
          </p:cNvPicPr>
          <p:nvPr/>
        </p:nvPicPr>
        <p:blipFill>
          <a:blip r:embed="rId6"/>
          <a:stretch>
            <a:fillRect/>
          </a:stretch>
        </p:blipFill>
        <p:spPr>
          <a:xfrm>
            <a:off x="3529541" y="1273028"/>
            <a:ext cx="5432007" cy="957155"/>
          </a:xfrm>
          <a:prstGeom prst="rect">
            <a:avLst/>
          </a:prstGeom>
        </p:spPr>
      </p:pic>
      <p:sp>
        <p:nvSpPr>
          <p:cNvPr id="2" name="TextBox 1">
            <a:extLst>
              <a:ext uri="{FF2B5EF4-FFF2-40B4-BE49-F238E27FC236}">
                <a16:creationId xmlns:a16="http://schemas.microsoft.com/office/drawing/2014/main" id="{11B16B1D-AD42-00A0-214C-B7DA0F70E813}"/>
              </a:ext>
            </a:extLst>
          </p:cNvPr>
          <p:cNvSpPr txBox="1"/>
          <p:nvPr/>
        </p:nvSpPr>
        <p:spPr>
          <a:xfrm>
            <a:off x="2304393" y="2979683"/>
            <a:ext cx="7583214" cy="14465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400" b="1" dirty="0">
                <a:ln/>
                <a:solidFill>
                  <a:srgbClr val="C00000"/>
                </a:solidFill>
                <a:latin typeface="Cambria" panose="02040503050406030204" pitchFamily="18" charset="0"/>
                <a:ea typeface="Cambria" panose="02040503050406030204" pitchFamily="18" charset="0"/>
              </a:rPr>
              <a:t>Bài 10: Hoạt động sản xuất thủ công và công nghiệp</a:t>
            </a:r>
            <a:endParaRPr lang="en-US" sz="4400" b="1" dirty="0">
              <a:ln/>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8099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2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681050" y="-114092"/>
            <a:ext cx="9316746" cy="4778224"/>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4488203" y="4240647"/>
            <a:ext cx="3916499" cy="2746185"/>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 name="Picture 2">
            <a:extLst>
              <a:ext uri="{FF2B5EF4-FFF2-40B4-BE49-F238E27FC236}">
                <a16:creationId xmlns:a16="http://schemas.microsoft.com/office/drawing/2014/main" id="{12965541-4836-6DB8-C1FE-FD0C75C848FD}"/>
              </a:ext>
            </a:extLst>
          </p:cNvPr>
          <p:cNvPicPr>
            <a:picLocks noChangeAspect="1"/>
          </p:cNvPicPr>
          <p:nvPr/>
        </p:nvPicPr>
        <p:blipFill>
          <a:blip r:embed="rId7"/>
          <a:stretch>
            <a:fillRect/>
          </a:stretch>
        </p:blipFill>
        <p:spPr>
          <a:xfrm>
            <a:off x="2301488" y="433604"/>
            <a:ext cx="8075870" cy="3388981"/>
          </a:xfrm>
          <a:prstGeom prst="rect">
            <a:avLst/>
          </a:prstGeom>
        </p:spPr>
      </p:pic>
    </p:spTree>
    <p:extLst>
      <p:ext uri="{BB962C8B-B14F-4D97-AF65-F5344CB8AC3E}">
        <p14:creationId xmlns:p14="http://schemas.microsoft.com/office/powerpoint/2010/main" val="1109724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A9D37036-054B-497F-8EB2-60946809E619}"/>
              </a:ext>
            </a:extLst>
          </p:cNvPr>
          <p:cNvPicPr>
            <a:picLocks noChangeAspect="1"/>
          </p:cNvPicPr>
          <p:nvPr/>
        </p:nvPicPr>
        <p:blipFill>
          <a:blip r:embed="rId3"/>
          <a:stretch>
            <a:fillRect/>
          </a:stretch>
        </p:blipFill>
        <p:spPr>
          <a:xfrm>
            <a:off x="5667572" y="2790904"/>
            <a:ext cx="5450296" cy="1926503"/>
          </a:xfrm>
          <a:prstGeom prst="rect">
            <a:avLst/>
          </a:prstGeom>
        </p:spPr>
      </p:pic>
    </p:spTree>
    <p:extLst>
      <p:ext uri="{BB962C8B-B14F-4D97-AF65-F5344CB8AC3E}">
        <p14:creationId xmlns:p14="http://schemas.microsoft.com/office/powerpoint/2010/main" val="3446973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fill="hold"/>
                                        <p:tgtEl>
                                          <p:spTgt spid="134"/>
                                        </p:tgtEl>
                                        <p:attrNameLst>
                                          <p:attrName>ppt_w</p:attrName>
                                        </p:attrNameLst>
                                      </p:cBhvr>
                                      <p:tavLst>
                                        <p:tav tm="0">
                                          <p:val>
                                            <p:fltVal val="0"/>
                                          </p:val>
                                        </p:tav>
                                        <p:tav tm="100000">
                                          <p:val>
                                            <p:strVal val="#ppt_w"/>
                                          </p:val>
                                        </p:tav>
                                      </p:tavLst>
                                    </p:anim>
                                    <p:anim calcmode="lin" valueType="num">
                                      <p:cBhvr>
                                        <p:cTn id="15" dur="500" fill="hold"/>
                                        <p:tgtEl>
                                          <p:spTgt spid="134"/>
                                        </p:tgtEl>
                                        <p:attrNameLst>
                                          <p:attrName>ppt_h</p:attrName>
                                        </p:attrNameLst>
                                      </p:cBhvr>
                                      <p:tavLst>
                                        <p:tav tm="0">
                                          <p:val>
                                            <p:fltVal val="0"/>
                                          </p:val>
                                        </p:tav>
                                        <p:tav tm="100000">
                                          <p:val>
                                            <p:strVal val="#ppt_h"/>
                                          </p:val>
                                        </p:tav>
                                      </p:tavLst>
                                    </p:anim>
                                    <p:animEffect transition="in" filter="fade">
                                      <p:cBhvr>
                                        <p:cTn id="1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8" name="Google Shape;973;p10">
            <a:extLst>
              <a:ext uri="{FF2B5EF4-FFF2-40B4-BE49-F238E27FC236}">
                <a16:creationId xmlns:a16="http://schemas.microsoft.com/office/drawing/2014/main" id="{CDE1C13B-B732-49B4-9CE6-D49F8E896683}"/>
              </a:ext>
            </a:extLst>
          </p:cNvPr>
          <p:cNvSpPr/>
          <p:nvPr/>
        </p:nvSpPr>
        <p:spPr>
          <a:xfrm>
            <a:off x="416561" y="214024"/>
            <a:ext cx="11379200" cy="119177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3200" b="1" kern="0">
                <a:solidFill>
                  <a:srgbClr val="244061"/>
                </a:solidFill>
                <a:latin typeface="Calibri"/>
                <a:ea typeface="Calibri"/>
                <a:cs typeface="Calibri"/>
                <a:sym typeface="Calibri"/>
              </a:rPr>
              <a:t>Trưng bày tranh ảnh hoặc vật thật về các sản phẩm thủ công hoặc công nghiệp ở địa phương mà em sưu tầm được.</a:t>
            </a:r>
            <a:endParaRPr kumimoji="0" sz="32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531AB24C-F244-AD18-DAFF-A5119E2C71B9}"/>
              </a:ext>
            </a:extLst>
          </p:cNvPr>
          <p:cNvPicPr>
            <a:picLocks noChangeAspect="1"/>
          </p:cNvPicPr>
          <p:nvPr/>
        </p:nvPicPr>
        <p:blipFill>
          <a:blip r:embed="rId3"/>
          <a:stretch>
            <a:fillRect/>
          </a:stretch>
        </p:blipFill>
        <p:spPr>
          <a:xfrm>
            <a:off x="396239" y="1635231"/>
            <a:ext cx="4333416" cy="4778224"/>
          </a:xfrm>
          <a:prstGeom prst="rect">
            <a:avLst/>
          </a:prstGeom>
        </p:spPr>
      </p:pic>
      <p:pic>
        <p:nvPicPr>
          <p:cNvPr id="2" name="Picture 1">
            <a:extLst>
              <a:ext uri="{FF2B5EF4-FFF2-40B4-BE49-F238E27FC236}">
                <a16:creationId xmlns:a16="http://schemas.microsoft.com/office/drawing/2014/main" id="{19886C60-A7E6-754F-E47B-8B3C6B74A9AC}"/>
              </a:ext>
            </a:extLst>
          </p:cNvPr>
          <p:cNvPicPr>
            <a:picLocks noChangeAspect="1"/>
          </p:cNvPicPr>
          <p:nvPr/>
        </p:nvPicPr>
        <p:blipFill>
          <a:blip r:embed="rId4"/>
          <a:stretch>
            <a:fillRect/>
          </a:stretch>
        </p:blipFill>
        <p:spPr>
          <a:xfrm>
            <a:off x="687096" y="2039007"/>
            <a:ext cx="3751701" cy="3970672"/>
          </a:xfrm>
          <a:prstGeom prst="rect">
            <a:avLst/>
          </a:prstGeom>
        </p:spPr>
      </p:pic>
      <p:pic>
        <p:nvPicPr>
          <p:cNvPr id="6" name="Picture 5">
            <a:extLst>
              <a:ext uri="{FF2B5EF4-FFF2-40B4-BE49-F238E27FC236}">
                <a16:creationId xmlns:a16="http://schemas.microsoft.com/office/drawing/2014/main" id="{09939000-0CC4-B9E8-D371-EB676832A138}"/>
              </a:ext>
            </a:extLst>
          </p:cNvPr>
          <p:cNvPicPr>
            <a:picLocks noChangeAspect="1"/>
          </p:cNvPicPr>
          <p:nvPr/>
        </p:nvPicPr>
        <p:blipFill>
          <a:blip r:embed="rId3"/>
          <a:stretch>
            <a:fillRect/>
          </a:stretch>
        </p:blipFill>
        <p:spPr>
          <a:xfrm>
            <a:off x="5020512" y="1635231"/>
            <a:ext cx="6500122" cy="4778224"/>
          </a:xfrm>
          <a:prstGeom prst="rect">
            <a:avLst/>
          </a:prstGeom>
        </p:spPr>
      </p:pic>
      <p:sp>
        <p:nvSpPr>
          <p:cNvPr id="4" name="TextBox 3">
            <a:extLst>
              <a:ext uri="{FF2B5EF4-FFF2-40B4-BE49-F238E27FC236}">
                <a16:creationId xmlns:a16="http://schemas.microsoft.com/office/drawing/2014/main" id="{CEF792AF-DBED-30E4-E0FB-AF54B99BADFA}"/>
              </a:ext>
            </a:extLst>
          </p:cNvPr>
          <p:cNvSpPr txBox="1"/>
          <p:nvPr/>
        </p:nvSpPr>
        <p:spPr>
          <a:xfrm>
            <a:off x="5517930" y="2134082"/>
            <a:ext cx="5746531" cy="3780522"/>
          </a:xfrm>
          <a:prstGeom prst="rect">
            <a:avLst/>
          </a:prstGeom>
          <a:noFill/>
        </p:spPr>
        <p:txBody>
          <a:bodyPr wrap="square">
            <a:spAutoFit/>
          </a:bodyPr>
          <a:lstStyle/>
          <a:p>
            <a:pPr algn="ctr">
              <a:lnSpc>
                <a:spcPct val="150000"/>
              </a:lnSpc>
            </a:pPr>
            <a:r>
              <a:rPr lang="vi-VN" b="1" i="1" dirty="0">
                <a:solidFill>
                  <a:srgbClr val="C00000"/>
                </a:solidFill>
              </a:rPr>
              <a:t>Gợi ý</a:t>
            </a:r>
          </a:p>
          <a:p>
            <a:pPr>
              <a:lnSpc>
                <a:spcPct val="150000"/>
              </a:lnSpc>
            </a:pPr>
            <a:r>
              <a:rPr lang="vi-VN" b="1" dirty="0"/>
              <a:t>Làng gốm Bát Tràng thuộc huyện Gia Lâm, Hà Nội. Làng gốm Bát Tràng là địa điểm du lịch nổi tiếng với nghề làm gốm, đã có thương hiệu từ xưa đến nay. Các sản phẩm của địa phương em có rất nhiều loại như bình hoa, chậu cây, chuông gió, ấm chén, tranh tường,... không chỉ đảm bảo về chất lượng nguyên liệu mà còn kết hợp với kỹ thuật làm men và kỹ thuật vẽ họa tiết tinh xảo,....</a:t>
            </a:r>
            <a:endParaRPr lang="en-US" b="1" dirty="0"/>
          </a:p>
        </p:txBody>
      </p:sp>
      <p:pic>
        <p:nvPicPr>
          <p:cNvPr id="2050" name="Picture 2">
            <a:extLst>
              <a:ext uri="{FF2B5EF4-FFF2-40B4-BE49-F238E27FC236}">
                <a16:creationId xmlns:a16="http://schemas.microsoft.com/office/drawing/2014/main" id="{911E1CC5-C5C0-AEB8-53B2-38DB4E0D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633" y="5800577"/>
            <a:ext cx="2340851" cy="122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28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797009" y="126818"/>
            <a:ext cx="9316746" cy="1391433"/>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20822" y="4931899"/>
            <a:ext cx="2429571" cy="1926101"/>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5" name="TextBox 4">
            <a:extLst>
              <a:ext uri="{FF2B5EF4-FFF2-40B4-BE49-F238E27FC236}">
                <a16:creationId xmlns:a16="http://schemas.microsoft.com/office/drawing/2014/main" id="{E25F645E-70CB-5447-9C6F-9BF2698C6990}"/>
              </a:ext>
            </a:extLst>
          </p:cNvPr>
          <p:cNvSpPr txBox="1"/>
          <p:nvPr/>
        </p:nvSpPr>
        <p:spPr>
          <a:xfrm>
            <a:off x="2368741" y="369413"/>
            <a:ext cx="8233101" cy="954107"/>
          </a:xfrm>
          <a:prstGeom prst="rect">
            <a:avLst/>
          </a:prstGeom>
          <a:noFill/>
        </p:spPr>
        <p:txBody>
          <a:bodyPr wrap="square">
            <a:spAutoFit/>
          </a:bodyPr>
          <a:lstStyle/>
          <a:p>
            <a:r>
              <a:rPr lang="vi-VN" sz="2800" b="1" dirty="0">
                <a:solidFill>
                  <a:srgbClr val="C00000"/>
                </a:solidFill>
              </a:rPr>
              <a:t>Vẽ tranh hoặc viết thông điệp về sự cần thiết phải tiêu dùng tiết kiệm, bảo vệ môi trường:</a:t>
            </a:r>
            <a:endParaRPr lang="en-US" sz="2800" b="1" dirty="0">
              <a:solidFill>
                <a:srgbClr val="C00000"/>
              </a:solidFill>
            </a:endParaRPr>
          </a:p>
        </p:txBody>
      </p:sp>
      <p:pic>
        <p:nvPicPr>
          <p:cNvPr id="7" name="Picture 6">
            <a:extLst>
              <a:ext uri="{FF2B5EF4-FFF2-40B4-BE49-F238E27FC236}">
                <a16:creationId xmlns:a16="http://schemas.microsoft.com/office/drawing/2014/main" id="{B3183851-ABF3-6CDD-70C8-7DEE590D8C89}"/>
              </a:ext>
            </a:extLst>
          </p:cNvPr>
          <p:cNvPicPr>
            <a:picLocks noChangeAspect="1"/>
          </p:cNvPicPr>
          <p:nvPr/>
        </p:nvPicPr>
        <p:blipFill>
          <a:blip r:embed="rId7"/>
          <a:stretch>
            <a:fillRect/>
          </a:stretch>
        </p:blipFill>
        <p:spPr>
          <a:xfrm>
            <a:off x="2450393" y="2043169"/>
            <a:ext cx="8706878" cy="3454614"/>
          </a:xfrm>
          <a:prstGeom prst="rect">
            <a:avLst/>
          </a:prstGeom>
        </p:spPr>
      </p:pic>
    </p:spTree>
    <p:extLst>
      <p:ext uri="{BB962C8B-B14F-4D97-AF65-F5344CB8AC3E}">
        <p14:creationId xmlns:p14="http://schemas.microsoft.com/office/powerpoint/2010/main" val="1324220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1"/>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8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FE470C-49EB-286B-FFE4-31727B9AFD2D}"/>
              </a:ext>
            </a:extLst>
          </p:cNvPr>
          <p:cNvPicPr>
            <a:picLocks noChangeAspect="1"/>
          </p:cNvPicPr>
          <p:nvPr/>
        </p:nvPicPr>
        <p:blipFill>
          <a:blip r:embed="rId3"/>
          <a:stretch>
            <a:fillRect/>
          </a:stretch>
        </p:blipFill>
        <p:spPr>
          <a:xfrm>
            <a:off x="477011" y="480060"/>
            <a:ext cx="11237976" cy="5897880"/>
          </a:xfrm>
          <a:prstGeom prst="rect">
            <a:avLst/>
          </a:prstGeom>
        </p:spPr>
      </p:pic>
    </p:spTree>
    <p:extLst>
      <p:ext uri="{BB962C8B-B14F-4D97-AF65-F5344CB8AC3E}">
        <p14:creationId xmlns:p14="http://schemas.microsoft.com/office/powerpoint/2010/main" val="58952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7" name="Google Shape;1157;p33"/>
          <p:cNvGrpSpPr/>
          <p:nvPr/>
        </p:nvGrpSpPr>
        <p:grpSpPr>
          <a:xfrm>
            <a:off x="4672987" y="4498940"/>
            <a:ext cx="3192833" cy="2317471"/>
            <a:chOff x="3587075" y="2798640"/>
            <a:chExt cx="2198114" cy="1595468"/>
          </a:xfrm>
        </p:grpSpPr>
        <p:sp>
          <p:nvSpPr>
            <p:cNvPr id="1158" name="Google Shape;1158;p33"/>
            <p:cNvSpPr/>
            <p:nvPr/>
          </p:nvSpPr>
          <p:spPr>
            <a:xfrm>
              <a:off x="5584471" y="3846360"/>
              <a:ext cx="200718" cy="441555"/>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9" name="Google Shape;1159;p33"/>
            <p:cNvSpPr/>
            <p:nvPr/>
          </p:nvSpPr>
          <p:spPr>
            <a:xfrm>
              <a:off x="5599717" y="3928164"/>
              <a:ext cx="170735" cy="436467"/>
            </a:xfrm>
            <a:custGeom>
              <a:avLst/>
              <a:gdLst/>
              <a:ahLst/>
              <a:cxnLst/>
              <a:rect l="l" t="t"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0" name="Google Shape;1160;p33"/>
            <p:cNvSpPr/>
            <p:nvPr/>
          </p:nvSpPr>
          <p:spPr>
            <a:xfrm>
              <a:off x="3587075" y="3875838"/>
              <a:ext cx="200718" cy="441535"/>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1" name="Google Shape;1161;p33"/>
            <p:cNvSpPr/>
            <p:nvPr/>
          </p:nvSpPr>
          <p:spPr>
            <a:xfrm>
              <a:off x="3601814" y="3958149"/>
              <a:ext cx="171242" cy="435960"/>
            </a:xfrm>
            <a:custGeom>
              <a:avLst/>
              <a:gdLst/>
              <a:ahLst/>
              <a:cxnLst/>
              <a:rect l="l" t="t"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2" name="Google Shape;1162;p33"/>
            <p:cNvSpPr/>
            <p:nvPr/>
          </p:nvSpPr>
          <p:spPr>
            <a:xfrm>
              <a:off x="5403083" y="3692909"/>
              <a:ext cx="250487" cy="550784"/>
            </a:xfrm>
            <a:custGeom>
              <a:avLst/>
              <a:gdLst/>
              <a:ahLst/>
              <a:cxnLst/>
              <a:rect l="l" t="t"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3" name="Google Shape;1163;p33"/>
            <p:cNvSpPr/>
            <p:nvPr/>
          </p:nvSpPr>
          <p:spPr>
            <a:xfrm>
              <a:off x="5421370" y="3795554"/>
              <a:ext cx="213409" cy="544175"/>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4" name="Google Shape;1164;p33"/>
            <p:cNvSpPr/>
            <p:nvPr/>
          </p:nvSpPr>
          <p:spPr>
            <a:xfrm>
              <a:off x="3709528" y="3731024"/>
              <a:ext cx="250507" cy="550784"/>
            </a:xfrm>
            <a:custGeom>
              <a:avLst/>
              <a:gdLst/>
              <a:ahLst/>
              <a:cxnLst/>
              <a:rect l="l" t="t"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5" name="Google Shape;1165;p33"/>
            <p:cNvSpPr/>
            <p:nvPr/>
          </p:nvSpPr>
          <p:spPr>
            <a:xfrm>
              <a:off x="3727835" y="3833649"/>
              <a:ext cx="213409" cy="544195"/>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6" name="Google Shape;1166;p33"/>
            <p:cNvSpPr/>
            <p:nvPr/>
          </p:nvSpPr>
          <p:spPr>
            <a:xfrm>
              <a:off x="3914311" y="4210170"/>
              <a:ext cx="1531385" cy="45248"/>
            </a:xfrm>
            <a:custGeom>
              <a:avLst/>
              <a:gdLst/>
              <a:ahLst/>
              <a:cxnLst/>
              <a:rect l="l" t="t" r="r" b="b"/>
              <a:pathLst>
                <a:path w="75540" h="2232" extrusionOk="0">
                  <a:moveTo>
                    <a:pt x="75539" y="0"/>
                  </a:moveTo>
                  <a:lnTo>
                    <a:pt x="0" y="0"/>
                  </a:lnTo>
                  <a:lnTo>
                    <a:pt x="0" y="2231"/>
                  </a:lnTo>
                  <a:lnTo>
                    <a:pt x="75539" y="2231"/>
                  </a:lnTo>
                  <a:lnTo>
                    <a:pt x="755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7" name="Google Shape;1167;p33"/>
            <p:cNvSpPr/>
            <p:nvPr/>
          </p:nvSpPr>
          <p:spPr>
            <a:xfrm>
              <a:off x="3883820" y="4255400"/>
              <a:ext cx="1592364" cy="45228"/>
            </a:xfrm>
            <a:custGeom>
              <a:avLst/>
              <a:gdLst/>
              <a:ahLst/>
              <a:cxnLst/>
              <a:rect l="l" t="t" r="r" b="b"/>
              <a:pathLst>
                <a:path w="78548" h="2231" extrusionOk="0">
                  <a:moveTo>
                    <a:pt x="78547" y="2231"/>
                  </a:moveTo>
                  <a:lnTo>
                    <a:pt x="0" y="2231"/>
                  </a:lnTo>
                  <a:lnTo>
                    <a:pt x="0" y="0"/>
                  </a:lnTo>
                  <a:lnTo>
                    <a:pt x="78547" y="0"/>
                  </a:lnTo>
                  <a:lnTo>
                    <a:pt x="78547" y="223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8" name="Google Shape;1168;p33"/>
            <p:cNvSpPr/>
            <p:nvPr/>
          </p:nvSpPr>
          <p:spPr>
            <a:xfrm>
              <a:off x="3838589" y="3391096"/>
              <a:ext cx="684420" cy="818543"/>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9" name="Google Shape;1169;p33"/>
            <p:cNvSpPr/>
            <p:nvPr/>
          </p:nvSpPr>
          <p:spPr>
            <a:xfrm>
              <a:off x="3808098" y="3304710"/>
              <a:ext cx="491345" cy="86401"/>
            </a:xfrm>
            <a:custGeom>
              <a:avLst/>
              <a:gdLst/>
              <a:ahLst/>
              <a:cxnLst/>
              <a:rect l="l" t="t"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0" name="Google Shape;1170;p33"/>
            <p:cNvSpPr/>
            <p:nvPr/>
          </p:nvSpPr>
          <p:spPr>
            <a:xfrm>
              <a:off x="4825853" y="3391096"/>
              <a:ext cx="695590" cy="818543"/>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1" name="Google Shape;1171;p33"/>
            <p:cNvSpPr/>
            <p:nvPr/>
          </p:nvSpPr>
          <p:spPr>
            <a:xfrm>
              <a:off x="5060601" y="3304710"/>
              <a:ext cx="490838" cy="86401"/>
            </a:xfrm>
            <a:custGeom>
              <a:avLst/>
              <a:gdLst/>
              <a:ahLst/>
              <a:cxnLst/>
              <a:rect l="l" t="t"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2" name="Google Shape;1172;p33"/>
            <p:cNvSpPr/>
            <p:nvPr/>
          </p:nvSpPr>
          <p:spPr>
            <a:xfrm>
              <a:off x="5070251" y="3450031"/>
              <a:ext cx="403950" cy="734209"/>
            </a:xfrm>
            <a:custGeom>
              <a:avLst/>
              <a:gdLst/>
              <a:ahLst/>
              <a:cxnLst/>
              <a:rect l="l" t="t"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8999" y="7394"/>
                  </a:lnTo>
                  <a:lnTo>
                    <a:pt x="19049" y="7143"/>
                  </a:lnTo>
                  <a:cubicBezTo>
                    <a:pt x="19174" y="6016"/>
                    <a:pt x="19299" y="4863"/>
                    <a:pt x="19450" y="3735"/>
                  </a:cubicBezTo>
                  <a:lnTo>
                    <a:pt x="19475" y="3635"/>
                  </a:ln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510" y="3409"/>
                  </a:lnTo>
                  <a:lnTo>
                    <a:pt x="13460" y="3735"/>
                  </a:lnTo>
                  <a:cubicBezTo>
                    <a:pt x="13334" y="4863"/>
                    <a:pt x="13209" y="5991"/>
                    <a:pt x="13109" y="7143"/>
                  </a:cubicBezTo>
                  <a:lnTo>
                    <a:pt x="13109" y="7168"/>
                  </a:lnTo>
                  <a:lnTo>
                    <a:pt x="13109" y="7168"/>
                  </a:lnTo>
                  <a:lnTo>
                    <a:pt x="13084" y="7319"/>
                  </a:lnTo>
                  <a:lnTo>
                    <a:pt x="13084" y="7394"/>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44" y="3409"/>
                  </a:lnTo>
                  <a:lnTo>
                    <a:pt x="7319" y="3735"/>
                  </a:lnTo>
                  <a:cubicBezTo>
                    <a:pt x="7219" y="4863"/>
                    <a:pt x="7119" y="5991"/>
                    <a:pt x="7018" y="7118"/>
                  </a:cubicBezTo>
                  <a:lnTo>
                    <a:pt x="7018" y="7168"/>
                  </a:ln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close/>
                  <a:moveTo>
                    <a:pt x="1204" y="20201"/>
                  </a:moveTo>
                  <a:lnTo>
                    <a:pt x="1204" y="20201"/>
                  </a:lnTo>
                  <a:lnTo>
                    <a:pt x="1229" y="19900"/>
                  </a:lnTo>
                  <a:cubicBezTo>
                    <a:pt x="1304" y="18748"/>
                    <a:pt x="1404" y="17620"/>
                    <a:pt x="1480" y="16492"/>
                  </a:cubicBezTo>
                  <a:lnTo>
                    <a:pt x="1480" y="16442"/>
                  </a:ln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216" y="16216"/>
                  </a:lnTo>
                  <a:lnTo>
                    <a:pt x="6191" y="16542"/>
                  </a:lnTo>
                  <a:cubicBezTo>
                    <a:pt x="6091" y="17670"/>
                    <a:pt x="5991" y="18798"/>
                    <a:pt x="5891" y="19951"/>
                  </a:cubicBezTo>
                  <a:lnTo>
                    <a:pt x="5891" y="19976"/>
                  </a:ln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201"/>
                  </a:lnTo>
                  <a:lnTo>
                    <a:pt x="11730" y="20126"/>
                  </a:lnTo>
                  <a:lnTo>
                    <a:pt x="11755" y="19976"/>
                  </a:lnTo>
                  <a:lnTo>
                    <a:pt x="11755" y="19976"/>
                  </a:lnTo>
                  <a:lnTo>
                    <a:pt x="11755" y="19951"/>
                  </a:lnTo>
                  <a:cubicBezTo>
                    <a:pt x="11856" y="18798"/>
                    <a:pt x="11981" y="17670"/>
                    <a:pt x="12106" y="16542"/>
                  </a:cubicBezTo>
                  <a:lnTo>
                    <a:pt x="12106" y="16442"/>
                  </a:lnTo>
                  <a:lnTo>
                    <a:pt x="12106" y="16442"/>
                  </a:lnTo>
                  <a:lnTo>
                    <a:pt x="12131" y="16316"/>
                  </a:lnTo>
                  <a:lnTo>
                    <a:pt x="12131" y="162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71" y="16442"/>
                  </a:lnTo>
                  <a:lnTo>
                    <a:pt x="17846" y="16542"/>
                  </a:lnTo>
                  <a:cubicBezTo>
                    <a:pt x="17720" y="17670"/>
                    <a:pt x="17570" y="18823"/>
                    <a:pt x="17445" y="19951"/>
                  </a:cubicBezTo>
                  <a:lnTo>
                    <a:pt x="17420" y="20201"/>
                  </a:ln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82"/>
                  </a:lnTo>
                  <a:lnTo>
                    <a:pt x="15866" y="32557"/>
                  </a:lnTo>
                  <a:cubicBezTo>
                    <a:pt x="16016" y="31429"/>
                    <a:pt x="16141" y="30276"/>
                    <a:pt x="16292" y="29149"/>
                  </a:cubicBezTo>
                  <a:lnTo>
                    <a:pt x="16317" y="29048"/>
                  </a:ln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803" y="28823"/>
                  </a:lnTo>
                  <a:lnTo>
                    <a:pt x="10778" y="29149"/>
                  </a:lnTo>
                  <a:cubicBezTo>
                    <a:pt x="10653" y="30276"/>
                    <a:pt x="10527" y="31404"/>
                    <a:pt x="10402" y="32557"/>
                  </a:cubicBezTo>
                  <a:lnTo>
                    <a:pt x="10402" y="32582"/>
                  </a:ln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close/>
                  <a:moveTo>
                    <a:pt x="277" y="32582"/>
                  </a:moveTo>
                  <a:lnTo>
                    <a:pt x="302" y="32482"/>
                  </a:lnTo>
                  <a:cubicBezTo>
                    <a:pt x="377" y="31354"/>
                    <a:pt x="452" y="30226"/>
                    <a:pt x="552" y="29098"/>
                  </a:cubicBezTo>
                  <a:lnTo>
                    <a:pt x="552" y="29048"/>
                  </a:ln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114" y="28823"/>
                  </a:lnTo>
                  <a:lnTo>
                    <a:pt x="5089" y="29124"/>
                  </a:lnTo>
                  <a:cubicBezTo>
                    <a:pt x="4988" y="30276"/>
                    <a:pt x="4913" y="31404"/>
                    <a:pt x="4788" y="32532"/>
                  </a:cubicBezTo>
                  <a:lnTo>
                    <a:pt x="4763" y="32808"/>
                  </a:ln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lnTo>
                    <a:pt x="277" y="32582"/>
                  </a:lnTo>
                  <a:lnTo>
                    <a:pt x="277" y="32582"/>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3" name="Google Shape;1173;p33"/>
            <p:cNvSpPr/>
            <p:nvPr/>
          </p:nvSpPr>
          <p:spPr>
            <a:xfrm>
              <a:off x="3885847" y="3456641"/>
              <a:ext cx="392780" cy="727600"/>
            </a:xfrm>
            <a:custGeom>
              <a:avLst/>
              <a:gdLst/>
              <a:ahLst/>
              <a:cxnLst/>
              <a:rect l="l" t="t"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64" y="3384"/>
                  </a:lnTo>
                  <a:lnTo>
                    <a:pt x="5289" y="3634"/>
                  </a:lnTo>
                  <a:cubicBezTo>
                    <a:pt x="5389" y="4762"/>
                    <a:pt x="5489" y="5890"/>
                    <a:pt x="5615" y="7018"/>
                  </a:cubicBezTo>
                  <a:close/>
                  <a:moveTo>
                    <a:pt x="11254" y="3384"/>
                  </a:moveTo>
                  <a:lnTo>
                    <a:pt x="11279" y="3384"/>
                  </a:lnTo>
                  <a:lnTo>
                    <a:pt x="11279" y="3660"/>
                  </a:lnTo>
                  <a:cubicBezTo>
                    <a:pt x="11354" y="4787"/>
                    <a:pt x="11454" y="5890"/>
                    <a:pt x="11554" y="7018"/>
                  </a:cubicBezTo>
                  <a:lnTo>
                    <a:pt x="11554" y="7118"/>
                  </a:ln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717" y="7344"/>
                  </a:lnTo>
                  <a:lnTo>
                    <a:pt x="6692" y="7068"/>
                  </a:lnTo>
                  <a:cubicBezTo>
                    <a:pt x="6592" y="5940"/>
                    <a:pt x="6492" y="4812"/>
                    <a:pt x="6392" y="3685"/>
                  </a:cubicBezTo>
                  <a:lnTo>
                    <a:pt x="6392" y="3609"/>
                  </a:ln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808" y="7344"/>
                  </a:lnTo>
                  <a:lnTo>
                    <a:pt x="12783" y="7068"/>
                  </a:lnTo>
                  <a:cubicBezTo>
                    <a:pt x="12707" y="5940"/>
                    <a:pt x="12607" y="4812"/>
                    <a:pt x="12532" y="3685"/>
                  </a:cubicBezTo>
                  <a:lnTo>
                    <a:pt x="12532" y="3609"/>
                  </a:ln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close/>
                  <a:moveTo>
                    <a:pt x="18171" y="16066"/>
                  </a:moveTo>
                  <a:lnTo>
                    <a:pt x="18171" y="16066"/>
                  </a:lnTo>
                  <a:lnTo>
                    <a:pt x="18196" y="16341"/>
                  </a:lnTo>
                  <a:cubicBezTo>
                    <a:pt x="18271" y="17469"/>
                    <a:pt x="18321" y="18597"/>
                    <a:pt x="18397" y="19725"/>
                  </a:cubicBezTo>
                  <a:lnTo>
                    <a:pt x="18422" y="20026"/>
                  </a:ln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35" y="20026"/>
                  </a:lnTo>
                  <a:lnTo>
                    <a:pt x="13710" y="19750"/>
                  </a:lnTo>
                  <a:cubicBezTo>
                    <a:pt x="13635" y="18647"/>
                    <a:pt x="13560" y="17519"/>
                    <a:pt x="13484" y="16391"/>
                  </a:cubicBezTo>
                  <a:lnTo>
                    <a:pt x="13459" y="16291"/>
                  </a:ln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95" y="20026"/>
                  </a:lnTo>
                  <a:lnTo>
                    <a:pt x="7870" y="19775"/>
                  </a:lnTo>
                  <a:cubicBezTo>
                    <a:pt x="7770" y="18647"/>
                    <a:pt x="7670" y="17519"/>
                    <a:pt x="7569" y="16391"/>
                  </a:cubicBezTo>
                  <a:lnTo>
                    <a:pt x="7544" y="16291"/>
                  </a:ln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291"/>
                  </a:lnTo>
                  <a:lnTo>
                    <a:pt x="12281" y="16341"/>
                  </a:lnTo>
                  <a:cubicBezTo>
                    <a:pt x="12382" y="17469"/>
                    <a:pt x="12457" y="18597"/>
                    <a:pt x="12557" y="19725"/>
                  </a:cubicBez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206" y="20026"/>
                  </a:lnTo>
                  <a:lnTo>
                    <a:pt x="2181" y="19775"/>
                  </a:lnTo>
                  <a:cubicBezTo>
                    <a:pt x="2056" y="18647"/>
                    <a:pt x="1930" y="17519"/>
                    <a:pt x="1805" y="16391"/>
                  </a:cubicBezTo>
                  <a:lnTo>
                    <a:pt x="1805" y="16291"/>
                  </a:ln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492" y="16066"/>
                  </a:lnTo>
                  <a:lnTo>
                    <a:pt x="6517" y="16341"/>
                  </a:lnTo>
                  <a:cubicBezTo>
                    <a:pt x="6642" y="17469"/>
                    <a:pt x="6742" y="18572"/>
                    <a:pt x="6843" y="19700"/>
                  </a:cubicBezTo>
                  <a:close/>
                  <a:moveTo>
                    <a:pt x="8096" y="32507"/>
                  </a:moveTo>
                  <a:lnTo>
                    <a:pt x="8096" y="32507"/>
                  </a:lnTo>
                  <a:lnTo>
                    <a:pt x="8071" y="32206"/>
                  </a:lnTo>
                  <a:cubicBezTo>
                    <a:pt x="7945" y="31078"/>
                    <a:pt x="7845" y="29950"/>
                    <a:pt x="7745" y="28823"/>
                  </a:cubicBezTo>
                  <a:lnTo>
                    <a:pt x="7720" y="28547"/>
                  </a:ln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close/>
                  <a:moveTo>
                    <a:pt x="18948" y="28798"/>
                  </a:moveTo>
                  <a:lnTo>
                    <a:pt x="18948" y="28823"/>
                  </a:lnTo>
                  <a:cubicBezTo>
                    <a:pt x="19023" y="29950"/>
                    <a:pt x="19098" y="31078"/>
                    <a:pt x="19149" y="32206"/>
                  </a:cubicBezTo>
                  <a:lnTo>
                    <a:pt x="19174" y="32507"/>
                  </a:ln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81"/>
                  </a:lnTo>
                  <a:lnTo>
                    <a:pt x="14637" y="32256"/>
                  </a:lnTo>
                  <a:cubicBezTo>
                    <a:pt x="14562" y="31128"/>
                    <a:pt x="14487" y="30001"/>
                    <a:pt x="14412" y="28873"/>
                  </a:cubicBezTo>
                  <a:lnTo>
                    <a:pt x="14387" y="28798"/>
                  </a:ln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lnTo>
                    <a:pt x="18948" y="28798"/>
                  </a:lnTo>
                  <a:lnTo>
                    <a:pt x="18948" y="28798"/>
                  </a:lnTo>
                  <a:close/>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4" name="Google Shape;1174;p33"/>
            <p:cNvSpPr/>
            <p:nvPr/>
          </p:nvSpPr>
          <p:spPr>
            <a:xfrm>
              <a:off x="3812680" y="3406849"/>
              <a:ext cx="1737678" cy="22361"/>
            </a:xfrm>
            <a:custGeom>
              <a:avLst/>
              <a:gdLst/>
              <a:ahLst/>
              <a:cxnLst/>
              <a:rect l="l" t="t" r="r" b="b"/>
              <a:pathLst>
                <a:path w="85716" h="1103" extrusionOk="0">
                  <a:moveTo>
                    <a:pt x="0" y="1103"/>
                  </a:moveTo>
                  <a:lnTo>
                    <a:pt x="85715" y="1103"/>
                  </a:lnTo>
                  <a:lnTo>
                    <a:pt x="85715" y="0"/>
                  </a:lnTo>
                  <a:lnTo>
                    <a:pt x="0" y="0"/>
                  </a:lnTo>
                  <a:lnTo>
                    <a:pt x="0"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5" name="Google Shape;1175;p33"/>
            <p:cNvSpPr/>
            <p:nvPr/>
          </p:nvSpPr>
          <p:spPr>
            <a:xfrm>
              <a:off x="4261335" y="3068948"/>
              <a:ext cx="840396" cy="1140673"/>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6" name="Google Shape;1176;p33"/>
            <p:cNvSpPr/>
            <p:nvPr/>
          </p:nvSpPr>
          <p:spPr>
            <a:xfrm>
              <a:off x="4293853" y="3817389"/>
              <a:ext cx="766219" cy="102660"/>
            </a:xfrm>
            <a:custGeom>
              <a:avLst/>
              <a:gdLst/>
              <a:ahLst/>
              <a:cxnLst/>
              <a:rect l="l" t="t"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7" name="Google Shape;1177;p33"/>
            <p:cNvSpPr/>
            <p:nvPr/>
          </p:nvSpPr>
          <p:spPr>
            <a:xfrm>
              <a:off x="4317229" y="3144650"/>
              <a:ext cx="728614" cy="658512"/>
            </a:xfrm>
            <a:custGeom>
              <a:avLst/>
              <a:gdLst/>
              <a:ahLst/>
              <a:cxnLst/>
              <a:rect l="l" t="t"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825"/>
                  </a:lnTo>
                  <a:lnTo>
                    <a:pt x="29700" y="9625"/>
                  </a:lnTo>
                  <a:cubicBezTo>
                    <a:pt x="29750" y="8071"/>
                    <a:pt x="29826" y="6517"/>
                    <a:pt x="29876" y="4963"/>
                  </a:cubicBezTo>
                  <a:lnTo>
                    <a:pt x="29876" y="4763"/>
                  </a:lnTo>
                  <a:lnTo>
                    <a:pt x="29876" y="4763"/>
                  </a:lnTo>
                  <a:lnTo>
                    <a:pt x="29876" y="4688"/>
                  </a:lnTo>
                  <a:lnTo>
                    <a:pt x="29876" y="4662"/>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763"/>
                  </a:lnTo>
                  <a:lnTo>
                    <a:pt x="35690" y="4988"/>
                  </a:lnTo>
                  <a:cubicBezTo>
                    <a:pt x="35615" y="6542"/>
                    <a:pt x="35540" y="8096"/>
                    <a:pt x="35465" y="9650"/>
                  </a:cubicBezTo>
                  <a:close/>
                  <a:moveTo>
                    <a:pt x="28222" y="4763"/>
                  </a:moveTo>
                  <a:lnTo>
                    <a:pt x="28222" y="4963"/>
                  </a:lnTo>
                  <a:cubicBezTo>
                    <a:pt x="28171" y="6517"/>
                    <a:pt x="28121" y="8071"/>
                    <a:pt x="28071" y="9625"/>
                  </a:cubicBezTo>
                  <a:lnTo>
                    <a:pt x="28071" y="9825"/>
                  </a:ln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763"/>
                  </a:lnTo>
                  <a:lnTo>
                    <a:pt x="22407" y="4688"/>
                  </a:lnTo>
                  <a:lnTo>
                    <a:pt x="22407" y="4662"/>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24" y="27720"/>
                  </a:lnTo>
                  <a:lnTo>
                    <a:pt x="29049" y="27520"/>
                  </a:lnTo>
                  <a:cubicBezTo>
                    <a:pt x="29099" y="25966"/>
                    <a:pt x="29149" y="24412"/>
                    <a:pt x="29199" y="22858"/>
                  </a:cubicBezTo>
                  <a:lnTo>
                    <a:pt x="29224" y="22683"/>
                  </a:lnTo>
                  <a:lnTo>
                    <a:pt x="29224" y="22683"/>
                  </a:lnTo>
                  <a:lnTo>
                    <a:pt x="29224" y="22582"/>
                  </a:lnTo>
                  <a:lnTo>
                    <a:pt x="29224" y="22582"/>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813" y="22582"/>
                  </a:lnTo>
                  <a:lnTo>
                    <a:pt x="34788" y="22883"/>
                  </a:lnTo>
                  <a:cubicBezTo>
                    <a:pt x="34713" y="24437"/>
                    <a:pt x="34638" y="25991"/>
                    <a:pt x="34537" y="27545"/>
                  </a:cubicBez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83"/>
                  </a:lnTo>
                  <a:lnTo>
                    <a:pt x="22081" y="22607"/>
                  </a:lnTo>
                  <a:lnTo>
                    <a:pt x="22081" y="22582"/>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821"/>
                  </a:lnTo>
                  <a:lnTo>
                    <a:pt x="15114" y="27545"/>
                  </a:lnTo>
                  <a:cubicBezTo>
                    <a:pt x="15114" y="25991"/>
                    <a:pt x="15114" y="24437"/>
                    <a:pt x="15114" y="22883"/>
                  </a:cubicBezTo>
                  <a:lnTo>
                    <a:pt x="15114" y="22683"/>
                  </a:ln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582"/>
                  </a:lnTo>
                  <a:lnTo>
                    <a:pt x="20703" y="22883"/>
                  </a:lnTo>
                  <a:cubicBezTo>
                    <a:pt x="20678" y="24437"/>
                    <a:pt x="20653" y="25991"/>
                    <a:pt x="20628" y="27545"/>
                  </a:cubicBez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926"/>
                  </a:lnTo>
                  <a:lnTo>
                    <a:pt x="7921" y="9625"/>
                  </a:lnTo>
                  <a:cubicBezTo>
                    <a:pt x="7896" y="8071"/>
                    <a:pt x="7871" y="6517"/>
                    <a:pt x="7820" y="4963"/>
                  </a:cubicBezTo>
                  <a:lnTo>
                    <a:pt x="7820" y="4763"/>
                  </a:ln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821"/>
                  </a:lnTo>
                  <a:lnTo>
                    <a:pt x="8272" y="27821"/>
                  </a:lnTo>
                  <a:lnTo>
                    <a:pt x="8272" y="27720"/>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683"/>
                  </a:lnTo>
                  <a:lnTo>
                    <a:pt x="6442" y="22858"/>
                  </a:lnTo>
                  <a:cubicBezTo>
                    <a:pt x="6492" y="24412"/>
                    <a:pt x="6517" y="25966"/>
                    <a:pt x="6567" y="27520"/>
                  </a:cubicBezTo>
                  <a:close/>
                  <a:moveTo>
                    <a:pt x="5991" y="4763"/>
                  </a:moveTo>
                  <a:lnTo>
                    <a:pt x="6016" y="4963"/>
                  </a:lnTo>
                  <a:cubicBezTo>
                    <a:pt x="6041" y="6517"/>
                    <a:pt x="6091" y="8071"/>
                    <a:pt x="6116" y="9625"/>
                  </a:cubicBezTo>
                  <a:lnTo>
                    <a:pt x="6141" y="9926"/>
                  </a:ln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825"/>
                  </a:lnTo>
                  <a:lnTo>
                    <a:pt x="377" y="9625"/>
                  </a:lnTo>
                  <a:cubicBezTo>
                    <a:pt x="327" y="8071"/>
                    <a:pt x="251" y="6517"/>
                    <a:pt x="176" y="4988"/>
                  </a:cubicBezTo>
                  <a:lnTo>
                    <a:pt x="176" y="4662"/>
                  </a:ln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lnTo>
                    <a:pt x="5991" y="4763"/>
                  </a:lnTo>
                  <a:lnTo>
                    <a:pt x="5991" y="4763"/>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8" name="Google Shape;1178;p33"/>
            <p:cNvSpPr/>
            <p:nvPr/>
          </p:nvSpPr>
          <p:spPr>
            <a:xfrm>
              <a:off x="4434613" y="3938828"/>
              <a:ext cx="491851" cy="250507"/>
            </a:xfrm>
            <a:custGeom>
              <a:avLst/>
              <a:gdLst/>
              <a:ahLst/>
              <a:cxnLst/>
              <a:rect l="l" t="t"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close/>
                  <a:moveTo>
                    <a:pt x="24086" y="4086"/>
                  </a:moveTo>
                  <a:lnTo>
                    <a:pt x="24086" y="4211"/>
                  </a:lnTo>
                  <a:cubicBezTo>
                    <a:pt x="24011" y="5540"/>
                    <a:pt x="23985" y="6843"/>
                    <a:pt x="23910" y="8146"/>
                  </a:cubicBezTo>
                  <a:lnTo>
                    <a:pt x="23910" y="8247"/>
                  </a:ln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4086"/>
                  </a:lnTo>
                  <a:lnTo>
                    <a:pt x="17319" y="3961"/>
                  </a:lnTo>
                  <a:lnTo>
                    <a:pt x="17319" y="391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26" y="8422"/>
                  </a:lnTo>
                  <a:lnTo>
                    <a:pt x="201" y="8146"/>
                  </a:lnTo>
                  <a:cubicBezTo>
                    <a:pt x="176" y="6843"/>
                    <a:pt x="126" y="5515"/>
                    <a:pt x="101" y="4211"/>
                  </a:cubicBezTo>
                  <a:lnTo>
                    <a:pt x="101" y="4086"/>
                  </a:ln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lnTo>
                    <a:pt x="6868" y="4086"/>
                  </a:lnTo>
                  <a:lnTo>
                    <a:pt x="6868" y="4086"/>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9" name="Google Shape;1179;p33"/>
            <p:cNvSpPr/>
            <p:nvPr/>
          </p:nvSpPr>
          <p:spPr>
            <a:xfrm>
              <a:off x="4314188" y="4210170"/>
              <a:ext cx="731148" cy="45248"/>
            </a:xfrm>
            <a:custGeom>
              <a:avLst/>
              <a:gdLst/>
              <a:ahLst/>
              <a:cxnLst/>
              <a:rect l="l" t="t" r="r" b="b"/>
              <a:pathLst>
                <a:path w="36066" h="2232" extrusionOk="0">
                  <a:moveTo>
                    <a:pt x="36066" y="0"/>
                  </a:moveTo>
                  <a:lnTo>
                    <a:pt x="0" y="0"/>
                  </a:lnTo>
                  <a:lnTo>
                    <a:pt x="0" y="2231"/>
                  </a:lnTo>
                  <a:lnTo>
                    <a:pt x="36066" y="2231"/>
                  </a:lnTo>
                  <a:lnTo>
                    <a:pt x="36066" y="0"/>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0" name="Google Shape;1180;p33"/>
            <p:cNvSpPr/>
            <p:nvPr/>
          </p:nvSpPr>
          <p:spPr>
            <a:xfrm>
              <a:off x="4271512" y="4255400"/>
              <a:ext cx="816515" cy="45228"/>
            </a:xfrm>
            <a:custGeom>
              <a:avLst/>
              <a:gdLst/>
              <a:ahLst/>
              <a:cxnLst/>
              <a:rect l="l" t="t" r="r" b="b"/>
              <a:pathLst>
                <a:path w="40277" h="2231" extrusionOk="0">
                  <a:moveTo>
                    <a:pt x="40276" y="2231"/>
                  </a:moveTo>
                  <a:lnTo>
                    <a:pt x="0" y="2231"/>
                  </a:lnTo>
                  <a:lnTo>
                    <a:pt x="0" y="0"/>
                  </a:lnTo>
                  <a:lnTo>
                    <a:pt x="40276" y="0"/>
                  </a:lnTo>
                  <a:lnTo>
                    <a:pt x="40276" y="2231"/>
                  </a:lnTo>
                  <a:close/>
                </a:path>
              </a:pathLst>
            </a:custGeom>
            <a:solidFill>
              <a:srgbClr val="372A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1" name="Google Shape;1181;p33"/>
            <p:cNvSpPr/>
            <p:nvPr/>
          </p:nvSpPr>
          <p:spPr>
            <a:xfrm>
              <a:off x="4251684" y="3029820"/>
              <a:ext cx="859696" cy="44741"/>
            </a:xfrm>
            <a:custGeom>
              <a:avLst/>
              <a:gdLst/>
              <a:ahLst/>
              <a:cxnLst/>
              <a:rect l="l" t="t" r="r" b="b"/>
              <a:pathLst>
                <a:path w="42407" h="2207" extrusionOk="0">
                  <a:moveTo>
                    <a:pt x="1" y="2206"/>
                  </a:moveTo>
                  <a:lnTo>
                    <a:pt x="42407" y="2206"/>
                  </a:lnTo>
                  <a:lnTo>
                    <a:pt x="42407" y="1"/>
                  </a:lnTo>
                  <a:lnTo>
                    <a:pt x="1" y="1"/>
                  </a:lnTo>
                  <a:lnTo>
                    <a:pt x="1" y="2206"/>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2" name="Google Shape;1182;p33"/>
            <p:cNvSpPr/>
            <p:nvPr/>
          </p:nvSpPr>
          <p:spPr>
            <a:xfrm>
              <a:off x="4251684" y="3092831"/>
              <a:ext cx="859696" cy="22381"/>
            </a:xfrm>
            <a:custGeom>
              <a:avLst/>
              <a:gdLst/>
              <a:ahLst/>
              <a:cxnLst/>
              <a:rect l="l" t="t" r="r" b="b"/>
              <a:pathLst>
                <a:path w="42407" h="1104" extrusionOk="0">
                  <a:moveTo>
                    <a:pt x="1" y="1103"/>
                  </a:moveTo>
                  <a:lnTo>
                    <a:pt x="42407" y="1103"/>
                  </a:lnTo>
                  <a:lnTo>
                    <a:pt x="42407" y="0"/>
                  </a:lnTo>
                  <a:lnTo>
                    <a:pt x="1" y="0"/>
                  </a:lnTo>
                  <a:lnTo>
                    <a:pt x="1"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3" name="Google Shape;1183;p33"/>
            <p:cNvSpPr/>
            <p:nvPr/>
          </p:nvSpPr>
          <p:spPr>
            <a:xfrm>
              <a:off x="4293853" y="3817389"/>
              <a:ext cx="766219" cy="17820"/>
            </a:xfrm>
            <a:custGeom>
              <a:avLst/>
              <a:gdLst/>
              <a:ahLst/>
              <a:cxnLst/>
              <a:rect l="l" t="t"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4" name="Google Shape;1184;p33"/>
            <p:cNvSpPr/>
            <p:nvPr/>
          </p:nvSpPr>
          <p:spPr>
            <a:xfrm>
              <a:off x="4770972" y="2848939"/>
              <a:ext cx="104687" cy="109249"/>
            </a:xfrm>
            <a:custGeom>
              <a:avLst/>
              <a:gdLst/>
              <a:ahLst/>
              <a:cxnLst/>
              <a:rect l="l" t="t" r="r" b="b"/>
              <a:pathLst>
                <a:path w="5164" h="5389" extrusionOk="0">
                  <a:moveTo>
                    <a:pt x="1" y="5389"/>
                  </a:moveTo>
                  <a:lnTo>
                    <a:pt x="5164" y="2657"/>
                  </a:lnTo>
                  <a:lnTo>
                    <a:pt x="76" y="0"/>
                  </a:lnTo>
                  <a:cubicBezTo>
                    <a:pt x="26" y="1780"/>
                    <a:pt x="1" y="3584"/>
                    <a:pt x="1" y="5389"/>
                  </a:cubicBezTo>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5" name="Google Shape;1185;p33"/>
            <p:cNvSpPr/>
            <p:nvPr/>
          </p:nvSpPr>
          <p:spPr>
            <a:xfrm>
              <a:off x="4683593" y="2799654"/>
              <a:ext cx="112289" cy="151415"/>
            </a:xfrm>
            <a:custGeom>
              <a:avLst/>
              <a:gdLst/>
              <a:ahLst/>
              <a:cxnLst/>
              <a:rect l="l" t="t" r="r" b="b"/>
              <a:pathLst>
                <a:path w="5539" h="7469" extrusionOk="0">
                  <a:moveTo>
                    <a:pt x="75" y="0"/>
                  </a:moveTo>
                  <a:lnTo>
                    <a:pt x="5539" y="1404"/>
                  </a:lnTo>
                  <a:lnTo>
                    <a:pt x="5539" y="6115"/>
                  </a:lnTo>
                  <a:lnTo>
                    <a:pt x="0" y="7469"/>
                  </a:lnTo>
                  <a:lnTo>
                    <a:pt x="75" y="0"/>
                  </a:lnTo>
                  <a:close/>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6" name="Google Shape;1186;p33"/>
            <p:cNvSpPr/>
            <p:nvPr/>
          </p:nvSpPr>
          <p:spPr>
            <a:xfrm>
              <a:off x="4682052" y="2798640"/>
              <a:ext cx="7136" cy="231188"/>
            </a:xfrm>
            <a:custGeom>
              <a:avLst/>
              <a:gdLst/>
              <a:ahLst/>
              <a:cxnLst/>
              <a:rect l="l" t="t"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7" name="Google Shape;1187;p33"/>
            <p:cNvSpPr/>
            <p:nvPr/>
          </p:nvSpPr>
          <p:spPr>
            <a:xfrm>
              <a:off x="4505246" y="3850435"/>
              <a:ext cx="39126" cy="53864"/>
            </a:xfrm>
            <a:custGeom>
              <a:avLst/>
              <a:gdLst/>
              <a:ahLst/>
              <a:cxnLst/>
              <a:rect l="l" t="t"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8" name="Google Shape;1188;p33"/>
            <p:cNvSpPr/>
            <p:nvPr/>
          </p:nvSpPr>
          <p:spPr>
            <a:xfrm>
              <a:off x="4561120" y="3850435"/>
              <a:ext cx="42714" cy="53864"/>
            </a:xfrm>
            <a:custGeom>
              <a:avLst/>
              <a:gdLst/>
              <a:ahLst/>
              <a:cxnLst/>
              <a:rect l="l" t="t"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9" name="Google Shape;1189;p33"/>
            <p:cNvSpPr/>
            <p:nvPr/>
          </p:nvSpPr>
          <p:spPr>
            <a:xfrm>
              <a:off x="4621596" y="3850942"/>
              <a:ext cx="53377" cy="52344"/>
            </a:xfrm>
            <a:custGeom>
              <a:avLst/>
              <a:gdLst/>
              <a:ahLst/>
              <a:cxnLst/>
              <a:rect l="l" t="t"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0" name="Google Shape;1190;p33"/>
            <p:cNvSpPr/>
            <p:nvPr/>
          </p:nvSpPr>
          <p:spPr>
            <a:xfrm>
              <a:off x="4691723" y="3850435"/>
              <a:ext cx="47782" cy="53864"/>
            </a:xfrm>
            <a:custGeom>
              <a:avLst/>
              <a:gdLst/>
              <a:ahLst/>
              <a:cxnLst/>
              <a:rect l="l" t="t"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1" name="Google Shape;1191;p33"/>
            <p:cNvSpPr/>
            <p:nvPr/>
          </p:nvSpPr>
          <p:spPr>
            <a:xfrm>
              <a:off x="4756254" y="3850435"/>
              <a:ext cx="47762" cy="53864"/>
            </a:xfrm>
            <a:custGeom>
              <a:avLst/>
              <a:gdLst/>
              <a:ahLst/>
              <a:cxnLst/>
              <a:rect l="l" t="t"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2" name="Google Shape;1192;p33"/>
            <p:cNvSpPr/>
            <p:nvPr/>
          </p:nvSpPr>
          <p:spPr>
            <a:xfrm>
              <a:off x="4820785" y="3850942"/>
              <a:ext cx="39126" cy="52344"/>
            </a:xfrm>
            <a:custGeom>
              <a:avLst/>
              <a:gdLst/>
              <a:ahLst/>
              <a:cxnLst/>
              <a:rect l="l" t="t"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93" name="Google Shape;1193;p33"/>
          <p:cNvSpPr/>
          <p:nvPr/>
        </p:nvSpPr>
        <p:spPr>
          <a:xfrm flipH="1">
            <a:off x="1926918" y="210202"/>
            <a:ext cx="1666148" cy="52730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4" name="Google Shape;1194;p33"/>
          <p:cNvSpPr/>
          <p:nvPr/>
        </p:nvSpPr>
        <p:spPr>
          <a:xfrm>
            <a:off x="8886336" y="3522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5" name="Google Shape;1195;p33"/>
          <p:cNvSpPr/>
          <p:nvPr/>
        </p:nvSpPr>
        <p:spPr>
          <a:xfrm>
            <a:off x="1372404" y="3063052"/>
            <a:ext cx="856057" cy="356664"/>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6" name="Google Shape;1196;p33"/>
          <p:cNvSpPr/>
          <p:nvPr/>
        </p:nvSpPr>
        <p:spPr>
          <a:xfrm>
            <a:off x="732669" y="2383662"/>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7" name="Google Shape;1197;p33"/>
          <p:cNvSpPr/>
          <p:nvPr/>
        </p:nvSpPr>
        <p:spPr>
          <a:xfrm flipH="1">
            <a:off x="10005110" y="3603051"/>
            <a:ext cx="1228892" cy="38890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2" name="Picture 1"/>
          <p:cNvPicPr>
            <a:picLocks noChangeAspect="1"/>
          </p:cNvPicPr>
          <p:nvPr/>
        </p:nvPicPr>
        <p:blipFill>
          <a:blip r:embed="rId3"/>
          <a:stretch>
            <a:fillRect/>
          </a:stretch>
        </p:blipFill>
        <p:spPr>
          <a:xfrm>
            <a:off x="1124281" y="2359059"/>
            <a:ext cx="9943438" cy="2139881"/>
          </a:xfrm>
          <a:prstGeom prst="rect">
            <a:avLst/>
          </a:prstGeom>
        </p:spPr>
      </p:pic>
    </p:spTree>
    <p:extLst>
      <p:ext uri="{BB962C8B-B14F-4D97-AF65-F5344CB8AC3E}">
        <p14:creationId xmlns:p14="http://schemas.microsoft.com/office/powerpoint/2010/main" val="812390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D4283D4C-3DB5-4D50-8BA3-95C90048A972}"/>
              </a:ext>
            </a:extLst>
          </p:cNvPr>
          <p:cNvPicPr>
            <a:picLocks noChangeAspect="1"/>
          </p:cNvPicPr>
          <p:nvPr/>
        </p:nvPicPr>
        <p:blipFill>
          <a:blip r:embed="rId3"/>
          <a:stretch>
            <a:fillRect/>
          </a:stretch>
        </p:blipFill>
        <p:spPr>
          <a:xfrm>
            <a:off x="5279844" y="2613715"/>
            <a:ext cx="6529382" cy="2139881"/>
          </a:xfrm>
          <a:prstGeom prst="rect">
            <a:avLst/>
          </a:prstGeom>
        </p:spPr>
      </p:pic>
    </p:spTree>
    <p:extLst>
      <p:ext uri="{BB962C8B-B14F-4D97-AF65-F5344CB8AC3E}">
        <p14:creationId xmlns:p14="http://schemas.microsoft.com/office/powerpoint/2010/main" val="1618004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Effect transition="in" filter="barn(inVertical)">
                                      <p:cBhvr>
                                        <p:cTn id="1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5" name="Picture 134">
            <a:extLst>
              <a:ext uri="{FF2B5EF4-FFF2-40B4-BE49-F238E27FC236}">
                <a16:creationId xmlns:a16="http://schemas.microsoft.com/office/drawing/2014/main" id="{C19C43AA-DFC1-4171-96EF-28C46C3B716A}"/>
              </a:ext>
            </a:extLst>
          </p:cNvPr>
          <p:cNvPicPr>
            <a:picLocks noChangeAspect="1"/>
          </p:cNvPicPr>
          <p:nvPr/>
        </p:nvPicPr>
        <p:blipFill>
          <a:blip r:embed="rId3"/>
          <a:stretch>
            <a:fillRect/>
          </a:stretch>
        </p:blipFill>
        <p:spPr>
          <a:xfrm>
            <a:off x="5141400" y="2921895"/>
            <a:ext cx="6163590" cy="1926503"/>
          </a:xfrm>
          <a:prstGeom prst="rect">
            <a:avLst/>
          </a:prstGeom>
        </p:spPr>
      </p:pic>
    </p:spTree>
    <p:extLst>
      <p:ext uri="{BB962C8B-B14F-4D97-AF65-F5344CB8AC3E}">
        <p14:creationId xmlns:p14="http://schemas.microsoft.com/office/powerpoint/2010/main" val="877154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wipe(down)">
                                      <p:cBhvr>
                                        <p:cTn id="1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052BAB-C40C-4398-84A1-D7BFA371D57A}"/>
              </a:ext>
            </a:extLst>
          </p:cNvPr>
          <p:cNvPicPr>
            <a:picLocks noChangeAspect="1"/>
          </p:cNvPicPr>
          <p:nvPr/>
        </p:nvPicPr>
        <p:blipFill>
          <a:blip r:embed="rId2"/>
          <a:stretch>
            <a:fillRect/>
          </a:stretch>
        </p:blipFill>
        <p:spPr>
          <a:xfrm>
            <a:off x="-42817" y="2566367"/>
            <a:ext cx="2316463" cy="4660836"/>
          </a:xfrm>
          <a:prstGeom prst="rect">
            <a:avLst/>
          </a:prstGeom>
        </p:spPr>
      </p:pic>
      <p:pic>
        <p:nvPicPr>
          <p:cNvPr id="10" name="Picture 9">
            <a:extLst>
              <a:ext uri="{FF2B5EF4-FFF2-40B4-BE49-F238E27FC236}">
                <a16:creationId xmlns:a16="http://schemas.microsoft.com/office/drawing/2014/main" id="{3C9A4B57-4C0D-40FD-A3D2-619044901DFE}"/>
              </a:ext>
            </a:extLst>
          </p:cNvPr>
          <p:cNvPicPr>
            <a:picLocks noChangeAspect="1"/>
          </p:cNvPicPr>
          <p:nvPr/>
        </p:nvPicPr>
        <p:blipFill>
          <a:blip r:embed="rId3"/>
          <a:stretch>
            <a:fillRect/>
          </a:stretch>
        </p:blipFill>
        <p:spPr>
          <a:xfrm>
            <a:off x="9887273" y="2566367"/>
            <a:ext cx="2417439" cy="4291633"/>
          </a:xfrm>
          <a:prstGeom prst="rect">
            <a:avLst/>
          </a:prstGeom>
        </p:spPr>
      </p:pic>
      <p:sp>
        <p:nvSpPr>
          <p:cNvPr id="3" name="TextBox 2">
            <a:extLst>
              <a:ext uri="{FF2B5EF4-FFF2-40B4-BE49-F238E27FC236}">
                <a16:creationId xmlns:a16="http://schemas.microsoft.com/office/drawing/2014/main" id="{E3BC8D61-8A33-313F-673A-4F0F24497DB7}"/>
              </a:ext>
            </a:extLst>
          </p:cNvPr>
          <p:cNvSpPr txBox="1"/>
          <p:nvPr/>
        </p:nvSpPr>
        <p:spPr>
          <a:xfrm>
            <a:off x="1911569" y="1932517"/>
            <a:ext cx="8808983" cy="3231654"/>
          </a:xfrm>
          <a:prstGeom prst="rect">
            <a:avLst/>
          </a:prstGeom>
          <a:noFill/>
        </p:spPr>
        <p:txBody>
          <a:bodyPr wrap="square">
            <a:spAutoFit/>
          </a:bodyPr>
          <a:lstStyle/>
          <a:p>
            <a:r>
              <a:rPr lang="vi-VN" sz="3200" b="1" dirty="0">
                <a:solidFill>
                  <a:schemeClr val="bg1"/>
                </a:solidFill>
              </a:rPr>
              <a:t>1. Chia sẻ một số hoạt động sản xuất công nghiệp ở địa phương em theo gợi ý sau:</a:t>
            </a:r>
          </a:p>
          <a:p>
            <a:endParaRPr lang="vi-VN" sz="2800" i="1" dirty="0"/>
          </a:p>
          <a:p>
            <a:endParaRPr lang="vi-VN" sz="2800" i="1" dirty="0"/>
          </a:p>
          <a:p>
            <a:r>
              <a:rPr lang="vi-VN" sz="2800" i="1" dirty="0">
                <a:solidFill>
                  <a:srgbClr val="FFFF00"/>
                </a:solidFill>
              </a:rPr>
              <a:t>- Tên và sản phẩm của hoạt động sản xuất công nghiệp.</a:t>
            </a:r>
          </a:p>
          <a:p>
            <a:r>
              <a:rPr lang="vi-VN" sz="2800" i="1" dirty="0">
                <a:solidFill>
                  <a:srgbClr val="FFFF00"/>
                </a:solidFill>
              </a:rPr>
              <a:t>- Ích lợi của hoạt động sản xuất đó.</a:t>
            </a:r>
            <a:endParaRPr lang="en-US" sz="2800" i="1" dirty="0">
              <a:solidFill>
                <a:srgbClr val="FFFF00"/>
              </a:solidFill>
            </a:endParaRPr>
          </a:p>
        </p:txBody>
      </p:sp>
    </p:spTree>
    <p:extLst>
      <p:ext uri="{BB962C8B-B14F-4D97-AF65-F5344CB8AC3E}">
        <p14:creationId xmlns:p14="http://schemas.microsoft.com/office/powerpoint/2010/main" val="2263196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4" dur="2750" fill="hold"/>
                                        <p:tgtEl>
                                          <p:spTgt spid="9"/>
                                        </p:tgtEl>
                                        <p:attrNameLst>
                                          <p:attrName>ppt_x</p:attrName>
                                          <p:attrName>ppt_y</p:attrName>
                                        </p:attrNameLst>
                                      </p:cBhvr>
                                      <p:rCtr x="-326" y="2662"/>
                                    </p:animMotion>
                                  </p:childTnLst>
                                </p:cTn>
                              </p:par>
                              <p:par>
                                <p:cTn id="15"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6" dur="2750" fill="hold"/>
                                        <p:tgtEl>
                                          <p:spTgt spid="10"/>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4080" y="2642482"/>
            <a:ext cx="893944" cy="1191916"/>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205" y="-72023"/>
            <a:ext cx="12187592" cy="685552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3526" y="1055944"/>
            <a:ext cx="2116202" cy="2315255"/>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87963" y="1242"/>
            <a:ext cx="2761769" cy="1035658"/>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1756" y="1242"/>
            <a:ext cx="2761769" cy="1035658"/>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309" y="1242"/>
            <a:ext cx="2761769" cy="1035658"/>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8028" y="1242"/>
            <a:ext cx="2761769" cy="1035658"/>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4159" y="-98805"/>
            <a:ext cx="1333516" cy="1333516"/>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2738" y="3705867"/>
            <a:ext cx="2329891" cy="2329891"/>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2479752" y="1036900"/>
            <a:ext cx="6948276" cy="3867942"/>
          </a:xfrm>
          <a:prstGeom prst="rect">
            <a:avLst/>
          </a:prstGeom>
          <a:noFill/>
          <a:ln>
            <a:noFill/>
          </a:ln>
        </p:spPr>
      </p:pic>
      <p:sp>
        <p:nvSpPr>
          <p:cNvPr id="1012" name="Google Shape;1012;p13"/>
          <p:cNvSpPr txBox="1"/>
          <p:nvPr/>
        </p:nvSpPr>
        <p:spPr>
          <a:xfrm>
            <a:off x="3332565" y="1348689"/>
            <a:ext cx="5854016" cy="3235224"/>
          </a:xfrm>
          <a:prstGeom prst="rect">
            <a:avLst/>
          </a:prstGeom>
          <a:solidFill>
            <a:srgbClr val="FFFFFF"/>
          </a:solidFill>
          <a:ln>
            <a:noFill/>
          </a:ln>
        </p:spPr>
        <p:txBody>
          <a:bodyPr spcFirstLastPara="1" wrap="square" lIns="121856" tIns="121856" rIns="121856" bIns="121856" anchor="t" anchorCtr="0">
            <a:noAutofit/>
          </a:bodyPr>
          <a:lstStyle/>
          <a:p>
            <a:pPr algn="ctr" defTabSz="914126">
              <a:buClr>
                <a:srgbClr val="000000"/>
              </a:buClr>
              <a:buSzPts val="4667"/>
              <a:defRPr/>
            </a:pPr>
            <a:endParaRPr sz="4666" b="1" kern="0">
              <a:solidFill>
                <a:srgbClr val="FFFF00"/>
              </a:solidFill>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09774" y="2763837"/>
            <a:ext cx="1325665" cy="2971318"/>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7665" y="3691449"/>
            <a:ext cx="1857601" cy="2748550"/>
          </a:xfrm>
          <a:prstGeom prst="rect">
            <a:avLst/>
          </a:prstGeom>
          <a:noFill/>
          <a:ln>
            <a:noFill/>
          </a:ln>
        </p:spPr>
      </p:pic>
      <p:pic>
        <p:nvPicPr>
          <p:cNvPr id="21" name="Picture 20">
            <a:extLst>
              <a:ext uri="{FF2B5EF4-FFF2-40B4-BE49-F238E27FC236}">
                <a16:creationId xmlns:a16="http://schemas.microsoft.com/office/drawing/2014/main" id="{1383B872-B9A7-4240-AE74-6719200D2234}"/>
              </a:ext>
            </a:extLst>
          </p:cNvPr>
          <p:cNvPicPr>
            <a:picLocks noChangeAspect="1"/>
          </p:cNvPicPr>
          <p:nvPr/>
        </p:nvPicPr>
        <p:blipFill>
          <a:blip r:embed="rId12"/>
          <a:stretch>
            <a:fillRect/>
          </a:stretch>
        </p:blipFill>
        <p:spPr>
          <a:xfrm>
            <a:off x="2761049" y="960121"/>
            <a:ext cx="6369404" cy="1449297"/>
          </a:xfrm>
          <a:prstGeom prst="rect">
            <a:avLst/>
          </a:prstGeom>
        </p:spPr>
      </p:pic>
      <p:pic>
        <p:nvPicPr>
          <p:cNvPr id="3" name="Picture 2">
            <a:extLst>
              <a:ext uri="{FF2B5EF4-FFF2-40B4-BE49-F238E27FC236}">
                <a16:creationId xmlns:a16="http://schemas.microsoft.com/office/drawing/2014/main" id="{8E23DCFE-CBE7-4203-92FA-B99265222CD8}"/>
              </a:ext>
            </a:extLst>
          </p:cNvPr>
          <p:cNvPicPr>
            <a:picLocks noChangeAspect="1"/>
          </p:cNvPicPr>
          <p:nvPr/>
        </p:nvPicPr>
        <p:blipFill>
          <a:blip r:embed="rId13"/>
          <a:stretch>
            <a:fillRect/>
          </a:stretch>
        </p:blipFill>
        <p:spPr>
          <a:xfrm>
            <a:off x="3788555" y="1911309"/>
            <a:ext cx="4098290" cy="2654262"/>
          </a:xfrm>
          <a:prstGeom prst="rect">
            <a:avLst/>
          </a:prstGeom>
          <a:ln>
            <a:noFill/>
          </a:ln>
          <a:effectLst>
            <a:softEdge rad="112500"/>
          </a:effectLst>
        </p:spPr>
      </p:pic>
    </p:spTree>
    <p:extLst>
      <p:ext uri="{BB962C8B-B14F-4D97-AF65-F5344CB8AC3E}">
        <p14:creationId xmlns:p14="http://schemas.microsoft.com/office/powerpoint/2010/main" val="322607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pic>
        <p:nvPicPr>
          <p:cNvPr id="18" name="Picture 17">
            <a:extLst>
              <a:ext uri="{FF2B5EF4-FFF2-40B4-BE49-F238E27FC236}">
                <a16:creationId xmlns:a16="http://schemas.microsoft.com/office/drawing/2014/main" id="{4FD8D560-E08A-40A2-BAD3-916609B227A3}"/>
              </a:ext>
            </a:extLst>
          </p:cNvPr>
          <p:cNvPicPr>
            <a:picLocks noChangeAspect="1"/>
          </p:cNvPicPr>
          <p:nvPr/>
        </p:nvPicPr>
        <p:blipFill>
          <a:blip r:embed="rId3"/>
          <a:stretch>
            <a:fillRect/>
          </a:stretch>
        </p:blipFill>
        <p:spPr>
          <a:xfrm>
            <a:off x="0" y="907196"/>
            <a:ext cx="2226666" cy="1808016"/>
          </a:xfrm>
          <a:prstGeom prst="rect">
            <a:avLst/>
          </a:prstGeom>
        </p:spPr>
      </p:pic>
      <p:sp>
        <p:nvSpPr>
          <p:cNvPr id="21" name="Google Shape;973;p10">
            <a:extLst>
              <a:ext uri="{FF2B5EF4-FFF2-40B4-BE49-F238E27FC236}">
                <a16:creationId xmlns:a16="http://schemas.microsoft.com/office/drawing/2014/main" id="{9B2E10BD-2008-4111-88E9-F8AA5373EA4D}"/>
              </a:ext>
            </a:extLst>
          </p:cNvPr>
          <p:cNvSpPr/>
          <p:nvPr/>
        </p:nvSpPr>
        <p:spPr>
          <a:xfrm>
            <a:off x="358260" y="207029"/>
            <a:ext cx="11437500" cy="578837"/>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2800" b="1" kern="0">
                <a:solidFill>
                  <a:srgbClr val="244061"/>
                </a:solidFill>
                <a:latin typeface="Calibri"/>
                <a:ea typeface="Calibri"/>
                <a:cs typeface="Calibri"/>
                <a:sym typeface="Calibri"/>
              </a:rPr>
              <a:t>1. Một số hoạt động ở địa phương em như dệt may, sản xuất sắt thép, ...</a:t>
            </a:r>
            <a:endParaRPr kumimoji="0" sz="28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pSp>
        <p:nvGrpSpPr>
          <p:cNvPr id="27" name="Group 26">
            <a:extLst>
              <a:ext uri="{FF2B5EF4-FFF2-40B4-BE49-F238E27FC236}">
                <a16:creationId xmlns:a16="http://schemas.microsoft.com/office/drawing/2014/main" id="{38A39088-09DE-4253-AE19-914569768F04}"/>
              </a:ext>
            </a:extLst>
          </p:cNvPr>
          <p:cNvGrpSpPr/>
          <p:nvPr/>
        </p:nvGrpSpPr>
        <p:grpSpPr>
          <a:xfrm>
            <a:off x="885824" y="2195661"/>
            <a:ext cx="11026049" cy="4430110"/>
            <a:chOff x="1557867" y="4109156"/>
            <a:chExt cx="3770489" cy="1527028"/>
          </a:xfrm>
        </p:grpSpPr>
        <p:sp>
          <p:nvSpPr>
            <p:cNvPr id="28" name="Speech Bubble: Rectangle with Corners Rounded 27">
              <a:extLst>
                <a:ext uri="{FF2B5EF4-FFF2-40B4-BE49-F238E27FC236}">
                  <a16:creationId xmlns:a16="http://schemas.microsoft.com/office/drawing/2014/main" id="{1DBD181E-CE8A-4E57-B1FD-3394B27749D2}"/>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 xmlns:ask="http://schemas.microsoft.com/office/drawing/2018/sketchyshapes" sd="2842418190">
                    <a:custGeom>
                      <a:avLst/>
                      <a:gdLst>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26049" h="4430110" fill="none" extrusionOk="0">
                          <a:moveTo>
                            <a:pt x="0" y="738367"/>
                          </a:moveTo>
                          <a:cubicBezTo>
                            <a:pt x="9940" y="334841"/>
                            <a:pt x="368193" y="70005"/>
                            <a:pt x="744264" y="0"/>
                          </a:cubicBezTo>
                          <a:cubicBezTo>
                            <a:pt x="1140070" y="-99278"/>
                            <a:pt x="1309637" y="66825"/>
                            <a:pt x="1837675" y="0"/>
                          </a:cubicBezTo>
                          <a:cubicBezTo>
                            <a:pt x="3115369" y="-711926"/>
                            <a:pt x="3570347" y="-958437"/>
                            <a:pt x="4742083" y="-1193207"/>
                          </a:cubicBezTo>
                          <a:cubicBezTo>
                            <a:pt x="4622062" y="-848943"/>
                            <a:pt x="4588863" y="-462999"/>
                            <a:pt x="4594186" y="0"/>
                          </a:cubicBezTo>
                          <a:cubicBezTo>
                            <a:pt x="6378586" y="-352414"/>
                            <a:pt x="8148981" y="361395"/>
                            <a:pt x="10281784" y="0"/>
                          </a:cubicBezTo>
                          <a:cubicBezTo>
                            <a:pt x="10739381" y="-53313"/>
                            <a:pt x="11036485" y="334563"/>
                            <a:pt x="11026049" y="738367"/>
                          </a:cubicBezTo>
                          <a:cubicBezTo>
                            <a:pt x="11026048" y="738360"/>
                            <a:pt x="11026049" y="738358"/>
                            <a:pt x="11026049" y="738352"/>
                          </a:cubicBezTo>
                          <a:lnTo>
                            <a:pt x="11026049" y="738352"/>
                          </a:lnTo>
                          <a:cubicBezTo>
                            <a:pt x="11002612" y="985320"/>
                            <a:pt x="10958132" y="1573019"/>
                            <a:pt x="11026049" y="1845880"/>
                          </a:cubicBezTo>
                          <a:cubicBezTo>
                            <a:pt x="11105516" y="2278280"/>
                            <a:pt x="10914631" y="2925122"/>
                            <a:pt x="11026049" y="3691742"/>
                          </a:cubicBezTo>
                          <a:cubicBezTo>
                            <a:pt x="10981681" y="4115704"/>
                            <a:pt x="10744470" y="4411651"/>
                            <a:pt x="10281784" y="4430110"/>
                          </a:cubicBezTo>
                          <a:cubicBezTo>
                            <a:pt x="8019094" y="4726862"/>
                            <a:pt x="5518922" y="4447636"/>
                            <a:pt x="4594186" y="4430110"/>
                          </a:cubicBezTo>
                          <a:cubicBezTo>
                            <a:pt x="4189910" y="4208821"/>
                            <a:pt x="3195477" y="4502508"/>
                            <a:pt x="1837675" y="4430110"/>
                          </a:cubicBezTo>
                          <a:lnTo>
                            <a:pt x="1837675" y="4430110"/>
                          </a:lnTo>
                          <a:cubicBezTo>
                            <a:pt x="1616286" y="4476715"/>
                            <a:pt x="1283427" y="4455362"/>
                            <a:pt x="744264" y="4430110"/>
                          </a:cubicBezTo>
                          <a:cubicBezTo>
                            <a:pt x="335436" y="4458810"/>
                            <a:pt x="-2097" y="4167071"/>
                            <a:pt x="0" y="3691742"/>
                          </a:cubicBezTo>
                          <a:cubicBezTo>
                            <a:pt x="-94238" y="3360334"/>
                            <a:pt x="-116254" y="2612697"/>
                            <a:pt x="0" y="1845880"/>
                          </a:cubicBezTo>
                          <a:cubicBezTo>
                            <a:pt x="-113318" y="1573819"/>
                            <a:pt x="-15532" y="1075833"/>
                            <a:pt x="0" y="738352"/>
                          </a:cubicBezTo>
                          <a:lnTo>
                            <a:pt x="0" y="738352"/>
                          </a:lnTo>
                          <a:cubicBezTo>
                            <a:pt x="1" y="738359"/>
                            <a:pt x="-1" y="738360"/>
                            <a:pt x="0" y="738367"/>
                          </a:cubicBezTo>
                          <a:close/>
                        </a:path>
                        <a:path w="11026049" h="4430110" stroke="0" extrusionOk="0">
                          <a:moveTo>
                            <a:pt x="0" y="738367"/>
                          </a:moveTo>
                          <a:cubicBezTo>
                            <a:pt x="9365" y="375027"/>
                            <a:pt x="310988" y="-17542"/>
                            <a:pt x="744264" y="0"/>
                          </a:cubicBezTo>
                          <a:cubicBezTo>
                            <a:pt x="938389" y="40377"/>
                            <a:pt x="1453389" y="13906"/>
                            <a:pt x="1837675" y="0"/>
                          </a:cubicBezTo>
                          <a:cubicBezTo>
                            <a:pt x="2145262" y="-150959"/>
                            <a:pt x="3354917" y="-685385"/>
                            <a:pt x="4742083" y="-1193207"/>
                          </a:cubicBezTo>
                          <a:cubicBezTo>
                            <a:pt x="4535782" y="-967720"/>
                            <a:pt x="4803663" y="-373854"/>
                            <a:pt x="4594186" y="0"/>
                          </a:cubicBezTo>
                          <a:cubicBezTo>
                            <a:pt x="7184296" y="69783"/>
                            <a:pt x="8161089" y="-464215"/>
                            <a:pt x="10281784" y="0"/>
                          </a:cubicBezTo>
                          <a:cubicBezTo>
                            <a:pt x="10682729" y="-20982"/>
                            <a:pt x="11035874" y="355303"/>
                            <a:pt x="11026049" y="738367"/>
                          </a:cubicBezTo>
                          <a:cubicBezTo>
                            <a:pt x="11026049" y="738366"/>
                            <a:pt x="11026050" y="738359"/>
                            <a:pt x="11026049" y="738352"/>
                          </a:cubicBezTo>
                          <a:lnTo>
                            <a:pt x="11026049" y="738352"/>
                          </a:lnTo>
                          <a:cubicBezTo>
                            <a:pt x="11034662" y="1323710"/>
                            <a:pt x="11136128" y="1531853"/>
                            <a:pt x="11026049" y="1845880"/>
                          </a:cubicBezTo>
                          <a:cubicBezTo>
                            <a:pt x="10884987" y="2148072"/>
                            <a:pt x="10985842" y="3408114"/>
                            <a:pt x="11026049" y="3691742"/>
                          </a:cubicBezTo>
                          <a:cubicBezTo>
                            <a:pt x="11007347" y="4164327"/>
                            <a:pt x="10716415" y="4435936"/>
                            <a:pt x="10281784" y="4430110"/>
                          </a:cubicBezTo>
                          <a:cubicBezTo>
                            <a:pt x="8661712" y="4028432"/>
                            <a:pt x="5677427" y="4620453"/>
                            <a:pt x="4594186" y="4430110"/>
                          </a:cubicBezTo>
                          <a:cubicBezTo>
                            <a:pt x="3658038" y="4666530"/>
                            <a:pt x="2889465" y="4648127"/>
                            <a:pt x="1837675" y="4430110"/>
                          </a:cubicBezTo>
                          <a:lnTo>
                            <a:pt x="1837675" y="4430110"/>
                          </a:lnTo>
                          <a:cubicBezTo>
                            <a:pt x="1488305" y="4468204"/>
                            <a:pt x="1093333" y="4322177"/>
                            <a:pt x="744264" y="4430110"/>
                          </a:cubicBezTo>
                          <a:cubicBezTo>
                            <a:pt x="255213" y="4448132"/>
                            <a:pt x="31561" y="4061596"/>
                            <a:pt x="0" y="3691742"/>
                          </a:cubicBezTo>
                          <a:cubicBezTo>
                            <a:pt x="-7292" y="3059965"/>
                            <a:pt x="30643" y="2310941"/>
                            <a:pt x="0" y="1845880"/>
                          </a:cubicBezTo>
                          <a:cubicBezTo>
                            <a:pt x="68398" y="1407116"/>
                            <a:pt x="-69265" y="1028744"/>
                            <a:pt x="0" y="738352"/>
                          </a:cubicBezTo>
                          <a:lnTo>
                            <a:pt x="0" y="738352"/>
                          </a:lnTo>
                          <a:cubicBezTo>
                            <a:pt x="0" y="738359"/>
                            <a:pt x="1" y="738365"/>
                            <a:pt x="0" y="738367"/>
                          </a:cubicBezTo>
                          <a:close/>
                        </a:path>
                        <a:path w="11026049" h="4430110" fill="none" stroke="0" extrusionOk="0">
                          <a:moveTo>
                            <a:pt x="0" y="738367"/>
                          </a:moveTo>
                          <a:cubicBezTo>
                            <a:pt x="17675" y="355566"/>
                            <a:pt x="371740" y="-28338"/>
                            <a:pt x="744264" y="0"/>
                          </a:cubicBezTo>
                          <a:cubicBezTo>
                            <a:pt x="1148427" y="-108301"/>
                            <a:pt x="1302342" y="92895"/>
                            <a:pt x="1837675" y="0"/>
                          </a:cubicBezTo>
                          <a:cubicBezTo>
                            <a:pt x="3104621" y="-695792"/>
                            <a:pt x="3566375" y="-1017476"/>
                            <a:pt x="4742083" y="-1193207"/>
                          </a:cubicBezTo>
                          <a:cubicBezTo>
                            <a:pt x="4643251" y="-877589"/>
                            <a:pt x="4540565" y="-426260"/>
                            <a:pt x="4594186" y="0"/>
                          </a:cubicBezTo>
                          <a:cubicBezTo>
                            <a:pt x="6047106" y="-330414"/>
                            <a:pt x="8363401" y="-174025"/>
                            <a:pt x="10281784" y="0"/>
                          </a:cubicBezTo>
                          <a:cubicBezTo>
                            <a:pt x="10774197" y="-51715"/>
                            <a:pt x="11024168" y="368864"/>
                            <a:pt x="11026049" y="738367"/>
                          </a:cubicBezTo>
                          <a:cubicBezTo>
                            <a:pt x="11026049" y="738366"/>
                            <a:pt x="11026048" y="738358"/>
                            <a:pt x="11026049" y="738352"/>
                          </a:cubicBezTo>
                          <a:lnTo>
                            <a:pt x="11026049" y="738352"/>
                          </a:lnTo>
                          <a:cubicBezTo>
                            <a:pt x="11120321" y="988492"/>
                            <a:pt x="10937611" y="1549013"/>
                            <a:pt x="11026049" y="1845880"/>
                          </a:cubicBezTo>
                          <a:cubicBezTo>
                            <a:pt x="11148397" y="2365153"/>
                            <a:pt x="10974232" y="2972651"/>
                            <a:pt x="11026049" y="3691742"/>
                          </a:cubicBezTo>
                          <a:cubicBezTo>
                            <a:pt x="10996699" y="4087478"/>
                            <a:pt x="10659418" y="4495542"/>
                            <a:pt x="10281784" y="4430110"/>
                          </a:cubicBezTo>
                          <a:cubicBezTo>
                            <a:pt x="8074758" y="4571973"/>
                            <a:pt x="5460059" y="4311157"/>
                            <a:pt x="4594186" y="4430110"/>
                          </a:cubicBezTo>
                          <a:cubicBezTo>
                            <a:pt x="4175109" y="4132026"/>
                            <a:pt x="3044237" y="4431805"/>
                            <a:pt x="1837675" y="4430110"/>
                          </a:cubicBezTo>
                          <a:lnTo>
                            <a:pt x="1837675" y="4430110"/>
                          </a:lnTo>
                          <a:cubicBezTo>
                            <a:pt x="1581468" y="4492378"/>
                            <a:pt x="1306133" y="4435543"/>
                            <a:pt x="744264" y="4430110"/>
                          </a:cubicBezTo>
                          <a:cubicBezTo>
                            <a:pt x="283412" y="4451348"/>
                            <a:pt x="-5810" y="4056280"/>
                            <a:pt x="0" y="3691742"/>
                          </a:cubicBezTo>
                          <a:cubicBezTo>
                            <a:pt x="-238545" y="3448847"/>
                            <a:pt x="-164280" y="2511711"/>
                            <a:pt x="0" y="1845880"/>
                          </a:cubicBezTo>
                          <a:cubicBezTo>
                            <a:pt x="-64168" y="1596349"/>
                            <a:pt x="-46329" y="1060811"/>
                            <a:pt x="0" y="738352"/>
                          </a:cubicBezTo>
                          <a:lnTo>
                            <a:pt x="0" y="738352"/>
                          </a:lnTo>
                          <a:cubicBezTo>
                            <a:pt x="1" y="738358"/>
                            <a:pt x="0" y="738365"/>
                            <a:pt x="0" y="73836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id="{B436E00D-3CF8-4C6F-866E-2E43E1F6DF00}"/>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custGeom>
                      <a:avLst/>
                      <a:gdLst>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3712" h="3041654" fill="none" extrusionOk="0">
                          <a:moveTo>
                            <a:pt x="0" y="506952"/>
                          </a:moveTo>
                          <a:cubicBezTo>
                            <a:pt x="55639" y="256962"/>
                            <a:pt x="169636" y="23633"/>
                            <a:pt x="511001" y="0"/>
                          </a:cubicBezTo>
                          <a:cubicBezTo>
                            <a:pt x="854881" y="94706"/>
                            <a:pt x="1413235" y="67521"/>
                            <a:pt x="1665618" y="0"/>
                          </a:cubicBezTo>
                          <a:cubicBezTo>
                            <a:pt x="1864119" y="-45709"/>
                            <a:pt x="3016158" y="-546077"/>
                            <a:pt x="3307719" y="-950243"/>
                          </a:cubicBezTo>
                          <a:cubicBezTo>
                            <a:pt x="3656511" y="-643816"/>
                            <a:pt x="4001425" y="-150308"/>
                            <a:pt x="4164045" y="0"/>
                          </a:cubicBezTo>
                          <a:cubicBezTo>
                            <a:pt x="4855359" y="268940"/>
                            <a:pt x="7418280" y="-81041"/>
                            <a:pt x="9482710" y="0"/>
                          </a:cubicBezTo>
                          <a:cubicBezTo>
                            <a:pt x="9852948" y="-12342"/>
                            <a:pt x="10007249" y="209011"/>
                            <a:pt x="9993712" y="506952"/>
                          </a:cubicBezTo>
                          <a:lnTo>
                            <a:pt x="9993712" y="506943"/>
                          </a:lnTo>
                          <a:lnTo>
                            <a:pt x="9993712" y="506943"/>
                          </a:lnTo>
                          <a:cubicBezTo>
                            <a:pt x="10074768" y="721343"/>
                            <a:pt x="9991139" y="994231"/>
                            <a:pt x="9993712" y="1267356"/>
                          </a:cubicBezTo>
                          <a:cubicBezTo>
                            <a:pt x="9976895" y="1841805"/>
                            <a:pt x="9943996" y="1926349"/>
                            <a:pt x="9993712" y="2534701"/>
                          </a:cubicBezTo>
                          <a:cubicBezTo>
                            <a:pt x="9977552" y="2887435"/>
                            <a:pt x="9797584" y="3118069"/>
                            <a:pt x="9482710" y="3041654"/>
                          </a:cubicBezTo>
                          <a:cubicBezTo>
                            <a:pt x="8074591" y="3294804"/>
                            <a:pt x="6639634" y="3550990"/>
                            <a:pt x="4164045" y="3041654"/>
                          </a:cubicBezTo>
                          <a:cubicBezTo>
                            <a:pt x="3557395" y="2853620"/>
                            <a:pt x="2231859" y="2806787"/>
                            <a:pt x="1665618" y="3041654"/>
                          </a:cubicBezTo>
                          <a:lnTo>
                            <a:pt x="1665618" y="3041654"/>
                          </a:lnTo>
                          <a:cubicBezTo>
                            <a:pt x="1134136" y="3120486"/>
                            <a:pt x="882959" y="3094952"/>
                            <a:pt x="511001" y="3041654"/>
                          </a:cubicBezTo>
                          <a:cubicBezTo>
                            <a:pt x="224871" y="3096409"/>
                            <a:pt x="-10193" y="2825630"/>
                            <a:pt x="0" y="2534701"/>
                          </a:cubicBezTo>
                          <a:cubicBezTo>
                            <a:pt x="-154106" y="2218671"/>
                            <a:pt x="67555" y="1885572"/>
                            <a:pt x="0" y="1267356"/>
                          </a:cubicBezTo>
                          <a:cubicBezTo>
                            <a:pt x="46553" y="1114704"/>
                            <a:pt x="23893" y="706885"/>
                            <a:pt x="0" y="506943"/>
                          </a:cubicBezTo>
                          <a:lnTo>
                            <a:pt x="0" y="506943"/>
                          </a:lnTo>
                          <a:lnTo>
                            <a:pt x="0" y="506952"/>
                          </a:lnTo>
                          <a:close/>
                        </a:path>
                        <a:path w="9993712" h="3041654" stroke="0" extrusionOk="0">
                          <a:moveTo>
                            <a:pt x="0" y="506952"/>
                          </a:moveTo>
                          <a:cubicBezTo>
                            <a:pt x="-79" y="218550"/>
                            <a:pt x="258840" y="36999"/>
                            <a:pt x="511001" y="0"/>
                          </a:cubicBezTo>
                          <a:cubicBezTo>
                            <a:pt x="721854" y="-52979"/>
                            <a:pt x="1418801" y="-35417"/>
                            <a:pt x="1665618" y="0"/>
                          </a:cubicBezTo>
                          <a:cubicBezTo>
                            <a:pt x="2054172" y="-467009"/>
                            <a:pt x="2483891" y="-584996"/>
                            <a:pt x="3307719" y="-950243"/>
                          </a:cubicBezTo>
                          <a:cubicBezTo>
                            <a:pt x="3584086" y="-572007"/>
                            <a:pt x="3955073" y="-349637"/>
                            <a:pt x="4164045" y="0"/>
                          </a:cubicBezTo>
                          <a:cubicBezTo>
                            <a:pt x="6472442" y="-234078"/>
                            <a:pt x="8863811" y="-90188"/>
                            <a:pt x="9482710" y="0"/>
                          </a:cubicBezTo>
                          <a:cubicBezTo>
                            <a:pt x="9767672" y="-4396"/>
                            <a:pt x="9990434" y="238663"/>
                            <a:pt x="9993712" y="506952"/>
                          </a:cubicBezTo>
                          <a:lnTo>
                            <a:pt x="9993712" y="506943"/>
                          </a:lnTo>
                          <a:lnTo>
                            <a:pt x="9993712" y="506943"/>
                          </a:lnTo>
                          <a:cubicBezTo>
                            <a:pt x="9913128" y="684428"/>
                            <a:pt x="10035524" y="961787"/>
                            <a:pt x="9993712" y="1267356"/>
                          </a:cubicBezTo>
                          <a:cubicBezTo>
                            <a:pt x="9869183" y="1411981"/>
                            <a:pt x="9951416" y="2324999"/>
                            <a:pt x="9993712" y="2534701"/>
                          </a:cubicBezTo>
                          <a:cubicBezTo>
                            <a:pt x="10006285" y="2781869"/>
                            <a:pt x="9771084" y="3013749"/>
                            <a:pt x="9482710" y="3041654"/>
                          </a:cubicBezTo>
                          <a:cubicBezTo>
                            <a:pt x="7104956" y="2950824"/>
                            <a:pt x="6798935" y="2608058"/>
                            <a:pt x="4164045" y="3041654"/>
                          </a:cubicBezTo>
                          <a:cubicBezTo>
                            <a:pt x="3023004" y="3108003"/>
                            <a:pt x="2569053" y="3269853"/>
                            <a:pt x="1665618" y="3041654"/>
                          </a:cubicBezTo>
                          <a:lnTo>
                            <a:pt x="1665618" y="3041654"/>
                          </a:lnTo>
                          <a:cubicBezTo>
                            <a:pt x="1394133" y="3007132"/>
                            <a:pt x="1001584" y="3127397"/>
                            <a:pt x="511001" y="3041654"/>
                          </a:cubicBezTo>
                          <a:cubicBezTo>
                            <a:pt x="214883" y="3049980"/>
                            <a:pt x="56269" y="2760696"/>
                            <a:pt x="0" y="2534701"/>
                          </a:cubicBezTo>
                          <a:cubicBezTo>
                            <a:pt x="-1606" y="2052820"/>
                            <a:pt x="110063" y="1742489"/>
                            <a:pt x="0" y="1267356"/>
                          </a:cubicBezTo>
                          <a:cubicBezTo>
                            <a:pt x="43568" y="905092"/>
                            <a:pt x="-22771" y="890814"/>
                            <a:pt x="0" y="506943"/>
                          </a:cubicBezTo>
                          <a:lnTo>
                            <a:pt x="0" y="506943"/>
                          </a:lnTo>
                          <a:lnTo>
                            <a:pt x="0" y="506952"/>
                          </a:lnTo>
                          <a:close/>
                        </a:path>
                        <a:path w="9993712" h="3041654" fill="none" stroke="0" extrusionOk="0">
                          <a:moveTo>
                            <a:pt x="0" y="506952"/>
                          </a:moveTo>
                          <a:cubicBezTo>
                            <a:pt x="19031" y="259070"/>
                            <a:pt x="199276" y="6915"/>
                            <a:pt x="511001" y="0"/>
                          </a:cubicBezTo>
                          <a:cubicBezTo>
                            <a:pt x="877740" y="79491"/>
                            <a:pt x="1390189" y="100875"/>
                            <a:pt x="1665618" y="0"/>
                          </a:cubicBezTo>
                          <a:cubicBezTo>
                            <a:pt x="1899118" y="23556"/>
                            <a:pt x="2960424" y="-642990"/>
                            <a:pt x="3307719" y="-950243"/>
                          </a:cubicBezTo>
                          <a:cubicBezTo>
                            <a:pt x="3627385" y="-629068"/>
                            <a:pt x="3997870" y="-164134"/>
                            <a:pt x="4164045" y="0"/>
                          </a:cubicBezTo>
                          <a:cubicBezTo>
                            <a:pt x="4698158" y="-8541"/>
                            <a:pt x="7702273" y="-244495"/>
                            <a:pt x="9482710" y="0"/>
                          </a:cubicBezTo>
                          <a:cubicBezTo>
                            <a:pt x="9810351" y="-50394"/>
                            <a:pt x="9990785" y="252909"/>
                            <a:pt x="9993712" y="506952"/>
                          </a:cubicBezTo>
                          <a:lnTo>
                            <a:pt x="9993712" y="506943"/>
                          </a:lnTo>
                          <a:lnTo>
                            <a:pt x="9993712" y="506943"/>
                          </a:lnTo>
                          <a:cubicBezTo>
                            <a:pt x="10048209" y="723854"/>
                            <a:pt x="9996699" y="1008526"/>
                            <a:pt x="9993712" y="1267356"/>
                          </a:cubicBezTo>
                          <a:cubicBezTo>
                            <a:pt x="9985947" y="1848783"/>
                            <a:pt x="9930049" y="1927521"/>
                            <a:pt x="9993712" y="2534701"/>
                          </a:cubicBezTo>
                          <a:cubicBezTo>
                            <a:pt x="9996933" y="2772874"/>
                            <a:pt x="9798032" y="3090948"/>
                            <a:pt x="9482710" y="3041654"/>
                          </a:cubicBezTo>
                          <a:cubicBezTo>
                            <a:pt x="8122802" y="3133380"/>
                            <a:pt x="6615928" y="3440140"/>
                            <a:pt x="4164045" y="3041654"/>
                          </a:cubicBezTo>
                          <a:cubicBezTo>
                            <a:pt x="3660207" y="2921412"/>
                            <a:pt x="2091437" y="2851399"/>
                            <a:pt x="1665618" y="3041654"/>
                          </a:cubicBezTo>
                          <a:lnTo>
                            <a:pt x="1665618" y="3041654"/>
                          </a:lnTo>
                          <a:cubicBezTo>
                            <a:pt x="1110795" y="3093493"/>
                            <a:pt x="896662" y="3094631"/>
                            <a:pt x="511001" y="3041654"/>
                          </a:cubicBezTo>
                          <a:cubicBezTo>
                            <a:pt x="222861" y="3053884"/>
                            <a:pt x="13765" y="2804670"/>
                            <a:pt x="0" y="2534701"/>
                          </a:cubicBezTo>
                          <a:cubicBezTo>
                            <a:pt x="-127195" y="2215246"/>
                            <a:pt x="46737" y="1807276"/>
                            <a:pt x="0" y="1267356"/>
                          </a:cubicBezTo>
                          <a:cubicBezTo>
                            <a:pt x="46111" y="1130363"/>
                            <a:pt x="18600" y="701276"/>
                            <a:pt x="0" y="506943"/>
                          </a:cubicBezTo>
                          <a:lnTo>
                            <a:pt x="0" y="506943"/>
                          </a:lnTo>
                          <a:lnTo>
                            <a:pt x="0" y="506952"/>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18">
            <a:extLst>
              <a:ext uri="{FF2B5EF4-FFF2-40B4-BE49-F238E27FC236}">
                <a16:creationId xmlns:a16="http://schemas.microsoft.com/office/drawing/2014/main" id="{D6AB8A85-7266-42D5-8518-E2484CC2E63E}"/>
              </a:ext>
            </a:extLst>
          </p:cNvPr>
          <p:cNvSpPr txBox="1"/>
          <p:nvPr/>
        </p:nvSpPr>
        <p:spPr>
          <a:xfrm>
            <a:off x="1557166" y="3361487"/>
            <a:ext cx="9451135" cy="2554545"/>
          </a:xfrm>
          <a:prstGeom prst="rect">
            <a:avLst/>
          </a:prstGeom>
          <a:noFill/>
          <a:ln>
            <a:noFill/>
          </a:ln>
        </p:spPr>
        <p:txBody>
          <a:bodyPr wrap="square" rtlCol="0">
            <a:spAutoFit/>
          </a:bodyPr>
          <a:lstStyle/>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Các sản phẩm của hoạt động sản xuất đó là: quần áo, vải vóc, sắt thép để xây nhà.</a:t>
            </a:r>
          </a:p>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Ích lợi của các hoạt động sản xuất đó: Cung cấp đồ dùng, thiết bị, máy móc, năng lượng để làm cuộc sống con người trở nên dễ dàng, tiện lợi hơn.</a:t>
            </a:r>
            <a:endParaRPr lang="zh-CN" altLang="en-US"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3244274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4" name="Google Shape;1264;p37"/>
          <p:cNvSpPr/>
          <p:nvPr/>
        </p:nvSpPr>
        <p:spPr>
          <a:xfrm>
            <a:off x="3183657" y="6603199"/>
            <a:ext cx="385563" cy="82708"/>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5" name="Google Shape;1265;p37"/>
          <p:cNvSpPr/>
          <p:nvPr/>
        </p:nvSpPr>
        <p:spPr>
          <a:xfrm>
            <a:off x="6038690" y="17818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6" name="Google Shape;1266;p37"/>
          <p:cNvSpPr/>
          <p:nvPr/>
        </p:nvSpPr>
        <p:spPr>
          <a:xfrm>
            <a:off x="7419798" y="8704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7"/>
          <p:cNvSpPr/>
          <p:nvPr/>
        </p:nvSpPr>
        <p:spPr>
          <a:xfrm>
            <a:off x="4306558" y="178796"/>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137" y="3019097"/>
            <a:ext cx="1784470" cy="3444802"/>
          </a:xfrm>
          <a:prstGeom prst="rect">
            <a:avLst/>
          </a:prstGeom>
        </p:spPr>
      </p:pic>
      <p:grpSp>
        <p:nvGrpSpPr>
          <p:cNvPr id="5" name="Group 4">
            <a:extLst>
              <a:ext uri="{FF2B5EF4-FFF2-40B4-BE49-F238E27FC236}">
                <a16:creationId xmlns:a16="http://schemas.microsoft.com/office/drawing/2014/main" id="{B5A80389-8DE0-4A36-ADC4-1CF7DFA44D3E}"/>
              </a:ext>
            </a:extLst>
          </p:cNvPr>
          <p:cNvGrpSpPr/>
          <p:nvPr/>
        </p:nvGrpSpPr>
        <p:grpSpPr>
          <a:xfrm>
            <a:off x="395296" y="61357"/>
            <a:ext cx="8257844" cy="809115"/>
            <a:chOff x="640080" y="1216725"/>
            <a:chExt cx="9284332" cy="2185143"/>
          </a:xfrm>
        </p:grpSpPr>
        <p:grpSp>
          <p:nvGrpSpPr>
            <p:cNvPr id="4" name="Group 3"/>
            <p:cNvGrpSpPr/>
            <p:nvPr/>
          </p:nvGrpSpPr>
          <p:grpSpPr>
            <a:xfrm>
              <a:off x="640080" y="1216725"/>
              <a:ext cx="9284332" cy="2185143"/>
              <a:chOff x="640080" y="1216725"/>
              <a:chExt cx="9284332" cy="2185143"/>
            </a:xfrm>
          </p:grpSpPr>
          <p:pic>
            <p:nvPicPr>
              <p:cNvPr id="66" name="Picture 65">
                <a:extLst>
                  <a:ext uri="{FF2B5EF4-FFF2-40B4-BE49-F238E27FC236}">
                    <a16:creationId xmlns:a16="http://schemas.microsoft.com/office/drawing/2014/main" id="{9D038CE0-6875-466E-B5CD-77C95F6DE8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0080" y="1216725"/>
                <a:ext cx="9284332" cy="2185143"/>
              </a:xfrm>
              <a:prstGeom prst="rect">
                <a:avLst/>
              </a:prstGeom>
            </p:spPr>
          </p:pic>
          <p:pic>
            <p:nvPicPr>
              <p:cNvPr id="3" name="Picture 2"/>
              <p:cNvPicPr>
                <a:picLocks noChangeAspect="1"/>
              </p:cNvPicPr>
              <p:nvPr/>
            </p:nvPicPr>
            <p:blipFill>
              <a:blip r:embed="rId5"/>
              <a:stretch>
                <a:fillRect/>
              </a:stretch>
            </p:blipFill>
            <p:spPr>
              <a:xfrm>
                <a:off x="822174" y="1623033"/>
                <a:ext cx="8065707" cy="1432684"/>
              </a:xfrm>
              <a:prstGeom prst="rect">
                <a:avLst/>
              </a:prstGeom>
            </p:spPr>
          </p:pic>
        </p:grpSp>
        <p:sp>
          <p:nvSpPr>
            <p:cNvPr id="2" name="Rectangle: Rounded Corners 1">
              <a:extLst>
                <a:ext uri="{FF2B5EF4-FFF2-40B4-BE49-F238E27FC236}">
                  <a16:creationId xmlns:a16="http://schemas.microsoft.com/office/drawing/2014/main" id="{1E23E81D-B8B8-444E-B69F-D5126362760E}"/>
                </a:ext>
              </a:extLst>
            </p:cNvPr>
            <p:cNvSpPr/>
            <p:nvPr/>
          </p:nvSpPr>
          <p:spPr>
            <a:xfrm>
              <a:off x="1107440" y="1623033"/>
              <a:ext cx="7545700" cy="13132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extBox 7">
            <a:extLst>
              <a:ext uri="{FF2B5EF4-FFF2-40B4-BE49-F238E27FC236}">
                <a16:creationId xmlns:a16="http://schemas.microsoft.com/office/drawing/2014/main" id="{6F6CCB07-EAD1-D6D0-6599-22A8C3901D25}"/>
              </a:ext>
            </a:extLst>
          </p:cNvPr>
          <p:cNvSpPr txBox="1"/>
          <p:nvPr/>
        </p:nvSpPr>
        <p:spPr>
          <a:xfrm>
            <a:off x="516556" y="235081"/>
            <a:ext cx="8136584" cy="461665"/>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2. </a:t>
            </a:r>
            <a:r>
              <a:rPr lang="en-US" sz="2400" b="1" i="0" dirty="0" err="1">
                <a:solidFill>
                  <a:srgbClr val="000000"/>
                </a:solidFill>
                <a:effectLst/>
                <a:latin typeface="arial" panose="020B0604020202020204" pitchFamily="34" charset="0"/>
              </a:rPr>
              <a:t>Em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sẽ</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nói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và</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làm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khi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gặp</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tình</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huống</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sau</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sao</a:t>
            </a:r>
            <a:r>
              <a:rPr lang="en-US" sz="2400" b="1" i="0" dirty="0">
                <a:solidFill>
                  <a:srgbClr val="000000"/>
                </a:solidFill>
                <a:effectLst/>
                <a:latin typeface="arial" panose="020B0604020202020204" pitchFamily="34" charset="0"/>
              </a:rPr>
              <a:t>?</a:t>
            </a:r>
            <a:endParaRPr lang="en-US" sz="2400" b="1" dirty="0"/>
          </a:p>
        </p:txBody>
      </p:sp>
      <p:pic>
        <p:nvPicPr>
          <p:cNvPr id="1026" name="Picture 2">
            <a:extLst>
              <a:ext uri="{FF2B5EF4-FFF2-40B4-BE49-F238E27FC236}">
                <a16:creationId xmlns:a16="http://schemas.microsoft.com/office/drawing/2014/main" id="{46B7A887-0D22-F1A2-1BB1-C92E807A3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036" y="1270080"/>
            <a:ext cx="7165336" cy="544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60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grpSp>
        <p:nvGrpSpPr>
          <p:cNvPr id="43" name="Group 42">
            <a:extLst>
              <a:ext uri="{FF2B5EF4-FFF2-40B4-BE49-F238E27FC236}">
                <a16:creationId xmlns:a16="http://schemas.microsoft.com/office/drawing/2014/main" id="{59B790CA-89C3-4FB3-A64D-169661DDA7BA}"/>
              </a:ext>
            </a:extLst>
          </p:cNvPr>
          <p:cNvGrpSpPr/>
          <p:nvPr/>
        </p:nvGrpSpPr>
        <p:grpSpPr>
          <a:xfrm>
            <a:off x="2379470" y="1434663"/>
            <a:ext cx="9113591" cy="4291580"/>
            <a:chOff x="1557867" y="4109156"/>
            <a:chExt cx="3770489" cy="1527028"/>
          </a:xfrm>
        </p:grpSpPr>
        <p:sp>
          <p:nvSpPr>
            <p:cNvPr id="45" name="Speech Bubble: Rectangle with Corners Rounded 44">
              <a:extLst>
                <a:ext uri="{FF2B5EF4-FFF2-40B4-BE49-F238E27FC236}">
                  <a16:creationId xmlns:a16="http://schemas.microsoft.com/office/drawing/2014/main" id="{44455805-FA80-4B0C-B4E5-E253858194FB}"/>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 xmlns:ask="http://schemas.microsoft.com/office/drawing/2018/sketchyshapes" sd="2842418190">
                    <a:custGeom>
                      <a:avLst/>
                      <a:gdLst>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3591" h="4291580" fill="none" extrusionOk="0">
                          <a:moveTo>
                            <a:pt x="0" y="715278"/>
                          </a:moveTo>
                          <a:cubicBezTo>
                            <a:pt x="-19440" y="308760"/>
                            <a:pt x="304982" y="59336"/>
                            <a:pt x="615172" y="0"/>
                          </a:cubicBezTo>
                          <a:cubicBezTo>
                            <a:pt x="939148" y="-92403"/>
                            <a:pt x="1068433" y="78510"/>
                            <a:pt x="1518932" y="0"/>
                          </a:cubicBezTo>
                          <a:cubicBezTo>
                            <a:pt x="2546525" y="-745496"/>
                            <a:pt x="2944605" y="-927975"/>
                            <a:pt x="3919573" y="-1155895"/>
                          </a:cubicBezTo>
                          <a:cubicBezTo>
                            <a:pt x="3864346" y="-828451"/>
                            <a:pt x="3807439" y="-461483"/>
                            <a:pt x="3797329" y="0"/>
                          </a:cubicBezTo>
                          <a:cubicBezTo>
                            <a:pt x="5142812" y="-299221"/>
                            <a:pt x="6736226" y="214453"/>
                            <a:pt x="8498418" y="0"/>
                          </a:cubicBezTo>
                          <a:cubicBezTo>
                            <a:pt x="8892647" y="-25618"/>
                            <a:pt x="9120031" y="326954"/>
                            <a:pt x="9113591" y="715278"/>
                          </a:cubicBezTo>
                          <a:cubicBezTo>
                            <a:pt x="9113590" y="715276"/>
                            <a:pt x="9113592" y="715269"/>
                            <a:pt x="9113591" y="715264"/>
                          </a:cubicBezTo>
                          <a:lnTo>
                            <a:pt x="9113591" y="715264"/>
                          </a:lnTo>
                          <a:cubicBezTo>
                            <a:pt x="9094759" y="955931"/>
                            <a:pt x="9069533" y="1497970"/>
                            <a:pt x="9113591" y="1788159"/>
                          </a:cubicBezTo>
                          <a:cubicBezTo>
                            <a:pt x="9188578" y="2245444"/>
                            <a:pt x="9038774" y="2822444"/>
                            <a:pt x="9113591" y="3576301"/>
                          </a:cubicBezTo>
                          <a:cubicBezTo>
                            <a:pt x="9104680" y="3987147"/>
                            <a:pt x="8882761" y="4279023"/>
                            <a:pt x="8498418" y="4291580"/>
                          </a:cubicBezTo>
                          <a:cubicBezTo>
                            <a:pt x="6632867" y="4491761"/>
                            <a:pt x="4577340" y="4279002"/>
                            <a:pt x="3797329" y="4291580"/>
                          </a:cubicBezTo>
                          <a:cubicBezTo>
                            <a:pt x="3439506" y="4075163"/>
                            <a:pt x="2507696" y="4305187"/>
                            <a:pt x="1518932" y="4291580"/>
                          </a:cubicBezTo>
                          <a:lnTo>
                            <a:pt x="1518932" y="4291580"/>
                          </a:lnTo>
                          <a:cubicBezTo>
                            <a:pt x="1304264" y="4316985"/>
                            <a:pt x="1100104" y="4298716"/>
                            <a:pt x="615172" y="4291580"/>
                          </a:cubicBezTo>
                          <a:cubicBezTo>
                            <a:pt x="274121" y="4335201"/>
                            <a:pt x="-4764" y="4024989"/>
                            <a:pt x="0" y="3576301"/>
                          </a:cubicBezTo>
                          <a:cubicBezTo>
                            <a:pt x="-73957" y="3257611"/>
                            <a:pt x="-58373" y="2542147"/>
                            <a:pt x="0" y="1788159"/>
                          </a:cubicBezTo>
                          <a:cubicBezTo>
                            <a:pt x="-134533" y="1512296"/>
                            <a:pt x="-13352" y="1074196"/>
                            <a:pt x="0" y="715264"/>
                          </a:cubicBezTo>
                          <a:lnTo>
                            <a:pt x="0" y="715264"/>
                          </a:lnTo>
                          <a:cubicBezTo>
                            <a:pt x="-1" y="715271"/>
                            <a:pt x="0" y="715275"/>
                            <a:pt x="0" y="715278"/>
                          </a:cubicBezTo>
                          <a:close/>
                        </a:path>
                        <a:path w="9113591" h="4291580" stroke="0" extrusionOk="0">
                          <a:moveTo>
                            <a:pt x="0" y="715278"/>
                          </a:moveTo>
                          <a:cubicBezTo>
                            <a:pt x="36679" y="379703"/>
                            <a:pt x="236512" y="-19500"/>
                            <a:pt x="615172" y="0"/>
                          </a:cubicBezTo>
                          <a:cubicBezTo>
                            <a:pt x="760681" y="21476"/>
                            <a:pt x="1193003" y="41950"/>
                            <a:pt x="1518932" y="0"/>
                          </a:cubicBezTo>
                          <a:cubicBezTo>
                            <a:pt x="1776002" y="-130503"/>
                            <a:pt x="2828316" y="-619676"/>
                            <a:pt x="3919573" y="-1155895"/>
                          </a:cubicBezTo>
                          <a:cubicBezTo>
                            <a:pt x="3801504" y="-959635"/>
                            <a:pt x="3959631" y="-378441"/>
                            <a:pt x="3797329" y="0"/>
                          </a:cubicBezTo>
                          <a:cubicBezTo>
                            <a:pt x="5917146" y="-11157"/>
                            <a:pt x="6741804" y="-482547"/>
                            <a:pt x="8498418" y="0"/>
                          </a:cubicBezTo>
                          <a:cubicBezTo>
                            <a:pt x="8826149" y="-15555"/>
                            <a:pt x="9144879" y="348124"/>
                            <a:pt x="9113591" y="715278"/>
                          </a:cubicBezTo>
                          <a:cubicBezTo>
                            <a:pt x="9113591" y="715273"/>
                            <a:pt x="9113592" y="715267"/>
                            <a:pt x="9113591" y="715264"/>
                          </a:cubicBezTo>
                          <a:lnTo>
                            <a:pt x="9113591" y="715264"/>
                          </a:lnTo>
                          <a:cubicBezTo>
                            <a:pt x="9115683" y="1261703"/>
                            <a:pt x="9214277" y="1482703"/>
                            <a:pt x="9113591" y="1788159"/>
                          </a:cubicBezTo>
                          <a:cubicBezTo>
                            <a:pt x="9010829" y="2039110"/>
                            <a:pt x="9098144" y="3279859"/>
                            <a:pt x="9113591" y="3576301"/>
                          </a:cubicBezTo>
                          <a:cubicBezTo>
                            <a:pt x="9107571" y="3985686"/>
                            <a:pt x="8856685" y="4313657"/>
                            <a:pt x="8498418" y="4291580"/>
                          </a:cubicBezTo>
                          <a:cubicBezTo>
                            <a:pt x="7153450" y="3911819"/>
                            <a:pt x="4680487" y="4452268"/>
                            <a:pt x="3797329" y="4291580"/>
                          </a:cubicBezTo>
                          <a:cubicBezTo>
                            <a:pt x="2996131" y="4591793"/>
                            <a:pt x="2385986" y="4503667"/>
                            <a:pt x="1518932" y="4291580"/>
                          </a:cubicBezTo>
                          <a:lnTo>
                            <a:pt x="1518932" y="4291580"/>
                          </a:lnTo>
                          <a:cubicBezTo>
                            <a:pt x="1201765" y="4302132"/>
                            <a:pt x="904235" y="4196935"/>
                            <a:pt x="615172" y="4291580"/>
                          </a:cubicBezTo>
                          <a:cubicBezTo>
                            <a:pt x="178738" y="4319571"/>
                            <a:pt x="6570" y="3937897"/>
                            <a:pt x="0" y="3576301"/>
                          </a:cubicBezTo>
                          <a:cubicBezTo>
                            <a:pt x="17419" y="2921492"/>
                            <a:pt x="30261" y="2248047"/>
                            <a:pt x="0" y="1788159"/>
                          </a:cubicBezTo>
                          <a:cubicBezTo>
                            <a:pt x="44334" y="1369363"/>
                            <a:pt x="-49419" y="1002852"/>
                            <a:pt x="0" y="715264"/>
                          </a:cubicBezTo>
                          <a:lnTo>
                            <a:pt x="0" y="715264"/>
                          </a:lnTo>
                          <a:cubicBezTo>
                            <a:pt x="0" y="715266"/>
                            <a:pt x="0" y="715274"/>
                            <a:pt x="0" y="715278"/>
                          </a:cubicBezTo>
                          <a:close/>
                        </a:path>
                        <a:path w="9113591" h="4291580" fill="none" stroke="0" extrusionOk="0">
                          <a:moveTo>
                            <a:pt x="0" y="715278"/>
                          </a:moveTo>
                          <a:cubicBezTo>
                            <a:pt x="-6322" y="378563"/>
                            <a:pt x="300988" y="-18711"/>
                            <a:pt x="615172" y="0"/>
                          </a:cubicBezTo>
                          <a:cubicBezTo>
                            <a:pt x="948958" y="-101506"/>
                            <a:pt x="1088537" y="59223"/>
                            <a:pt x="1518932" y="0"/>
                          </a:cubicBezTo>
                          <a:cubicBezTo>
                            <a:pt x="2541953" y="-748023"/>
                            <a:pt x="2946075" y="-981572"/>
                            <a:pt x="3919573" y="-1155895"/>
                          </a:cubicBezTo>
                          <a:cubicBezTo>
                            <a:pt x="3829315" y="-836873"/>
                            <a:pt x="3721585" y="-429691"/>
                            <a:pt x="3797329" y="0"/>
                          </a:cubicBezTo>
                          <a:cubicBezTo>
                            <a:pt x="4964211" y="-392731"/>
                            <a:pt x="6898352" y="-134105"/>
                            <a:pt x="8498418" y="0"/>
                          </a:cubicBezTo>
                          <a:cubicBezTo>
                            <a:pt x="8905421" y="-44283"/>
                            <a:pt x="9117232" y="332667"/>
                            <a:pt x="9113591" y="715278"/>
                          </a:cubicBezTo>
                          <a:cubicBezTo>
                            <a:pt x="9113591" y="715275"/>
                            <a:pt x="9113591" y="715266"/>
                            <a:pt x="9113591" y="715264"/>
                          </a:cubicBezTo>
                          <a:lnTo>
                            <a:pt x="9113591" y="715264"/>
                          </a:lnTo>
                          <a:cubicBezTo>
                            <a:pt x="9164434" y="961423"/>
                            <a:pt x="9032035" y="1501316"/>
                            <a:pt x="9113591" y="1788159"/>
                          </a:cubicBezTo>
                          <a:cubicBezTo>
                            <a:pt x="9221031" y="2241530"/>
                            <a:pt x="9031334" y="2881472"/>
                            <a:pt x="9113591" y="3576301"/>
                          </a:cubicBezTo>
                          <a:cubicBezTo>
                            <a:pt x="9070319" y="3942688"/>
                            <a:pt x="8821790" y="4348304"/>
                            <a:pt x="8498418" y="4291580"/>
                          </a:cubicBezTo>
                          <a:cubicBezTo>
                            <a:pt x="6769233" y="4424414"/>
                            <a:pt x="4484960" y="4173718"/>
                            <a:pt x="3797329" y="4291580"/>
                          </a:cubicBezTo>
                          <a:cubicBezTo>
                            <a:pt x="3426629" y="3993779"/>
                            <a:pt x="2569414" y="4281727"/>
                            <a:pt x="1518932" y="4291580"/>
                          </a:cubicBezTo>
                          <a:lnTo>
                            <a:pt x="1518932" y="4291580"/>
                          </a:lnTo>
                          <a:cubicBezTo>
                            <a:pt x="1312034" y="4349429"/>
                            <a:pt x="1086450" y="4294698"/>
                            <a:pt x="615172" y="4291580"/>
                          </a:cubicBezTo>
                          <a:cubicBezTo>
                            <a:pt x="204965" y="4296726"/>
                            <a:pt x="-1927" y="3928323"/>
                            <a:pt x="0" y="3576301"/>
                          </a:cubicBezTo>
                          <a:cubicBezTo>
                            <a:pt x="-221792" y="3345658"/>
                            <a:pt x="-140021" y="2420222"/>
                            <a:pt x="0" y="1788159"/>
                          </a:cubicBezTo>
                          <a:cubicBezTo>
                            <a:pt x="-55857" y="1542554"/>
                            <a:pt x="-47429" y="1029530"/>
                            <a:pt x="0" y="715264"/>
                          </a:cubicBezTo>
                          <a:lnTo>
                            <a:pt x="0" y="715264"/>
                          </a:lnTo>
                          <a:cubicBezTo>
                            <a:pt x="-1" y="715268"/>
                            <a:pt x="1" y="715277"/>
                            <a:pt x="0" y="715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Speech Bubble: Rectangle with Corners Rounded 45">
              <a:extLst>
                <a:ext uri="{FF2B5EF4-FFF2-40B4-BE49-F238E27FC236}">
                  <a16:creationId xmlns:a16="http://schemas.microsoft.com/office/drawing/2014/main" id="{19B53C2A-15D5-4DF2-8A3E-A08BFC923D2B}"/>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 xmlns:ask="http://schemas.microsoft.com/office/drawing/2018/sketchyshapes" sd="2842418190">
                    <a:custGeom>
                      <a:avLst/>
                      <a:gdLst>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0312" h="2946541" fill="none" extrusionOk="0">
                          <a:moveTo>
                            <a:pt x="0" y="491100"/>
                          </a:moveTo>
                          <a:cubicBezTo>
                            <a:pt x="52214" y="250229"/>
                            <a:pt x="104274" y="36653"/>
                            <a:pt x="422368" y="0"/>
                          </a:cubicBezTo>
                          <a:cubicBezTo>
                            <a:pt x="691728" y="99783"/>
                            <a:pt x="1175542" y="60174"/>
                            <a:pt x="1376718" y="0"/>
                          </a:cubicBezTo>
                          <a:cubicBezTo>
                            <a:pt x="1516881" y="-57997"/>
                            <a:pt x="2485653" y="-549291"/>
                            <a:pt x="2733998" y="-920529"/>
                          </a:cubicBezTo>
                          <a:cubicBezTo>
                            <a:pt x="3016196" y="-617388"/>
                            <a:pt x="3294182" y="-132191"/>
                            <a:pt x="3441795" y="0"/>
                          </a:cubicBezTo>
                          <a:cubicBezTo>
                            <a:pt x="4018023" y="240616"/>
                            <a:pt x="6057708" y="-69949"/>
                            <a:pt x="7837943" y="0"/>
                          </a:cubicBezTo>
                          <a:cubicBezTo>
                            <a:pt x="8157560" y="-12992"/>
                            <a:pt x="8282438" y="188483"/>
                            <a:pt x="8260312" y="491100"/>
                          </a:cubicBezTo>
                          <a:lnTo>
                            <a:pt x="8260312" y="491091"/>
                          </a:lnTo>
                          <a:lnTo>
                            <a:pt x="8260312" y="491091"/>
                          </a:lnTo>
                          <a:cubicBezTo>
                            <a:pt x="8306577" y="705047"/>
                            <a:pt x="8257993" y="982893"/>
                            <a:pt x="8260312" y="1227726"/>
                          </a:cubicBezTo>
                          <a:cubicBezTo>
                            <a:pt x="8245676" y="1784332"/>
                            <a:pt x="8217712" y="1870574"/>
                            <a:pt x="8260312" y="2455440"/>
                          </a:cubicBezTo>
                          <a:cubicBezTo>
                            <a:pt x="8247209" y="2788222"/>
                            <a:pt x="8093315" y="3005271"/>
                            <a:pt x="7837943" y="2946541"/>
                          </a:cubicBezTo>
                          <a:cubicBezTo>
                            <a:pt x="6694074" y="3199901"/>
                            <a:pt x="5518234" y="3366677"/>
                            <a:pt x="3441795" y="2946541"/>
                          </a:cubicBezTo>
                          <a:cubicBezTo>
                            <a:pt x="2947057" y="2791580"/>
                            <a:pt x="1833483" y="2740959"/>
                            <a:pt x="1376718" y="2946541"/>
                          </a:cubicBezTo>
                          <a:lnTo>
                            <a:pt x="1376718" y="2946541"/>
                          </a:lnTo>
                          <a:cubicBezTo>
                            <a:pt x="905957" y="3022778"/>
                            <a:pt x="733033" y="2992027"/>
                            <a:pt x="422368" y="2946541"/>
                          </a:cubicBezTo>
                          <a:cubicBezTo>
                            <a:pt x="185789" y="2994473"/>
                            <a:pt x="-20297" y="2748890"/>
                            <a:pt x="0" y="2455440"/>
                          </a:cubicBezTo>
                          <a:cubicBezTo>
                            <a:pt x="-125058" y="2150825"/>
                            <a:pt x="51268" y="1823071"/>
                            <a:pt x="0" y="1227726"/>
                          </a:cubicBezTo>
                          <a:cubicBezTo>
                            <a:pt x="20632" y="1069555"/>
                            <a:pt x="41829" y="675077"/>
                            <a:pt x="0" y="491091"/>
                          </a:cubicBezTo>
                          <a:lnTo>
                            <a:pt x="0" y="491091"/>
                          </a:lnTo>
                          <a:lnTo>
                            <a:pt x="0" y="491100"/>
                          </a:lnTo>
                          <a:close/>
                        </a:path>
                        <a:path w="8260312" h="2946541" stroke="0" extrusionOk="0">
                          <a:moveTo>
                            <a:pt x="0" y="491100"/>
                          </a:moveTo>
                          <a:cubicBezTo>
                            <a:pt x="6183" y="189042"/>
                            <a:pt x="199241" y="1616"/>
                            <a:pt x="422368" y="0"/>
                          </a:cubicBezTo>
                          <a:cubicBezTo>
                            <a:pt x="589944" y="-42707"/>
                            <a:pt x="1179006" y="-33024"/>
                            <a:pt x="1376718" y="0"/>
                          </a:cubicBezTo>
                          <a:cubicBezTo>
                            <a:pt x="1709875" y="-446116"/>
                            <a:pt x="2053882" y="-635122"/>
                            <a:pt x="2733998" y="-920529"/>
                          </a:cubicBezTo>
                          <a:cubicBezTo>
                            <a:pt x="2997694" y="-536514"/>
                            <a:pt x="3297882" y="-360717"/>
                            <a:pt x="3441795" y="0"/>
                          </a:cubicBezTo>
                          <a:cubicBezTo>
                            <a:pt x="5375504" y="-215245"/>
                            <a:pt x="7313119" y="-88319"/>
                            <a:pt x="7837943" y="0"/>
                          </a:cubicBezTo>
                          <a:cubicBezTo>
                            <a:pt x="8079457" y="685"/>
                            <a:pt x="8274814" y="192319"/>
                            <a:pt x="8260312" y="491100"/>
                          </a:cubicBezTo>
                          <a:lnTo>
                            <a:pt x="8260312" y="491091"/>
                          </a:lnTo>
                          <a:lnTo>
                            <a:pt x="8260312" y="491091"/>
                          </a:lnTo>
                          <a:cubicBezTo>
                            <a:pt x="8194142" y="667693"/>
                            <a:pt x="8293811" y="927947"/>
                            <a:pt x="8260312" y="1227726"/>
                          </a:cubicBezTo>
                          <a:cubicBezTo>
                            <a:pt x="8162835" y="1363784"/>
                            <a:pt x="8231152" y="2254318"/>
                            <a:pt x="8260312" y="2455440"/>
                          </a:cubicBezTo>
                          <a:cubicBezTo>
                            <a:pt x="8282757" y="2723110"/>
                            <a:pt x="8076199" y="2922390"/>
                            <a:pt x="7837943" y="2946541"/>
                          </a:cubicBezTo>
                          <a:cubicBezTo>
                            <a:pt x="5858189" y="2890575"/>
                            <a:pt x="5629288" y="2527713"/>
                            <a:pt x="3441795" y="2946541"/>
                          </a:cubicBezTo>
                          <a:cubicBezTo>
                            <a:pt x="2498051" y="2999393"/>
                            <a:pt x="2123991" y="3165753"/>
                            <a:pt x="1376718" y="2946541"/>
                          </a:cubicBezTo>
                          <a:lnTo>
                            <a:pt x="1376718" y="2946541"/>
                          </a:lnTo>
                          <a:cubicBezTo>
                            <a:pt x="1155238" y="2913399"/>
                            <a:pt x="873636" y="3016128"/>
                            <a:pt x="422368" y="2946541"/>
                          </a:cubicBezTo>
                          <a:cubicBezTo>
                            <a:pt x="167648" y="2978899"/>
                            <a:pt x="57141" y="2664176"/>
                            <a:pt x="0" y="2455440"/>
                          </a:cubicBezTo>
                          <a:cubicBezTo>
                            <a:pt x="-1519" y="1983485"/>
                            <a:pt x="89304" y="1714772"/>
                            <a:pt x="0" y="1227726"/>
                          </a:cubicBezTo>
                          <a:cubicBezTo>
                            <a:pt x="36048" y="874967"/>
                            <a:pt x="-19742" y="860148"/>
                            <a:pt x="0" y="491091"/>
                          </a:cubicBezTo>
                          <a:lnTo>
                            <a:pt x="0" y="491091"/>
                          </a:lnTo>
                          <a:lnTo>
                            <a:pt x="0" y="491100"/>
                          </a:lnTo>
                          <a:close/>
                        </a:path>
                        <a:path w="8260312" h="2946541" fill="none" stroke="0" extrusionOk="0">
                          <a:moveTo>
                            <a:pt x="0" y="491100"/>
                          </a:moveTo>
                          <a:cubicBezTo>
                            <a:pt x="9750" y="258828"/>
                            <a:pt x="178677" y="-1062"/>
                            <a:pt x="422368" y="0"/>
                          </a:cubicBezTo>
                          <a:cubicBezTo>
                            <a:pt x="739065" y="67840"/>
                            <a:pt x="1149663" y="93438"/>
                            <a:pt x="1376718" y="0"/>
                          </a:cubicBezTo>
                          <a:cubicBezTo>
                            <a:pt x="1567397" y="7968"/>
                            <a:pt x="2440960" y="-631605"/>
                            <a:pt x="2733998" y="-920529"/>
                          </a:cubicBezTo>
                          <a:cubicBezTo>
                            <a:pt x="3006700" y="-617703"/>
                            <a:pt x="3291468" y="-165547"/>
                            <a:pt x="3441795" y="0"/>
                          </a:cubicBezTo>
                          <a:cubicBezTo>
                            <a:pt x="3785710" y="-226358"/>
                            <a:pt x="6323770" y="-182401"/>
                            <a:pt x="7837943" y="0"/>
                          </a:cubicBezTo>
                          <a:cubicBezTo>
                            <a:pt x="8109212" y="-58149"/>
                            <a:pt x="8254569" y="249291"/>
                            <a:pt x="8260312" y="491100"/>
                          </a:cubicBezTo>
                          <a:lnTo>
                            <a:pt x="8260312" y="491091"/>
                          </a:lnTo>
                          <a:lnTo>
                            <a:pt x="8260312" y="491091"/>
                          </a:lnTo>
                          <a:cubicBezTo>
                            <a:pt x="8306614" y="701194"/>
                            <a:pt x="8264307" y="982712"/>
                            <a:pt x="8260312" y="1227726"/>
                          </a:cubicBezTo>
                          <a:cubicBezTo>
                            <a:pt x="8265757" y="1789726"/>
                            <a:pt x="8218804" y="1863414"/>
                            <a:pt x="8260312" y="2455440"/>
                          </a:cubicBezTo>
                          <a:cubicBezTo>
                            <a:pt x="8262321" y="2700070"/>
                            <a:pt x="8123029" y="2993554"/>
                            <a:pt x="7837943" y="2946541"/>
                          </a:cubicBezTo>
                          <a:cubicBezTo>
                            <a:pt x="6848246" y="3211816"/>
                            <a:pt x="5532681" y="3304221"/>
                            <a:pt x="3441795" y="2946541"/>
                          </a:cubicBezTo>
                          <a:cubicBezTo>
                            <a:pt x="2988775" y="2832504"/>
                            <a:pt x="1707096" y="2758611"/>
                            <a:pt x="1376718" y="2946541"/>
                          </a:cubicBezTo>
                          <a:lnTo>
                            <a:pt x="1376718" y="2946541"/>
                          </a:lnTo>
                          <a:cubicBezTo>
                            <a:pt x="918129" y="3000600"/>
                            <a:pt x="745372" y="2997379"/>
                            <a:pt x="422368" y="2946541"/>
                          </a:cubicBezTo>
                          <a:cubicBezTo>
                            <a:pt x="172860" y="2960750"/>
                            <a:pt x="22359" y="2710205"/>
                            <a:pt x="0" y="2455440"/>
                          </a:cubicBezTo>
                          <a:cubicBezTo>
                            <a:pt x="-112954" y="2142272"/>
                            <a:pt x="28324" y="1799058"/>
                            <a:pt x="0" y="1227726"/>
                          </a:cubicBezTo>
                          <a:cubicBezTo>
                            <a:pt x="41120" y="1092750"/>
                            <a:pt x="14305" y="673920"/>
                            <a:pt x="0" y="491091"/>
                          </a:cubicBezTo>
                          <a:lnTo>
                            <a:pt x="0" y="491091"/>
                          </a:lnTo>
                          <a:lnTo>
                            <a:pt x="0" y="491100"/>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4" name="文本框 18">
            <a:extLst>
              <a:ext uri="{FF2B5EF4-FFF2-40B4-BE49-F238E27FC236}">
                <a16:creationId xmlns:a16="http://schemas.microsoft.com/office/drawing/2014/main" id="{D6D36D39-1A1D-4E52-AD95-38280BF052A3}"/>
              </a:ext>
            </a:extLst>
          </p:cNvPr>
          <p:cNvSpPr txBox="1"/>
          <p:nvPr/>
        </p:nvSpPr>
        <p:spPr>
          <a:xfrm>
            <a:off x="3123198" y="2299125"/>
            <a:ext cx="7682297" cy="255454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
                <a:ea typeface="Times New Roman" panose="02020603050405020304" pitchFamily="18" charset="0"/>
                <a:cs typeface="+mn-cs"/>
              </a:rPr>
              <a:t>khuyên nhủ bạn nhỏ việc làm đó đang làm ô nhiễm môi trường, xả rác bừa bãi. Các sản phẩm đó có thể tái chế và sử dụng làm vở mới, vở nháp. Bạn nữ làm như vậy lãng phí tài sản và tiền của.</a:t>
            </a:r>
            <a:endParaRPr kumimoji="0" lang="zh-CN" altLang="en-US" sz="3200" b="0" i="0" u="none" strike="noStrike" kern="1200" cap="none" spc="0" normalizeH="0" baseline="0" noProof="0" dirty="0">
              <a:ln>
                <a:noFill/>
              </a:ln>
              <a:solidFill>
                <a:srgbClr val="002060"/>
              </a:solidFill>
              <a:effectLst/>
              <a:uLnTx/>
              <a:uFillTx/>
              <a:latin typeface="Arial"/>
              <a:ea typeface="仓耳今楷05-6763 W05" panose="02020400000000000000" pitchFamily="18" charset="-122"/>
              <a:cs typeface="Calibri" panose="020F0502020204030204" pitchFamily="34" charset="0"/>
            </a:endParaRPr>
          </a:p>
        </p:txBody>
      </p:sp>
      <p:pic>
        <p:nvPicPr>
          <p:cNvPr id="47" name="Picture 46">
            <a:extLst>
              <a:ext uri="{FF2B5EF4-FFF2-40B4-BE49-F238E27FC236}">
                <a16:creationId xmlns:a16="http://schemas.microsoft.com/office/drawing/2014/main" id="{686A6D71-A2FB-4A27-983B-1313AEB00645}"/>
              </a:ext>
            </a:extLst>
          </p:cNvPr>
          <p:cNvPicPr>
            <a:picLocks noChangeAspect="1"/>
          </p:cNvPicPr>
          <p:nvPr/>
        </p:nvPicPr>
        <p:blipFill>
          <a:blip r:embed="rId3"/>
          <a:stretch>
            <a:fillRect/>
          </a:stretch>
        </p:blipFill>
        <p:spPr>
          <a:xfrm>
            <a:off x="192224" y="2158307"/>
            <a:ext cx="1887729" cy="3798203"/>
          </a:xfrm>
          <a:prstGeom prst="rect">
            <a:avLst/>
          </a:prstGeom>
        </p:spPr>
      </p:pic>
    </p:spTree>
    <p:extLst>
      <p:ext uri="{BB962C8B-B14F-4D97-AF65-F5344CB8AC3E}">
        <p14:creationId xmlns:p14="http://schemas.microsoft.com/office/powerpoint/2010/main" val="620591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nodeType="withEffect">
                                  <p:stCondLst>
                                    <p:cond delay="0"/>
                                  </p:stCondLst>
                                  <p:childTnLst>
                                    <p:animMotion origin="layout" path="M 1.04167E-6 3.33333E-6 L -0.00651 0.05347 " pathEditMode="relative" rAng="0" ptsTypes="AA">
                                      <p:cBhvr>
                                        <p:cTn id="10" dur="2750" fill="hold"/>
                                        <p:tgtEl>
                                          <p:spTgt spid="47"/>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7284907" y="2912612"/>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5" name="Google Shape;1215;p35"/>
          <p:cNvSpPr/>
          <p:nvPr/>
        </p:nvSpPr>
        <p:spPr>
          <a:xfrm>
            <a:off x="462423" y="8203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34265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217467" y="-52918"/>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9" name="Google Shape;1219;p35"/>
          <p:cNvSpPr/>
          <p:nvPr/>
        </p:nvSpPr>
        <p:spPr>
          <a:xfrm>
            <a:off x="-673903" y="3367051"/>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32" name="Google Shape;1232;p35"/>
          <p:cNvGrpSpPr/>
          <p:nvPr/>
        </p:nvGrpSpPr>
        <p:grpSpPr>
          <a:xfrm>
            <a:off x="6867544" y="5191634"/>
            <a:ext cx="5369067" cy="1690817"/>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7" name="Group 26">
            <a:extLst>
              <a:ext uri="{FF2B5EF4-FFF2-40B4-BE49-F238E27FC236}">
                <a16:creationId xmlns:a16="http://schemas.microsoft.com/office/drawing/2014/main" id="{25BDCB1E-1391-41AA-AA27-D00BD9C03908}"/>
              </a:ext>
            </a:extLst>
          </p:cNvPr>
          <p:cNvGrpSpPr/>
          <p:nvPr/>
        </p:nvGrpSpPr>
        <p:grpSpPr>
          <a:xfrm>
            <a:off x="2205243" y="337468"/>
            <a:ext cx="9524334" cy="4666130"/>
            <a:chOff x="665575" y="1848883"/>
            <a:chExt cx="6293857" cy="4038600"/>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id="{268BA2A3-622A-41B3-B8B3-57FC49A5921D}"/>
                </a:ext>
              </a:extLst>
            </p:cNvPr>
            <p:cNvPicPr>
              <a:picLocks noChangeAspect="1"/>
            </p:cNvPicPr>
            <p:nvPr/>
          </p:nvPicPr>
          <p:blipFill>
            <a:blip r:embed="rId3"/>
            <a:stretch>
              <a:fillRect/>
            </a:stretch>
          </p:blipFill>
          <p:spPr>
            <a:xfrm>
              <a:off x="665575" y="1848883"/>
              <a:ext cx="6293857" cy="4038600"/>
            </a:xfrm>
            <a:prstGeom prst="rect">
              <a:avLst/>
            </a:prstGeom>
          </p:spPr>
        </p:pic>
        <p:sp>
          <p:nvSpPr>
            <p:cNvPr id="29" name="TextBox 28">
              <a:extLst>
                <a:ext uri="{FF2B5EF4-FFF2-40B4-BE49-F238E27FC236}">
                  <a16:creationId xmlns:a16="http://schemas.microsoft.com/office/drawing/2014/main" id="{D47670A7-C4B0-4F56-B143-FE1ACB017AC0}"/>
                </a:ext>
              </a:extLst>
            </p:cNvPr>
            <p:cNvSpPr txBox="1"/>
            <p:nvPr/>
          </p:nvSpPr>
          <p:spPr>
            <a:xfrm>
              <a:off x="1025844" y="2150001"/>
              <a:ext cx="5712988" cy="34363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1"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Những việc làm khác để tiêu dùng tiết kiệm, bảo vệ môi trường?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Tắt các thiết bị điện khi không sử dụng.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Những sản phẩm vẫn còn mới và sử dụng được thì không bỏ đi.</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Sử dụng các năng lượng điện từ thiên nhiên.</a:t>
              </a:r>
            </a:p>
          </p:txBody>
        </p:sp>
      </p:grpSp>
      <p:pic>
        <p:nvPicPr>
          <p:cNvPr id="3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29" y="4230736"/>
            <a:ext cx="2727040" cy="2673570"/>
          </a:xfrm>
          <a:prstGeom prst="rect">
            <a:avLst/>
          </a:prstGeom>
        </p:spPr>
      </p:pic>
    </p:spTree>
    <p:extLst>
      <p:ext uri="{BB962C8B-B14F-4D97-AF65-F5344CB8AC3E}">
        <p14:creationId xmlns:p14="http://schemas.microsoft.com/office/powerpoint/2010/main" val="247016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400</Words>
  <Application>Microsoft Office PowerPoint</Application>
  <PresentationFormat>Widescreen</PresentationFormat>
  <Paragraphs>23</Paragraphs>
  <Slides>15</Slides>
  <Notes>14</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arial</vt:lpstr>
      <vt:lpstr>arial</vt:lpstr>
      <vt:lpstr>Bebas Neue</vt:lpstr>
      <vt:lpstr>Calibri</vt:lpstr>
      <vt:lpstr>Cambria</vt:lpstr>
      <vt:lpstr>Chau Philomene One</vt:lpstr>
      <vt:lpstr>等线</vt:lpstr>
      <vt:lpstr>Didact Gothic</vt:lpstr>
      <vt:lpstr>Georgia</vt:lpstr>
      <vt:lpstr>Roboto Condensed Light</vt:lpstr>
      <vt:lpstr>Times New Roman</vt:lpstr>
      <vt:lpstr>仓耳今楷05-6763 W05</vt:lpstr>
      <vt:lpstr>字魂70号-灵悦黑体</vt:lpstr>
      <vt:lpstr>千图网海量PPT模板www.58pic.com​​</vt:lpstr>
      <vt:lpstr>Eco-Friendly School Center by Slidesgo</vt:lpstr>
      <vt:lpstr>2_Simple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21</cp:revision>
  <dcterms:created xsi:type="dcterms:W3CDTF">2022-07-18T01:25:07Z</dcterms:created>
  <dcterms:modified xsi:type="dcterms:W3CDTF">2024-12-03T07:53:22Z</dcterms:modified>
</cp:coreProperties>
</file>