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503727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371788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048" y="4213905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 kế nào chỉ nhiệt độ không khí phù hợp với mỗi bức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6453637" cy="3111182"/>
            <a:chOff x="4508369" y="3216434"/>
            <a:chExt cx="6453637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8379642" y="4171950"/>
              <a:ext cx="2582364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88902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0"/>
            <a:ext cx="989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10419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7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451268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344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3047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738784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565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405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964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405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8344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7053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8800" b="1" i="0" u="none" strike="noStrike" kern="1200" cap="none" spc="0" normalizeH="0" noProof="0" dirty="0" smtClean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baseline="0" dirty="0" err="1" smtClean="0">
                <a:solidFill>
                  <a:srgbClr val="509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 smtClean="0">
                <a:solidFill>
                  <a:srgbClr val="509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509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212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Calibri</vt:lpstr>
      <vt:lpstr>等线</vt:lpstr>
      <vt:lpstr>Pacifico</vt:lpstr>
      <vt:lpstr>Palatino Linotype</vt:lpstr>
      <vt:lpstr>Times New Roman</vt:lpstr>
      <vt:lpstr>字魂189号-星岩乐黑体</vt:lpstr>
      <vt:lpstr>方正正中黑简体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23</cp:revision>
  <dcterms:created xsi:type="dcterms:W3CDTF">2022-09-05T06:32:36Z</dcterms:created>
  <dcterms:modified xsi:type="dcterms:W3CDTF">2024-12-06T02:39:58Z</dcterms:modified>
</cp:coreProperties>
</file>