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2" r:id="rId2"/>
    <p:sldMasterId id="2147483694" r:id="rId3"/>
  </p:sldMasterIdLst>
  <p:notesMasterIdLst>
    <p:notesMasterId r:id="rId19"/>
  </p:notesMasterIdLst>
  <p:sldIdLst>
    <p:sldId id="258" r:id="rId4"/>
    <p:sldId id="271" r:id="rId5"/>
    <p:sldId id="2643" r:id="rId6"/>
    <p:sldId id="2645" r:id="rId7"/>
    <p:sldId id="259" r:id="rId8"/>
    <p:sldId id="261" r:id="rId9"/>
    <p:sldId id="1572" r:id="rId10"/>
    <p:sldId id="281" r:id="rId11"/>
    <p:sldId id="282" r:id="rId12"/>
    <p:sldId id="290" r:id="rId13"/>
    <p:sldId id="2646" r:id="rId14"/>
    <p:sldId id="285" r:id="rId15"/>
    <p:sldId id="2647" r:id="rId16"/>
    <p:sldId id="291" r:id="rId17"/>
    <p:sldId id="293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18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077627-4A2D-40A8-A5F1-A975A6E0800B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CFF1F5-2109-439A-87D3-619FAE91FB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6902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24D8A5-CF50-484F-B59F-833F2584A7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94100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24D8A5-CF50-484F-B59F-833F2584A7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61950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24D8A5-CF50-484F-B59F-833F2584A7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7218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24D8A5-CF50-484F-B59F-833F2584A7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94509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24D8A5-CF50-484F-B59F-833F2584A7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45849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24D8A5-CF50-484F-B59F-833F2584A7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27603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810384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24D8A5-CF50-484F-B59F-833F2584A7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57806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13.png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物体&#10;&#10;描述已自动生成">
            <a:extLst>
              <a:ext uri="{FF2B5EF4-FFF2-40B4-BE49-F238E27FC236}">
                <a16:creationId xmlns:a16="http://schemas.microsoft.com/office/drawing/2014/main" id="{1541F3F7-993D-40F6-A156-AF637ECEBB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79"/>
          <a:stretch/>
        </p:blipFill>
        <p:spPr>
          <a:xfrm>
            <a:off x="0" y="1679221"/>
            <a:ext cx="12192000" cy="5178779"/>
          </a:xfrm>
          <a:prstGeom prst="rect">
            <a:avLst/>
          </a:prstGeom>
        </p:spPr>
      </p:pic>
      <p:pic>
        <p:nvPicPr>
          <p:cNvPr id="13" name="图片 12" descr="图片包含 恐龙, 爬行动物, 树叶&#10;&#10;描述已自动生成">
            <a:extLst>
              <a:ext uri="{FF2B5EF4-FFF2-40B4-BE49-F238E27FC236}">
                <a16:creationId xmlns:a16="http://schemas.microsoft.com/office/drawing/2014/main" id="{8E768263-D056-4D1B-A5C0-F70DADA390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94" t="55271"/>
          <a:stretch/>
        </p:blipFill>
        <p:spPr>
          <a:xfrm>
            <a:off x="8589363" y="4661942"/>
            <a:ext cx="3602637" cy="218891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13" descr="图片包含 恐龙, 爬行动物, 树叶&#10;&#10;描述已自动生成">
            <a:extLst>
              <a:ext uri="{FF2B5EF4-FFF2-40B4-BE49-F238E27FC236}">
                <a16:creationId xmlns:a16="http://schemas.microsoft.com/office/drawing/2014/main" id="{23A73595-38C8-45D1-A455-948DE0C741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" r="82628" b="76009"/>
          <a:stretch/>
        </p:blipFill>
        <p:spPr>
          <a:xfrm>
            <a:off x="0" y="-1"/>
            <a:ext cx="1756690" cy="1364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图片 14" descr="图片包含 恐龙, 爬行动物, 树叶&#10;&#10;描述已自动生成">
            <a:extLst>
              <a:ext uri="{FF2B5EF4-FFF2-40B4-BE49-F238E27FC236}">
                <a16:creationId xmlns:a16="http://schemas.microsoft.com/office/drawing/2014/main" id="{35A099F4-6095-409B-8FAA-9925DB3B7C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57" t="7" b="76009"/>
          <a:stretch/>
        </p:blipFill>
        <p:spPr>
          <a:xfrm>
            <a:off x="9578714" y="-2"/>
            <a:ext cx="2613286" cy="1364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5A57070B-961D-45F7-9FDE-309DD1D110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31" t="34998" r="6425"/>
          <a:stretch/>
        </p:blipFill>
        <p:spPr>
          <a:xfrm>
            <a:off x="9121344" y="2400301"/>
            <a:ext cx="3211813" cy="4457376"/>
          </a:xfrm>
          <a:prstGeom prst="rect">
            <a:avLst/>
          </a:prstGeom>
        </p:spPr>
      </p:pic>
      <p:pic>
        <p:nvPicPr>
          <p:cNvPr id="21" name="图片 20" descr="图片包含 恐龙, 爬行动物, 树叶&#10;&#10;描述已自动生成">
            <a:extLst>
              <a:ext uri="{FF2B5EF4-FFF2-40B4-BE49-F238E27FC236}">
                <a16:creationId xmlns:a16="http://schemas.microsoft.com/office/drawing/2014/main" id="{7140B841-BA4B-4715-825C-1D6FACBE6E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96" r="72090"/>
          <a:stretch/>
        </p:blipFill>
        <p:spPr>
          <a:xfrm>
            <a:off x="0" y="5012531"/>
            <a:ext cx="2428407" cy="18451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00732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1861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7221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4556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2430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2697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9534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2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2836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8883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6895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7146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物体&#10;&#10;描述已自动生成">
            <a:extLst>
              <a:ext uri="{FF2B5EF4-FFF2-40B4-BE49-F238E27FC236}">
                <a16:creationId xmlns:a16="http://schemas.microsoft.com/office/drawing/2014/main" id="{F4F35026-68A3-4338-BEFA-1CAA80D5E2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79"/>
          <a:stretch/>
        </p:blipFill>
        <p:spPr>
          <a:xfrm>
            <a:off x="0" y="1679221"/>
            <a:ext cx="12192000" cy="5178779"/>
          </a:xfrm>
          <a:prstGeom prst="rect">
            <a:avLst/>
          </a:prstGeom>
        </p:spPr>
      </p:pic>
      <p:pic>
        <p:nvPicPr>
          <p:cNvPr id="8" name="图片 7" descr="图片包含 恐龙, 爬行动物, 树叶&#10;&#10;描述已自动生成">
            <a:extLst>
              <a:ext uri="{FF2B5EF4-FFF2-40B4-BE49-F238E27FC236}">
                <a16:creationId xmlns:a16="http://schemas.microsoft.com/office/drawing/2014/main" id="{A385E145-4E93-466C-B3F1-A3C5312F95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94" t="55271"/>
          <a:stretch/>
        </p:blipFill>
        <p:spPr>
          <a:xfrm>
            <a:off x="8589363" y="4661942"/>
            <a:ext cx="3602637" cy="218891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10" descr="图片包含 恐龙, 爬行动物, 树叶&#10;&#10;描述已自动生成">
            <a:extLst>
              <a:ext uri="{FF2B5EF4-FFF2-40B4-BE49-F238E27FC236}">
                <a16:creationId xmlns:a16="http://schemas.microsoft.com/office/drawing/2014/main" id="{F8F82454-6AD6-4758-B966-525EC51189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96" r="72090"/>
          <a:stretch/>
        </p:blipFill>
        <p:spPr>
          <a:xfrm>
            <a:off x="0" y="5012531"/>
            <a:ext cx="2428407" cy="18451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749DA360-ADD6-4961-A5AF-103C71F6E5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31" t="34998" r="6425"/>
          <a:stretch/>
        </p:blipFill>
        <p:spPr>
          <a:xfrm>
            <a:off x="9121344" y="2400301"/>
            <a:ext cx="3211813" cy="4457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053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9512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4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4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30472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24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66" name="Google Shape;366;p124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67" name="Google Shape;367;p12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498615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 header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25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70" name="Google Shape;370;p12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200575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>
  <p:cSld name="1_Title and body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2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126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4" name="Google Shape;374;p12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002443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" type="twoColTx">
  <p:cSld name="Title and two columns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2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27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8" name="Google Shape;378;p127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9" name="Google Shape;379;p12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239959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type="titleOnly">
  <p:cSld name="Title only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2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12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290334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ne column text">
  <p:cSld name="One column text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29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85" name="Google Shape;385;p129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86" name="Google Shape;386;p12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874876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 point">
  <p:cSld name="Main point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30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89" name="Google Shape;389;p13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22079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 title and description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31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131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93" name="Google Shape;393;p131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4" name="Google Shape;394;p131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5" name="Google Shape;395;p13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11199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物体&#10;&#10;描述已自动生成">
            <a:extLst>
              <a:ext uri="{FF2B5EF4-FFF2-40B4-BE49-F238E27FC236}">
                <a16:creationId xmlns:a16="http://schemas.microsoft.com/office/drawing/2014/main" id="{1A606281-D5D9-4229-8576-01E53000BE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79"/>
          <a:stretch/>
        </p:blipFill>
        <p:spPr>
          <a:xfrm>
            <a:off x="0" y="1679221"/>
            <a:ext cx="12192000" cy="5178779"/>
          </a:xfrm>
          <a:prstGeom prst="rect">
            <a:avLst/>
          </a:prstGeom>
        </p:spPr>
      </p:pic>
      <p:pic>
        <p:nvPicPr>
          <p:cNvPr id="8" name="图片 7" descr="图片包含 恐龙, 爬行动物, 树叶&#10;&#10;描述已自动生成">
            <a:extLst>
              <a:ext uri="{FF2B5EF4-FFF2-40B4-BE49-F238E27FC236}">
                <a16:creationId xmlns:a16="http://schemas.microsoft.com/office/drawing/2014/main" id="{6A614636-7CAD-4B95-A8C4-16A9AF75E1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94" t="55271"/>
          <a:stretch/>
        </p:blipFill>
        <p:spPr>
          <a:xfrm>
            <a:off x="8589363" y="4661942"/>
            <a:ext cx="3602637" cy="218891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 descr="图片包含 恐龙, 爬行动物, 树叶&#10;&#10;描述已自动生成">
            <a:extLst>
              <a:ext uri="{FF2B5EF4-FFF2-40B4-BE49-F238E27FC236}">
                <a16:creationId xmlns:a16="http://schemas.microsoft.com/office/drawing/2014/main" id="{75A28969-A1CB-468C-AD7D-71822C0720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" r="82628" b="76009"/>
          <a:stretch/>
        </p:blipFill>
        <p:spPr>
          <a:xfrm>
            <a:off x="0" y="-1"/>
            <a:ext cx="1756690" cy="1364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9" descr="图片包含 恐龙, 爬行动物, 树叶&#10;&#10;描述已自动生成">
            <a:extLst>
              <a:ext uri="{FF2B5EF4-FFF2-40B4-BE49-F238E27FC236}">
                <a16:creationId xmlns:a16="http://schemas.microsoft.com/office/drawing/2014/main" id="{2D79B1DE-A349-44A9-AD42-66CAD5644E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57" t="7" b="76009"/>
          <a:stretch/>
        </p:blipFill>
        <p:spPr>
          <a:xfrm>
            <a:off x="9578714" y="-2"/>
            <a:ext cx="2613286" cy="1364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10" descr="图片包含 恐龙, 爬行动物, 树叶&#10;&#10;描述已自动生成">
            <a:extLst>
              <a:ext uri="{FF2B5EF4-FFF2-40B4-BE49-F238E27FC236}">
                <a16:creationId xmlns:a16="http://schemas.microsoft.com/office/drawing/2014/main" id="{43A66C07-0184-4E86-9FB2-4B72BEE905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96" r="72090"/>
          <a:stretch/>
        </p:blipFill>
        <p:spPr>
          <a:xfrm>
            <a:off x="0" y="5012531"/>
            <a:ext cx="2428407" cy="18451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E7C8585-0043-43A3-A30A-8FBF4CA8F8C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5" r="1405"/>
          <a:stretch/>
        </p:blipFill>
        <p:spPr>
          <a:xfrm rot="534553">
            <a:off x="878344" y="977178"/>
            <a:ext cx="3581249" cy="368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885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aption">
  <p:cSld name="Caption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32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8" name="Google Shape;398;p13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554933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>
  <p:cSld name="Big number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33"/>
          <p:cNvSpPr txBox="1">
            <a:spLocks noGrp="1"/>
          </p:cNvSpPr>
          <p:nvPr>
            <p:ph type="title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401" name="Google Shape;401;p133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2" name="Google Shape;402;p13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171943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3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836103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物体&#10;&#10;描述已自动生成">
            <a:extLst>
              <a:ext uri="{FF2B5EF4-FFF2-40B4-BE49-F238E27FC236}">
                <a16:creationId xmlns:a16="http://schemas.microsoft.com/office/drawing/2014/main" id="{077F25FF-8721-40C6-AD0E-5F5C66093F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79"/>
          <a:stretch/>
        </p:blipFill>
        <p:spPr>
          <a:xfrm>
            <a:off x="0" y="1679221"/>
            <a:ext cx="12192000" cy="5178779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39279496-8BE1-481A-9CFC-49AFC7135F5B}"/>
              </a:ext>
            </a:extLst>
          </p:cNvPr>
          <p:cNvSpPr/>
          <p:nvPr userDrawn="1"/>
        </p:nvSpPr>
        <p:spPr>
          <a:xfrm>
            <a:off x="367749" y="238539"/>
            <a:ext cx="11499574" cy="6410739"/>
          </a:xfrm>
          <a:prstGeom prst="roundRect">
            <a:avLst>
              <a:gd name="adj" fmla="val 4465"/>
            </a:avLst>
          </a:prstGeom>
          <a:solidFill>
            <a:schemeClr val="bg1"/>
          </a:solidFill>
          <a:ln w="63500">
            <a:solidFill>
              <a:srgbClr val="0365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 descr="图片包含 恐龙, 爬行动物, 树叶&#10;&#10;描述已自动生成">
            <a:extLst>
              <a:ext uri="{FF2B5EF4-FFF2-40B4-BE49-F238E27FC236}">
                <a16:creationId xmlns:a16="http://schemas.microsoft.com/office/drawing/2014/main" id="{17FD3537-9F02-4A97-8B93-A7B8D74167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57" t="7" b="76009"/>
          <a:stretch/>
        </p:blipFill>
        <p:spPr>
          <a:xfrm>
            <a:off x="10040374" y="-1"/>
            <a:ext cx="2151626" cy="11231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图片 12" descr="图片包含 恐龙, 爬行动物, 树叶&#10;&#10;描述已自动生成">
            <a:extLst>
              <a:ext uri="{FF2B5EF4-FFF2-40B4-BE49-F238E27FC236}">
                <a16:creationId xmlns:a16="http://schemas.microsoft.com/office/drawing/2014/main" id="{BEB44D23-260B-4AB8-8776-D6C801DDC1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" r="82628" b="76009"/>
          <a:stretch/>
        </p:blipFill>
        <p:spPr>
          <a:xfrm>
            <a:off x="0" y="-1"/>
            <a:ext cx="1756690" cy="1364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92485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图片包含 物体&#10;&#10;描述已自动生成">
            <a:extLst>
              <a:ext uri="{FF2B5EF4-FFF2-40B4-BE49-F238E27FC236}">
                <a16:creationId xmlns:a16="http://schemas.microsoft.com/office/drawing/2014/main" id="{BEB25491-9CB3-4DA6-9690-D092C0F8E4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79"/>
          <a:stretch/>
        </p:blipFill>
        <p:spPr>
          <a:xfrm>
            <a:off x="0" y="1679221"/>
            <a:ext cx="12192000" cy="5178779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FCE6AEDD-1100-4DB4-87B8-103C746D5BF5}"/>
              </a:ext>
            </a:extLst>
          </p:cNvPr>
          <p:cNvSpPr/>
          <p:nvPr userDrawn="1"/>
        </p:nvSpPr>
        <p:spPr>
          <a:xfrm>
            <a:off x="723255" y="542441"/>
            <a:ext cx="10755823" cy="5842861"/>
          </a:xfrm>
          <a:prstGeom prst="roundRect">
            <a:avLst>
              <a:gd name="adj" fmla="val 4465"/>
            </a:avLst>
          </a:prstGeom>
          <a:solidFill>
            <a:schemeClr val="bg1"/>
          </a:solidFill>
          <a:ln w="63500">
            <a:solidFill>
              <a:srgbClr val="0365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图片 14" descr="图片包含 恐龙, 爬行动物, 树叶&#10;&#10;描述已自动生成">
            <a:extLst>
              <a:ext uri="{FF2B5EF4-FFF2-40B4-BE49-F238E27FC236}">
                <a16:creationId xmlns:a16="http://schemas.microsoft.com/office/drawing/2014/main" id="{7A47F1F9-A5FA-4536-8696-B16E25106C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57" t="7" b="76009"/>
          <a:stretch/>
        </p:blipFill>
        <p:spPr>
          <a:xfrm>
            <a:off x="9578714" y="-2"/>
            <a:ext cx="2613286" cy="1364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图片 15" descr="图片包含 恐龙, 爬行动物, 树叶&#10;&#10;描述已自动生成">
            <a:extLst>
              <a:ext uri="{FF2B5EF4-FFF2-40B4-BE49-F238E27FC236}">
                <a16:creationId xmlns:a16="http://schemas.microsoft.com/office/drawing/2014/main" id="{7B28B32A-9C56-407F-9B49-9D1747BAE2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" r="82628" b="76009"/>
          <a:stretch/>
        </p:blipFill>
        <p:spPr>
          <a:xfrm>
            <a:off x="0" y="-1"/>
            <a:ext cx="1756690" cy="1364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2440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物体&#10;&#10;描述已自动生成">
            <a:extLst>
              <a:ext uri="{FF2B5EF4-FFF2-40B4-BE49-F238E27FC236}">
                <a16:creationId xmlns:a16="http://schemas.microsoft.com/office/drawing/2014/main" id="{04ED5F69-CE55-464B-BE06-0B8E075F5B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79"/>
          <a:stretch/>
        </p:blipFill>
        <p:spPr>
          <a:xfrm>
            <a:off x="0" y="1679221"/>
            <a:ext cx="12192000" cy="5178779"/>
          </a:xfrm>
          <a:prstGeom prst="rect">
            <a:avLst/>
          </a:prstGeom>
        </p:spPr>
      </p:pic>
      <p:sp>
        <p:nvSpPr>
          <p:cNvPr id="7" name="矩形: 圆角 6">
            <a:extLst>
              <a:ext uri="{FF2B5EF4-FFF2-40B4-BE49-F238E27FC236}">
                <a16:creationId xmlns:a16="http://schemas.microsoft.com/office/drawing/2014/main" id="{2307A20C-4BCB-4DDB-847C-DCF57D51CFB4}"/>
              </a:ext>
            </a:extLst>
          </p:cNvPr>
          <p:cNvSpPr/>
          <p:nvPr userDrawn="1"/>
        </p:nvSpPr>
        <p:spPr>
          <a:xfrm>
            <a:off x="723255" y="542441"/>
            <a:ext cx="10755823" cy="5842861"/>
          </a:xfrm>
          <a:prstGeom prst="roundRect">
            <a:avLst>
              <a:gd name="adj" fmla="val 4465"/>
            </a:avLst>
          </a:prstGeom>
          <a:solidFill>
            <a:schemeClr val="bg1"/>
          </a:solidFill>
          <a:ln w="63500">
            <a:solidFill>
              <a:srgbClr val="0365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1AD90EE0-EC1C-4B8C-BED0-62461EAA579C}"/>
              </a:ext>
            </a:extLst>
          </p:cNvPr>
          <p:cNvSpPr/>
          <p:nvPr userDrawn="1"/>
        </p:nvSpPr>
        <p:spPr>
          <a:xfrm>
            <a:off x="4243952" y="852407"/>
            <a:ext cx="3704095" cy="542440"/>
          </a:xfrm>
          <a:prstGeom prst="roundRect">
            <a:avLst>
              <a:gd name="adj" fmla="val 50000"/>
            </a:avLst>
          </a:prstGeom>
          <a:solidFill>
            <a:srgbClr val="0365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FED40DD5-379A-45A1-BF20-580784204A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55" t="28405" r="16268"/>
          <a:stretch/>
        </p:blipFill>
        <p:spPr>
          <a:xfrm>
            <a:off x="10254713" y="3125684"/>
            <a:ext cx="2159430" cy="3688166"/>
          </a:xfrm>
          <a:prstGeom prst="rect">
            <a:avLst/>
          </a:prstGeom>
        </p:spPr>
      </p:pic>
      <p:pic>
        <p:nvPicPr>
          <p:cNvPr id="11" name="图片 10" descr="图片包含 恐龙, 爬行动物, 树叶&#10;&#10;描述已自动生成">
            <a:extLst>
              <a:ext uri="{FF2B5EF4-FFF2-40B4-BE49-F238E27FC236}">
                <a16:creationId xmlns:a16="http://schemas.microsoft.com/office/drawing/2014/main" id="{FFC36AFD-4A38-455E-8114-AC9A43CBD8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96" r="72090"/>
          <a:stretch/>
        </p:blipFill>
        <p:spPr>
          <a:xfrm>
            <a:off x="0" y="5012531"/>
            <a:ext cx="2428407" cy="18451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07756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包含 物体&#10;&#10;描述已自动生成">
            <a:extLst>
              <a:ext uri="{FF2B5EF4-FFF2-40B4-BE49-F238E27FC236}">
                <a16:creationId xmlns:a16="http://schemas.microsoft.com/office/drawing/2014/main" id="{679E8D7D-EB19-4DD5-AE35-ABAAA1FE8C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79"/>
          <a:stretch/>
        </p:blipFill>
        <p:spPr>
          <a:xfrm>
            <a:off x="0" y="1679221"/>
            <a:ext cx="12192000" cy="5178779"/>
          </a:xfrm>
          <a:prstGeom prst="rect">
            <a:avLst/>
          </a:prstGeom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A2DAB25E-C84C-43CE-AB13-A6446B36172D}"/>
              </a:ext>
            </a:extLst>
          </p:cNvPr>
          <p:cNvSpPr/>
          <p:nvPr userDrawn="1"/>
        </p:nvSpPr>
        <p:spPr>
          <a:xfrm>
            <a:off x="723255" y="542441"/>
            <a:ext cx="10755823" cy="5842861"/>
          </a:xfrm>
          <a:prstGeom prst="roundRect">
            <a:avLst>
              <a:gd name="adj" fmla="val 4465"/>
            </a:avLst>
          </a:prstGeom>
          <a:solidFill>
            <a:schemeClr val="bg1"/>
          </a:solidFill>
          <a:ln w="63500">
            <a:solidFill>
              <a:srgbClr val="0365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A862090F-7C20-420F-8FFC-72FD816E8B8C}"/>
              </a:ext>
            </a:extLst>
          </p:cNvPr>
          <p:cNvSpPr/>
          <p:nvPr userDrawn="1"/>
        </p:nvSpPr>
        <p:spPr>
          <a:xfrm>
            <a:off x="4243952" y="852407"/>
            <a:ext cx="3704095" cy="542440"/>
          </a:xfrm>
          <a:prstGeom prst="roundRect">
            <a:avLst>
              <a:gd name="adj" fmla="val 50000"/>
            </a:avLst>
          </a:prstGeom>
          <a:solidFill>
            <a:srgbClr val="0365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图片包含 恐龙, 爬行动物, 树叶&#10;&#10;描述已自动生成">
            <a:extLst>
              <a:ext uri="{FF2B5EF4-FFF2-40B4-BE49-F238E27FC236}">
                <a16:creationId xmlns:a16="http://schemas.microsoft.com/office/drawing/2014/main" id="{7517E986-6EF3-4C86-9CBF-ADB237446F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96" r="72090"/>
          <a:stretch/>
        </p:blipFill>
        <p:spPr>
          <a:xfrm>
            <a:off x="0" y="5012531"/>
            <a:ext cx="2428407" cy="18451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006BE67-F3B3-420C-BE6B-DF72CBB602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4" r="31871"/>
          <a:stretch/>
        </p:blipFill>
        <p:spPr>
          <a:xfrm>
            <a:off x="9948326" y="4416589"/>
            <a:ext cx="2372825" cy="2441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526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物体&#10;&#10;描述已自动生成">
            <a:extLst>
              <a:ext uri="{FF2B5EF4-FFF2-40B4-BE49-F238E27FC236}">
                <a16:creationId xmlns:a16="http://schemas.microsoft.com/office/drawing/2014/main" id="{C1E8161A-EB5D-415E-8F73-7BA7150FE7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79"/>
          <a:stretch/>
        </p:blipFill>
        <p:spPr>
          <a:xfrm>
            <a:off x="0" y="1679221"/>
            <a:ext cx="12192000" cy="5178779"/>
          </a:xfrm>
          <a:prstGeom prst="rect">
            <a:avLst/>
          </a:prstGeom>
        </p:spPr>
      </p:pic>
      <p:pic>
        <p:nvPicPr>
          <p:cNvPr id="9" name="图片 8" descr="图片包含 恐龙, 爬行动物, 树叶&#10;&#10;描述已自动生成">
            <a:extLst>
              <a:ext uri="{FF2B5EF4-FFF2-40B4-BE49-F238E27FC236}">
                <a16:creationId xmlns:a16="http://schemas.microsoft.com/office/drawing/2014/main" id="{F4C93EC9-1938-423A-84E6-AB4C8E3046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94" t="55271"/>
          <a:stretch/>
        </p:blipFill>
        <p:spPr>
          <a:xfrm>
            <a:off x="8589363" y="4661942"/>
            <a:ext cx="3602637" cy="218891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9" descr="图片包含 恐龙, 爬行动物, 树叶&#10;&#10;描述已自动生成">
            <a:extLst>
              <a:ext uri="{FF2B5EF4-FFF2-40B4-BE49-F238E27FC236}">
                <a16:creationId xmlns:a16="http://schemas.microsoft.com/office/drawing/2014/main" id="{5C3363D3-AEA4-4D8F-AB67-8DDC17ED88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" r="82628" b="76009"/>
          <a:stretch/>
        </p:blipFill>
        <p:spPr>
          <a:xfrm>
            <a:off x="0" y="-1"/>
            <a:ext cx="1756690" cy="1364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10" descr="图片包含 恐龙, 爬行动物, 树叶&#10;&#10;描述已自动生成">
            <a:extLst>
              <a:ext uri="{FF2B5EF4-FFF2-40B4-BE49-F238E27FC236}">
                <a16:creationId xmlns:a16="http://schemas.microsoft.com/office/drawing/2014/main" id="{434B343F-9B8B-4799-8D43-5229AD617C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57" t="7" b="76009"/>
          <a:stretch/>
        </p:blipFill>
        <p:spPr>
          <a:xfrm>
            <a:off x="9578714" y="-2"/>
            <a:ext cx="2613286" cy="1364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497153DE-83E1-4FEE-8AFE-F6F551F104D9}"/>
              </a:ext>
            </a:extLst>
          </p:cNvPr>
          <p:cNvGrpSpPr/>
          <p:nvPr userDrawn="1"/>
        </p:nvGrpSpPr>
        <p:grpSpPr>
          <a:xfrm>
            <a:off x="6904372" y="640054"/>
            <a:ext cx="5428785" cy="6217623"/>
            <a:chOff x="1686006" y="640054"/>
            <a:chExt cx="5428785" cy="6217623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E3B4D42B-0B48-44E9-87CF-ADE5E2EF9F0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464" r="31871"/>
            <a:stretch/>
          </p:blipFill>
          <p:spPr>
            <a:xfrm>
              <a:off x="1686006" y="640054"/>
              <a:ext cx="3901963" cy="4014748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2568154A-0FF3-46F3-BB67-477DED5BF74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231" t="34998" r="6425"/>
            <a:stretch/>
          </p:blipFill>
          <p:spPr>
            <a:xfrm>
              <a:off x="3902978" y="2400301"/>
              <a:ext cx="3211813" cy="4457376"/>
            </a:xfrm>
            <a:prstGeom prst="rect">
              <a:avLst/>
            </a:prstGeom>
          </p:spPr>
        </p:pic>
      </p:grpSp>
      <p:pic>
        <p:nvPicPr>
          <p:cNvPr id="15" name="图片 14" descr="图片包含 恐龙, 爬行动物, 树叶&#10;&#10;描述已自动生成">
            <a:extLst>
              <a:ext uri="{FF2B5EF4-FFF2-40B4-BE49-F238E27FC236}">
                <a16:creationId xmlns:a16="http://schemas.microsoft.com/office/drawing/2014/main" id="{D7563DFF-205E-4B9D-90DF-802638957E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96" r="72090"/>
          <a:stretch/>
        </p:blipFill>
        <p:spPr>
          <a:xfrm>
            <a:off x="0" y="5012531"/>
            <a:ext cx="2428407" cy="18451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98254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0410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自然&#10;&#10;描述已自动生成">
            <a:extLst>
              <a:ext uri="{FF2B5EF4-FFF2-40B4-BE49-F238E27FC236}">
                <a16:creationId xmlns:a16="http://schemas.microsoft.com/office/drawing/2014/main" id="{AB19C851-DCD1-43D8-B14E-BCED5B79BC79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8C3AFBBF-1A20-473D-A047-02AE2EE9A16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1417" y="473766"/>
            <a:ext cx="1171691" cy="1171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4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CD9C5FAA-842F-4BC7-B406-628DCDE0813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8775" y="321353"/>
            <a:ext cx="1247477" cy="1247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115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2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8" name="Google Shape;358;p42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9" name="Google Shape;359;p4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96905A-8EDB-40F0-81E5-A99510F65137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6948" y="159026"/>
            <a:ext cx="1158439" cy="1158439"/>
          </a:xfrm>
          <a:prstGeom prst="rect">
            <a:avLst/>
          </a:prstGeom>
        </p:spPr>
      </p:pic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F340299A-7570-4DB6-839E-CA506DE325B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4604" y="115956"/>
            <a:ext cx="1231326" cy="123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19317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26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2.png"/><Relationship Id="rId5" Type="http://schemas.openxmlformats.org/officeDocument/2006/relationships/image" Target="../media/image18.svg"/><Relationship Id="rId10" Type="http://schemas.openxmlformats.org/officeDocument/2006/relationships/image" Target="../media/image24.png"/><Relationship Id="rId4" Type="http://schemas.openxmlformats.org/officeDocument/2006/relationships/image" Target="../media/image21.png"/><Relationship Id="rId9" Type="http://schemas.openxmlformats.org/officeDocument/2006/relationships/image" Target="../media/image22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4.png"/><Relationship Id="rId5" Type="http://schemas.openxmlformats.org/officeDocument/2006/relationships/image" Target="../media/image18.svg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4.png"/><Relationship Id="rId5" Type="http://schemas.openxmlformats.org/officeDocument/2006/relationships/image" Target="../media/image18.sv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26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口哨版轻松欢快夏日旅行配乐-26秒">
            <a:hlinkClick r:id="" action="ppaction://media"/>
            <a:extLst>
              <a:ext uri="{FF2B5EF4-FFF2-40B4-BE49-F238E27FC236}">
                <a16:creationId xmlns:a16="http://schemas.microsoft.com/office/drawing/2014/main" id="{109C81F0-C2AF-4DEF-8DEB-8D183D3617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" out="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36325" y="7140575"/>
            <a:ext cx="609600" cy="6096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36C92D8-4DBE-4DE1-9F01-0425B0BD9956}"/>
              </a:ext>
            </a:extLst>
          </p:cNvPr>
          <p:cNvPicPr/>
          <p:nvPr/>
        </p:nvPicPr>
        <p:blipFill>
          <a:blip r:embed="rId6">
            <a:clrChange>
              <a:clrFrom>
                <a:srgbClr val="F5F5F5">
                  <a:alpha val="100000"/>
                </a:srgbClr>
              </a:clrFrom>
              <a:clrTo>
                <a:srgbClr val="F5F5F5">
                  <a:alpha val="100000"/>
                  <a:alpha val="0"/>
                </a:srgbClr>
              </a:clrTo>
            </a:clrChange>
          </a:blip>
          <a:srcRect t="43206" r="422" b="9687"/>
          <a:stretch>
            <a:fillRect/>
          </a:stretch>
        </p:blipFill>
        <p:spPr>
          <a:xfrm>
            <a:off x="3616420" y="765492"/>
            <a:ext cx="4384579" cy="15995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95C726D-4DD7-43F2-942C-C70F3A9A2A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72115" y="1144985"/>
            <a:ext cx="3810330" cy="10729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E1E6D19-5253-4D3E-92AD-9D11E6AB8BF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09138" y="2658778"/>
            <a:ext cx="8248603" cy="23471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E600B93-79CF-4C98-95CE-1BC493D67F6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12659" y="4458145"/>
            <a:ext cx="3054361" cy="14570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79B02FA-297D-408F-A582-C454AA791F3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3382" y="3358158"/>
            <a:ext cx="4705040" cy="470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058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266999-53E9-4640-A5AA-1C58C4B76AC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0848" y="3250894"/>
            <a:ext cx="3833275" cy="2414499"/>
          </a:xfrm>
          <a:prstGeom prst="ellipse">
            <a:avLst/>
          </a:prstGeom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54D1097-11D4-4C0D-BD05-AF2DBE61E061}"/>
              </a:ext>
            </a:extLst>
          </p:cNvPr>
          <p:cNvGrpSpPr>
            <a:grpSpLocks/>
          </p:cNvGrpSpPr>
          <p:nvPr/>
        </p:nvGrpSpPr>
        <p:grpSpPr bwMode="auto">
          <a:xfrm>
            <a:off x="1871329" y="980648"/>
            <a:ext cx="7452206" cy="1350964"/>
            <a:chOff x="6035526" y="1478027"/>
            <a:chExt cx="6683757" cy="408623"/>
          </a:xfrm>
        </p:grpSpPr>
        <p:sp>
          <p:nvSpPr>
            <p:cNvPr id="6" name="Rounded Rectangular Callout 3">
              <a:extLst>
                <a:ext uri="{FF2B5EF4-FFF2-40B4-BE49-F238E27FC236}">
                  <a16:creationId xmlns:a16="http://schemas.microsoft.com/office/drawing/2014/main" id="{EBD6339E-A308-4535-9D33-3DE7CA3F1004}"/>
                </a:ext>
              </a:extLst>
            </p:cNvPr>
            <p:cNvSpPr/>
            <p:nvPr/>
          </p:nvSpPr>
          <p:spPr>
            <a:xfrm rot="368258">
              <a:off x="6035526" y="1478027"/>
              <a:ext cx="6683757" cy="408623"/>
            </a:xfrm>
            <a:prstGeom prst="wedgeRoundRectCallout">
              <a:avLst>
                <a:gd name="adj1" fmla="val -40258"/>
                <a:gd name="adj2" fmla="val 89738"/>
                <a:gd name="adj3" fmla="val 16667"/>
              </a:avLst>
            </a:prstGeom>
            <a:solidFill>
              <a:srgbClr val="FFE890"/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endParaRPr>
            </a:p>
          </p:txBody>
        </p:sp>
        <p:sp>
          <p:nvSpPr>
            <p:cNvPr id="7" name="Rounded Rectangle 1">
              <a:extLst>
                <a:ext uri="{FF2B5EF4-FFF2-40B4-BE49-F238E27FC236}">
                  <a16:creationId xmlns:a16="http://schemas.microsoft.com/office/drawing/2014/main" id="{0FCB3F13-D158-4D40-A382-B9DF7F783A4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91599">
              <a:off x="6308278" y="1502098"/>
              <a:ext cx="6194527" cy="360486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200" b="1" i="1" dirty="0">
                  <a:effectLst/>
                  <a:ea typeface="Times New Roman" panose="02020603050405020304" pitchFamily="18" charset="0"/>
                  <a:cs typeface="Arial" panose="020B0604020202020204" pitchFamily="34" charset="0"/>
                </a:rPr>
                <a:t>Đài phát thanh thường phát nhièu kênh phát thanh khác nhau. </a:t>
              </a:r>
              <a:endPara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icrosoft YaHei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334C58C-22DB-4502-9D7F-8CDD7107BD75}"/>
              </a:ext>
            </a:extLst>
          </p:cNvPr>
          <p:cNvGrpSpPr>
            <a:grpSpLocks/>
          </p:cNvGrpSpPr>
          <p:nvPr/>
        </p:nvGrpSpPr>
        <p:grpSpPr bwMode="auto">
          <a:xfrm>
            <a:off x="4476306" y="2988891"/>
            <a:ext cx="7452206" cy="1664420"/>
            <a:chOff x="6035526" y="1478029"/>
            <a:chExt cx="6683757" cy="408623"/>
          </a:xfrm>
        </p:grpSpPr>
        <p:sp>
          <p:nvSpPr>
            <p:cNvPr id="9" name="Rounded Rectangular Callout 3">
              <a:extLst>
                <a:ext uri="{FF2B5EF4-FFF2-40B4-BE49-F238E27FC236}">
                  <a16:creationId xmlns:a16="http://schemas.microsoft.com/office/drawing/2014/main" id="{D39F7707-198F-4830-ADB9-4AB963B6CEAF}"/>
                </a:ext>
              </a:extLst>
            </p:cNvPr>
            <p:cNvSpPr/>
            <p:nvPr/>
          </p:nvSpPr>
          <p:spPr>
            <a:xfrm rot="368258">
              <a:off x="6035526" y="1478029"/>
              <a:ext cx="6683757" cy="408623"/>
            </a:xfrm>
            <a:prstGeom prst="wedgeRoundRectCallout">
              <a:avLst>
                <a:gd name="adj1" fmla="val -40258"/>
                <a:gd name="adj2" fmla="val 89738"/>
                <a:gd name="adj3" fmla="val 16667"/>
              </a:avLst>
            </a:prstGeom>
            <a:solidFill>
              <a:srgbClr val="FFE890"/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endParaRPr>
            </a:p>
          </p:txBody>
        </p:sp>
        <p:sp>
          <p:nvSpPr>
            <p:cNvPr id="10" name="Rounded Rectangle 1">
              <a:extLst>
                <a:ext uri="{FF2B5EF4-FFF2-40B4-BE49-F238E27FC236}">
                  <a16:creationId xmlns:a16="http://schemas.microsoft.com/office/drawing/2014/main" id="{249FE713-5B9F-4394-8FE0-93D81A7F3E0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91599">
              <a:off x="6308278" y="1494243"/>
              <a:ext cx="6194527" cy="376195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2800" b="1" i="1" dirty="0">
                  <a:effectLst/>
                  <a:ea typeface="Times New Roman" panose="02020603050405020304" pitchFamily="18" charset="0"/>
                  <a:cs typeface="Arial" panose="020B0604020202020204" pitchFamily="34" charset="0"/>
                </a:rPr>
                <a:t>Mỗi kênh phát thanh gồm nhiều chương trình phát thanh với nội dung đa dạng phù hợp với mọi lứa tuổi.</a:t>
              </a:r>
              <a:endPara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icrosoft YaHei" panose="020B0503020204020204" pitchFamily="34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E6585BA9-8E72-4DB4-B3AB-EEA2B32A87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5711" y="146795"/>
            <a:ext cx="366401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023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63523DC-7F2D-4536-867F-4C67BC6AB1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2886" y="2359059"/>
            <a:ext cx="6309907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611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3">
            <a:extLst>
              <a:ext uri="{FF2B5EF4-FFF2-40B4-BE49-F238E27FC236}">
                <a16:creationId xmlns:a16="http://schemas.microsoft.com/office/drawing/2014/main" id="{822CFD60-CEA6-4C77-8FCB-00EA5542D8A0}"/>
              </a:ext>
            </a:extLst>
          </p:cNvPr>
          <p:cNvGrpSpPr>
            <a:grpSpLocks/>
          </p:cNvGrpSpPr>
          <p:nvPr/>
        </p:nvGrpSpPr>
        <p:grpSpPr bwMode="auto">
          <a:xfrm>
            <a:off x="6047987" y="1371600"/>
            <a:ext cx="4098138" cy="419453"/>
            <a:chOff x="3897982" y="380673"/>
            <a:chExt cx="5425126" cy="514873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CBEA8CC-2D4F-4227-B855-7A7CEF3B9DE3}"/>
                </a:ext>
              </a:extLst>
            </p:cNvPr>
            <p:cNvSpPr/>
            <p:nvPr/>
          </p:nvSpPr>
          <p:spPr>
            <a:xfrm>
              <a:off x="4959772" y="380673"/>
              <a:ext cx="4362790" cy="3351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AF54207-2A5B-4941-BE45-F22FCAFBF276}"/>
                </a:ext>
              </a:extLst>
            </p:cNvPr>
            <p:cNvSpPr/>
            <p:nvPr/>
          </p:nvSpPr>
          <p:spPr>
            <a:xfrm>
              <a:off x="3898496" y="380673"/>
              <a:ext cx="1061277" cy="5144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4" name="Rectangle 8">
            <a:extLst>
              <a:ext uri="{FF2B5EF4-FFF2-40B4-BE49-F238E27FC236}">
                <a16:creationId xmlns:a16="http://schemas.microsoft.com/office/drawing/2014/main" id="{1247D99A-0AC8-4769-ACB8-71A6A7BD09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113" y="820942"/>
            <a:ext cx="10446524" cy="1520416"/>
          </a:xfrm>
          <a:prstGeom prst="rect">
            <a:avLst/>
          </a:prstGeom>
          <a:solidFill>
            <a:srgbClr val="FFF5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lvl="0" algn="ctr">
              <a:lnSpc>
                <a:spcPct val="120000"/>
              </a:lnSpc>
            </a:pPr>
            <a:r>
              <a:rPr lang="en-US" altLang="en-US" sz="4000" b="1" dirty="0" err="1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Em</a:t>
            </a:r>
            <a:r>
              <a:rPr lang="en-US" altLang="en-US" sz="4000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4000" b="1" dirty="0" err="1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hãy</a:t>
            </a:r>
            <a:r>
              <a:rPr lang="en-US" altLang="en-US" sz="4000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vi-VN" altLang="en-US" sz="4000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chia sẻ với bạn tên và nội dung chương trình phát thanh có trong hình 3</a:t>
            </a:r>
            <a:r>
              <a:rPr lang="en-US" altLang="en-US" sz="4000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4000" b="1" dirty="0" err="1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mà</a:t>
            </a:r>
            <a:r>
              <a:rPr lang="en-US" altLang="en-US" sz="4000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4000" b="1" dirty="0" err="1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em</a:t>
            </a:r>
            <a:r>
              <a:rPr lang="en-US" altLang="en-US" sz="4000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4000" b="1" dirty="0" err="1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thích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F497B63-DD41-42CB-A840-DCA2A128E5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193" y="3571468"/>
            <a:ext cx="3697959" cy="300268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7B2A656-52AA-4648-A14A-B069F8B276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0797" y="2557309"/>
            <a:ext cx="5321603" cy="372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493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" y="-7329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7525" y="1114146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454141" y="1347936"/>
            <a:ext cx="5733558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 typeface="Arial"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9" name="Google Shape;1019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420713">
            <a:off x="8210538" y="2763596"/>
            <a:ext cx="1326145" cy="297239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958337" y="3691544"/>
            <a:ext cx="1858273" cy="2749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FA12A74-0DD3-4C9E-911F-5F883C22483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31682" y="1436736"/>
            <a:ext cx="5578475" cy="75094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0F4E147-114C-491B-89AA-825527DC1F9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767277" y="2322832"/>
            <a:ext cx="3232783" cy="2261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953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ular Callout 2">
            <a:extLst>
              <a:ext uri="{FF2B5EF4-FFF2-40B4-BE49-F238E27FC236}">
                <a16:creationId xmlns:a16="http://schemas.microsoft.com/office/drawing/2014/main" id="{3B9754EB-665E-477B-919F-FF9C54BC51D0}"/>
              </a:ext>
            </a:extLst>
          </p:cNvPr>
          <p:cNvSpPr/>
          <p:nvPr/>
        </p:nvSpPr>
        <p:spPr>
          <a:xfrm>
            <a:off x="2424888" y="1972773"/>
            <a:ext cx="8493125" cy="2826306"/>
          </a:xfrm>
          <a:prstGeom prst="wedgeRoundRectCallout">
            <a:avLst>
              <a:gd name="adj1" fmla="val -57125"/>
              <a:gd name="adj2" fmla="val 55771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9pPr>
          </a:lstStyle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Microsoft YaHei" panose="020B0503020204020204" pitchFamily="34" charset="-122"/>
                <a:cs typeface="Arial" panose="020B0604020202020204" pitchFamily="34" charset="0"/>
              </a:rPr>
              <a:t>Về</a:t>
            </a:r>
            <a:r>
              <a:rPr kumimoji="0" lang="en-US" altLang="en-US" sz="4000" b="1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en-US" sz="4000" b="1" i="0" u="sng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Microsoft YaHei" panose="020B0503020204020204" pitchFamily="34" charset="-122"/>
                <a:cs typeface="Arial" panose="020B0604020202020204" pitchFamily="34" charset="0"/>
              </a:rPr>
              <a:t>nhà</a:t>
            </a:r>
            <a:r>
              <a:rPr kumimoji="0" lang="en-US" altLang="en-US" sz="4000" b="1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Microsoft YaHei" panose="020B0503020204020204" pitchFamily="34" charset="-122"/>
                <a:cs typeface="Arial" panose="020B0604020202020204" pitchFamily="34" charset="0"/>
              </a:rPr>
              <a:t>: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icrosoft YaHei" panose="020B0503020204020204" pitchFamily="34" charset="-122"/>
                <a:cs typeface="Arial" panose="020B0604020202020204" pitchFamily="34" charset="0"/>
              </a:rPr>
              <a:t>Phỏng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icrosoft YaHei" panose="020B0503020204020204" pitchFamily="34" charset="-122"/>
                <a:cs typeface="Arial" panose="020B0604020202020204" pitchFamily="34" charset="0"/>
              </a:rPr>
              <a:t>vấn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icrosoft YaHei" panose="020B0503020204020204" pitchFamily="34" charset="-122"/>
                <a:cs typeface="Arial" panose="020B0604020202020204" pitchFamily="34" charset="0"/>
              </a:rPr>
              <a:t>ông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icrosoft YaHei" panose="020B0503020204020204" pitchFamily="34" charset="-122"/>
                <a:cs typeface="Arial" panose="020B0604020202020204" pitchFamily="34" charset="0"/>
              </a:rPr>
              <a:t>bà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icrosoft YaHei" panose="020B0503020204020204" pitchFamily="34" charset="-122"/>
                <a:cs typeface="Arial" panose="020B0604020202020204" pitchFamily="34" charset="0"/>
              </a:rPr>
              <a:t>,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icrosoft YaHei" panose="020B0503020204020204" pitchFamily="34" charset="-122"/>
                <a:cs typeface="Arial" panose="020B0604020202020204" pitchFamily="34" charset="0"/>
              </a:rPr>
              <a:t>bố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icrosoft YaHei" panose="020B0503020204020204" pitchFamily="34" charset="-122"/>
                <a:cs typeface="Arial" panose="020B0604020202020204" pitchFamily="34" charset="0"/>
              </a:rPr>
              <a:t>mẹ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icrosoft YaHei" panose="020B0503020204020204" pitchFamily="34" charset="-122"/>
                <a:cs typeface="Arial" panose="020B0604020202020204" pitchFamily="34" charset="0"/>
              </a:rPr>
              <a:t>về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vi-VN" altLang="en-US" sz="4000" b="1" dirty="0">
                <a:solidFill>
                  <a:prstClr val="black"/>
                </a:solidFill>
                <a:ea typeface="Microsoft YaHei" panose="020B0503020204020204" pitchFamily="34" charset="-122"/>
                <a:cs typeface="Arial" panose="020B0604020202020204" pitchFamily="34" charset="0"/>
              </a:rPr>
              <a:t>chương trình phát thanh</a:t>
            </a:r>
            <a:r>
              <a:rPr lang="en-US" altLang="en-US" sz="4000" b="1" dirty="0">
                <a:solidFill>
                  <a:prstClr val="black"/>
                </a:solidFill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prstClr val="black"/>
                </a:solidFill>
                <a:ea typeface="Microsoft YaHei" panose="020B0503020204020204" pitchFamily="34" charset="-122"/>
                <a:cs typeface="Arial" panose="020B0604020202020204" pitchFamily="34" charset="0"/>
              </a:rPr>
              <a:t>mà</a:t>
            </a:r>
            <a:r>
              <a:rPr lang="en-US" altLang="en-US" sz="4000" b="1" dirty="0">
                <a:solidFill>
                  <a:prstClr val="black"/>
                </a:solidFill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prstClr val="black"/>
                </a:solidFill>
                <a:ea typeface="Microsoft YaHei" panose="020B0503020204020204" pitchFamily="34" charset="-122"/>
                <a:cs typeface="Arial" panose="020B0604020202020204" pitchFamily="34" charset="0"/>
              </a:rPr>
              <a:t>họ</a:t>
            </a:r>
            <a:r>
              <a:rPr lang="en-US" altLang="en-US" sz="4000" b="1" dirty="0">
                <a:solidFill>
                  <a:prstClr val="black"/>
                </a:solidFill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prstClr val="black"/>
                </a:solidFill>
                <a:ea typeface="Microsoft YaHei" panose="020B0503020204020204" pitchFamily="34" charset="-122"/>
                <a:cs typeface="Arial" panose="020B0604020202020204" pitchFamily="34" charset="0"/>
              </a:rPr>
              <a:t>yêu</a:t>
            </a:r>
            <a:r>
              <a:rPr lang="en-US" altLang="en-US" sz="4000" b="1" dirty="0">
                <a:solidFill>
                  <a:prstClr val="black"/>
                </a:solidFill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prstClr val="black"/>
                </a:solidFill>
                <a:ea typeface="Microsoft YaHei" panose="020B0503020204020204" pitchFamily="34" charset="-122"/>
                <a:cs typeface="Arial" panose="020B0604020202020204" pitchFamily="34" charset="0"/>
              </a:rPr>
              <a:t>thích</a:t>
            </a:r>
            <a:r>
              <a:rPr lang="en-US" altLang="en-US" sz="4000" b="1" dirty="0">
                <a:solidFill>
                  <a:prstClr val="black"/>
                </a:solidFill>
                <a:ea typeface="Microsoft YaHei" panose="020B0503020204020204" pitchFamily="34" charset="-122"/>
                <a:cs typeface="Arial" panose="020B0604020202020204" pitchFamily="34" charset="0"/>
              </a:rPr>
              <a:t>.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endParaRPr kumimoji="0" lang="vi-V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3" name="Picture 2" descr="Hand,okay,thumb - Transparent Background Teacher Cartoon Png , Free  Transparent Clipart - ClipartKey">
            <a:extLst>
              <a:ext uri="{FF2B5EF4-FFF2-40B4-BE49-F238E27FC236}">
                <a16:creationId xmlns:a16="http://schemas.microsoft.com/office/drawing/2014/main" id="{D210F9E3-4CF5-46DA-BB6D-106A30C5AB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869" y="3164589"/>
            <a:ext cx="2657475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5697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1A59D57-91D0-4B63-B911-E49054D223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9830" y="2858134"/>
            <a:ext cx="7193903" cy="25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857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997866" y="-438477"/>
            <a:ext cx="999348" cy="108624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387564" y="-438477"/>
            <a:ext cx="999348" cy="108624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611693" y="-400447"/>
            <a:ext cx="999348" cy="108624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556879" y="6260190"/>
            <a:ext cx="999348" cy="108624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13171" y="5785603"/>
            <a:ext cx="626420" cy="68089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509614" y="3943007"/>
            <a:ext cx="999348" cy="108624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0003" y="1261470"/>
            <a:ext cx="999348" cy="108624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V="1">
            <a:off x="8246313" y="-38484"/>
            <a:ext cx="5061899" cy="205006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V="1">
            <a:off x="57819" y="-63722"/>
            <a:ext cx="4879443" cy="1976174"/>
          </a:xfrm>
          <a:prstGeom prst="rect">
            <a:avLst/>
          </a:prstGeom>
        </p:spPr>
      </p:pic>
      <p:pic>
        <p:nvPicPr>
          <p:cNvPr id="33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99089" flipH="1">
            <a:off x="2778110" y="290892"/>
            <a:ext cx="6636347" cy="4681641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EA368E21-218A-4A03-83BE-069CA1E4855A}"/>
              </a:ext>
            </a:extLst>
          </p:cNvPr>
          <p:cNvSpPr txBox="1"/>
          <p:nvPr/>
        </p:nvSpPr>
        <p:spPr>
          <a:xfrm>
            <a:off x="4617202" y="1881325"/>
            <a:ext cx="3408305" cy="91319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4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dist="50800" dir="3600000" algn="t" rotWithShape="0">
                    <a:prstClr val="white"/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Khởi</a:t>
            </a:r>
            <a:r>
              <a:rPr kumimoji="0" lang="en-US" sz="5334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dist="50800" dir="3600000" algn="t" rotWithShape="0">
                    <a:prstClr val="white"/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334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dist="50800" dir="3600000" algn="t" rotWithShape="0">
                    <a:prstClr val="white"/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động</a:t>
            </a:r>
            <a:endParaRPr kumimoji="0" lang="en-US" sz="5334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dist="50800" dir="3600000" algn="t" rotWithShape="0">
                  <a:prstClr val="white"/>
                </a:outerShdw>
              </a:effectLst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  <p:pic>
        <p:nvPicPr>
          <p:cNvPr id="40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670838" y="1949514"/>
            <a:ext cx="3147709" cy="2250612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EA368E21-218A-4A03-83BE-069CA1E4855A}"/>
              </a:ext>
            </a:extLst>
          </p:cNvPr>
          <p:cNvSpPr txBox="1"/>
          <p:nvPr/>
        </p:nvSpPr>
        <p:spPr>
          <a:xfrm>
            <a:off x="4441017" y="2782646"/>
            <a:ext cx="3702745" cy="70788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dist="50800" dir="3600000" algn="t" rotWithShape="0">
                    <a:prstClr val="white"/>
                  </a:outerShdw>
                </a:effectLst>
                <a:uLnTx/>
                <a:uFillTx/>
                <a:latin typeface="#9Slide03 Dekar" panose="02000000000000000000" pitchFamily="2" charset="0"/>
                <a:ea typeface="+mn-ea"/>
                <a:cs typeface="+mn-cs"/>
              </a:rPr>
              <a:t>Trò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dist="50800" dir="3600000" algn="t" rotWithShape="0">
                    <a:prstClr val="white"/>
                  </a:outerShdw>
                </a:effectLst>
                <a:uLnTx/>
                <a:uFillTx/>
                <a:latin typeface="#9Slide03 Dekar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dist="50800" dir="3600000" algn="t" rotWithShape="0">
                    <a:prstClr val="white"/>
                  </a:outerShdw>
                </a:effectLst>
                <a:uLnTx/>
                <a:uFillTx/>
                <a:latin typeface="#9Slide03 Dekar" panose="02000000000000000000" pitchFamily="2" charset="0"/>
                <a:ea typeface="+mn-ea"/>
                <a:cs typeface="+mn-cs"/>
              </a:rPr>
              <a:t>chơi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dist="50800" dir="3600000" algn="t" rotWithShape="0">
                    <a:prstClr val="white"/>
                  </a:outerShdw>
                </a:effectLst>
                <a:uLnTx/>
                <a:uFillTx/>
                <a:latin typeface="#9Slide03 Dekar" panose="02000000000000000000" pitchFamily="2" charset="0"/>
                <a:ea typeface="+mn-ea"/>
                <a:cs typeface="+mn-cs"/>
              </a:rPr>
              <a:t>: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dist="50800" dir="3600000" algn="t" rotWithShape="0">
                    <a:prstClr val="white"/>
                  </a:outerShdw>
                </a:effectLst>
                <a:uLnTx/>
                <a:uFillTx/>
                <a:latin typeface="#9Slide03 Dekar" panose="02000000000000000000" pitchFamily="2" charset="0"/>
                <a:ea typeface="+mn-ea"/>
                <a:cs typeface="+mn-cs"/>
              </a:rPr>
              <a:t>Đố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dist="50800" dir="3600000" algn="t" rotWithShape="0">
                    <a:prstClr val="white"/>
                  </a:outerShdw>
                </a:effectLst>
                <a:uLnTx/>
                <a:uFillTx/>
                <a:latin typeface="#9Slide03 Dekar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dist="50800" dir="3600000" algn="t" rotWithShape="0">
                    <a:prstClr val="white"/>
                  </a:outerShdw>
                </a:effectLst>
                <a:uLnTx/>
                <a:uFillTx/>
                <a:latin typeface="#9Slide03 Dekar" panose="02000000000000000000" pitchFamily="2" charset="0"/>
                <a:ea typeface="+mn-ea"/>
                <a:cs typeface="+mn-cs"/>
              </a:rPr>
              <a:t>bạn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dist="50800" dir="3600000" algn="t" rotWithShape="0">
                  <a:prstClr val="white"/>
                </a:outerShdw>
              </a:effectLst>
              <a:uLnTx/>
              <a:uFillTx/>
              <a:latin typeface="#9Slide03 Dekar" panose="02000000000000000000" pitchFamily="2" charset="0"/>
              <a:ea typeface="+mn-ea"/>
              <a:cs typeface="+mn-cs"/>
            </a:endParaRPr>
          </a:p>
        </p:txBody>
      </p:sp>
      <p:sp>
        <p:nvSpPr>
          <p:cNvPr id="49" name="AutoShape 4"/>
          <p:cNvSpPr/>
          <p:nvPr/>
        </p:nvSpPr>
        <p:spPr>
          <a:xfrm rot="129639">
            <a:off x="1231736" y="5331655"/>
            <a:ext cx="4410748" cy="1021931"/>
          </a:xfrm>
          <a:prstGeom prst="rect">
            <a:avLst/>
          </a:prstGeom>
          <a:solidFill>
            <a:srgbClr val="FFFFFF"/>
          </a:solidFill>
        </p:spPr>
      </p:sp>
      <p:grpSp>
        <p:nvGrpSpPr>
          <p:cNvPr id="14" name="Group 13"/>
          <p:cNvGrpSpPr/>
          <p:nvPr/>
        </p:nvGrpSpPr>
        <p:grpSpPr>
          <a:xfrm>
            <a:off x="4973564" y="4298854"/>
            <a:ext cx="1732793" cy="1510779"/>
            <a:chOff x="11279221" y="6211935"/>
            <a:chExt cx="2599189" cy="2266168"/>
          </a:xfrm>
        </p:grpSpPr>
        <p:pic>
          <p:nvPicPr>
            <p:cNvPr id="51" name="Picture 14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 rot="977126">
              <a:off x="11279221" y="6211935"/>
              <a:ext cx="2599189" cy="2266168"/>
            </a:xfrm>
            <a:prstGeom prst="rect">
              <a:avLst/>
            </a:prstGeom>
          </p:spPr>
        </p:pic>
        <p:sp>
          <p:nvSpPr>
            <p:cNvPr id="52" name="TextBox 15"/>
            <p:cNvSpPr txBox="1"/>
            <p:nvPr/>
          </p:nvSpPr>
          <p:spPr>
            <a:xfrm rot="1078377">
              <a:off x="12223405" y="6306271"/>
              <a:ext cx="1176319" cy="20774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11201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744" normalizeH="0" baseline="0" noProof="0" dirty="0">
                  <a:ln>
                    <a:noFill/>
                  </a:ln>
                  <a:solidFill>
                    <a:srgbClr val="403D3C"/>
                  </a:solidFill>
                  <a:effectLst/>
                  <a:uLnTx/>
                  <a:uFillTx/>
                  <a:latin typeface="Josefin Sans Bold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47" name="TextBox 7"/>
          <p:cNvSpPr txBox="1"/>
          <p:nvPr/>
        </p:nvSpPr>
        <p:spPr>
          <a:xfrm rot="152325">
            <a:off x="1409380" y="5492564"/>
            <a:ext cx="4004091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3" name="AutoShape 4"/>
          <p:cNvSpPr/>
          <p:nvPr/>
        </p:nvSpPr>
        <p:spPr>
          <a:xfrm rot="21470361" flipH="1">
            <a:off x="6895421" y="5252460"/>
            <a:ext cx="4410748" cy="1021931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54" name="TextBox 7"/>
          <p:cNvSpPr txBox="1"/>
          <p:nvPr/>
        </p:nvSpPr>
        <p:spPr>
          <a:xfrm rot="21420754">
            <a:off x="6711992" y="5363077"/>
            <a:ext cx="4391111" cy="8208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4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Dekar" panose="02000000000000000000" pitchFamily="2" charset="0"/>
                <a:ea typeface="+mn-ea"/>
                <a:cs typeface="+mn-cs"/>
              </a:rPr>
              <a:t>Đố</a:t>
            </a:r>
            <a:r>
              <a:rPr kumimoji="0" lang="en-US" sz="5334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Dekar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5334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Dekar" panose="02000000000000000000" pitchFamily="2" charset="0"/>
                <a:ea typeface="+mn-ea"/>
                <a:cs typeface="+mn-cs"/>
              </a:rPr>
              <a:t>gì</a:t>
            </a:r>
            <a:r>
              <a:rPr kumimoji="0" lang="en-US" sz="5334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Dekar" panose="02000000000000000000" pitchFamily="2" charset="0"/>
                <a:ea typeface="+mn-ea"/>
                <a:cs typeface="+mn-cs"/>
              </a:rPr>
              <a:t>? </a:t>
            </a:r>
            <a:r>
              <a:rPr kumimoji="0" lang="en-US" sz="5334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Dekar" panose="02000000000000000000" pitchFamily="2" charset="0"/>
                <a:ea typeface="+mn-ea"/>
                <a:cs typeface="+mn-cs"/>
              </a:rPr>
              <a:t>Đố</a:t>
            </a:r>
            <a:r>
              <a:rPr kumimoji="0" lang="en-US" sz="5334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Dekar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5334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Dekar" panose="02000000000000000000" pitchFamily="2" charset="0"/>
                <a:ea typeface="+mn-ea"/>
                <a:cs typeface="+mn-cs"/>
              </a:rPr>
              <a:t>gì</a:t>
            </a:r>
            <a:r>
              <a:rPr kumimoji="0" lang="en-US" sz="5334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Dekar" panose="02000000000000000000" pitchFamily="2" charset="0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0424640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8" grpId="0"/>
      <p:bldP spid="47" grpId="0"/>
      <p:bldP spid="5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997866" y="-438477"/>
            <a:ext cx="999348" cy="108624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387564" y="-438477"/>
            <a:ext cx="999348" cy="108624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611693" y="-400447"/>
            <a:ext cx="999348" cy="108624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343518" y="2175869"/>
            <a:ext cx="999348" cy="108624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296253" y="-141314"/>
            <a:ext cx="999348" cy="108624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V="1">
            <a:off x="8246313" y="-38484"/>
            <a:ext cx="5061899" cy="205006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V="1">
            <a:off x="57819" y="-63722"/>
            <a:ext cx="4879443" cy="1976174"/>
          </a:xfrm>
          <a:prstGeom prst="rect">
            <a:avLst/>
          </a:prstGeom>
        </p:spPr>
      </p:pic>
      <p:pic>
        <p:nvPicPr>
          <p:cNvPr id="28" name="Picture 7">
            <a:extLst>
              <a:ext uri="{FF2B5EF4-FFF2-40B4-BE49-F238E27FC236}">
                <a16:creationId xmlns:a16="http://schemas.microsoft.com/office/drawing/2014/main" id="{184DF406-22FA-4BC0-B0D1-AC260A1074A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99810" y="1701282"/>
            <a:ext cx="626420" cy="680891"/>
          </a:xfrm>
          <a:prstGeom prst="rect">
            <a:avLst/>
          </a:prstGeom>
        </p:spPr>
      </p:pic>
      <p:pic>
        <p:nvPicPr>
          <p:cNvPr id="29" name="Picture 8">
            <a:extLst>
              <a:ext uri="{FF2B5EF4-FFF2-40B4-BE49-F238E27FC236}">
                <a16:creationId xmlns:a16="http://schemas.microsoft.com/office/drawing/2014/main" id="{AFC0F027-C14C-4019-9C81-41ADB6E6310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296253" y="-141314"/>
            <a:ext cx="999348" cy="1086247"/>
          </a:xfrm>
          <a:prstGeom prst="rect">
            <a:avLst/>
          </a:prstGeom>
        </p:spPr>
      </p:pic>
      <p:sp>
        <p:nvSpPr>
          <p:cNvPr id="30" name="AutoShape 4">
            <a:extLst>
              <a:ext uri="{FF2B5EF4-FFF2-40B4-BE49-F238E27FC236}">
                <a16:creationId xmlns:a16="http://schemas.microsoft.com/office/drawing/2014/main" id="{C9827431-3679-4674-8B75-4C0B7EB79506}"/>
              </a:ext>
            </a:extLst>
          </p:cNvPr>
          <p:cNvSpPr/>
          <p:nvPr/>
        </p:nvSpPr>
        <p:spPr>
          <a:xfrm rot="129639">
            <a:off x="679560" y="1240945"/>
            <a:ext cx="4710341" cy="3108247"/>
          </a:xfrm>
          <a:prstGeom prst="rect">
            <a:avLst/>
          </a:prstGeom>
          <a:solidFill>
            <a:srgbClr val="FFFFFF"/>
          </a:solidFill>
        </p:spPr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F208D7E-7C6E-4AE3-BC32-5489815D23CB}"/>
              </a:ext>
            </a:extLst>
          </p:cNvPr>
          <p:cNvGrpSpPr/>
          <p:nvPr/>
        </p:nvGrpSpPr>
        <p:grpSpPr>
          <a:xfrm>
            <a:off x="4760203" y="214533"/>
            <a:ext cx="1732793" cy="1510779"/>
            <a:chOff x="11279221" y="6211935"/>
            <a:chExt cx="2599189" cy="2266168"/>
          </a:xfrm>
        </p:grpSpPr>
        <p:pic>
          <p:nvPicPr>
            <p:cNvPr id="32" name="Picture 14">
              <a:extLst>
                <a:ext uri="{FF2B5EF4-FFF2-40B4-BE49-F238E27FC236}">
                  <a16:creationId xmlns:a16="http://schemas.microsoft.com/office/drawing/2014/main" id="{C12C2925-1215-4ABF-8CA6-FDEE2F7E99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 rot="977126">
              <a:off x="11279221" y="6211935"/>
              <a:ext cx="2599189" cy="2266168"/>
            </a:xfrm>
            <a:prstGeom prst="rect">
              <a:avLst/>
            </a:prstGeom>
          </p:spPr>
        </p:pic>
        <p:sp>
          <p:nvSpPr>
            <p:cNvPr id="34" name="TextBox 15">
              <a:extLst>
                <a:ext uri="{FF2B5EF4-FFF2-40B4-BE49-F238E27FC236}">
                  <a16:creationId xmlns:a16="http://schemas.microsoft.com/office/drawing/2014/main" id="{7663066F-ABAB-419C-BAFB-7448A0A26944}"/>
                </a:ext>
              </a:extLst>
            </p:cNvPr>
            <p:cNvSpPr txBox="1"/>
            <p:nvPr/>
          </p:nvSpPr>
          <p:spPr>
            <a:xfrm rot="1078377">
              <a:off x="12223405" y="6306271"/>
              <a:ext cx="1176319" cy="20774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11201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744" normalizeH="0" baseline="0" noProof="0" dirty="0">
                  <a:ln>
                    <a:noFill/>
                  </a:ln>
                  <a:solidFill>
                    <a:srgbClr val="403D3C"/>
                  </a:solidFill>
                  <a:effectLst/>
                  <a:uLnTx/>
                  <a:uFillTx/>
                  <a:latin typeface="Josefin Sans Bold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35" name="TextBox 7">
            <a:extLst>
              <a:ext uri="{FF2B5EF4-FFF2-40B4-BE49-F238E27FC236}">
                <a16:creationId xmlns:a16="http://schemas.microsoft.com/office/drawing/2014/main" id="{DCEB8B2E-46A4-44EF-A271-FEDC9E8872DD}"/>
              </a:ext>
            </a:extLst>
          </p:cNvPr>
          <p:cNvSpPr txBox="1"/>
          <p:nvPr/>
        </p:nvSpPr>
        <p:spPr>
          <a:xfrm rot="152325">
            <a:off x="757697" y="1563962"/>
            <a:ext cx="4498377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 defTabSz="609630">
              <a:spcBef>
                <a:spcPct val="0"/>
              </a:spcBef>
            </a:pPr>
            <a:r>
              <a:rPr lang="vi-VN" sz="3200" b="1" dirty="0">
                <a:solidFill>
                  <a:prstClr val="black"/>
                </a:solidFill>
                <a:cs typeface="Arial" panose="020B0604020202020204" pitchFamily="34" charset="0"/>
              </a:rPr>
              <a:t>................... là nơi sản xuất các chương trình phát thanh và phát tín hiệu truyền thanh qua ăng ten.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AutoShape 4">
            <a:extLst>
              <a:ext uri="{FF2B5EF4-FFF2-40B4-BE49-F238E27FC236}">
                <a16:creationId xmlns:a16="http://schemas.microsoft.com/office/drawing/2014/main" id="{0524FC18-1738-4980-A2AA-D47E4C1EF88B}"/>
              </a:ext>
            </a:extLst>
          </p:cNvPr>
          <p:cNvSpPr/>
          <p:nvPr/>
        </p:nvSpPr>
        <p:spPr>
          <a:xfrm rot="21470361" flipH="1">
            <a:off x="6691965" y="1167952"/>
            <a:ext cx="4410748" cy="1547409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37" name="TextBox 7">
            <a:extLst>
              <a:ext uri="{FF2B5EF4-FFF2-40B4-BE49-F238E27FC236}">
                <a16:creationId xmlns:a16="http://schemas.microsoft.com/office/drawing/2014/main" id="{2D346CC8-A536-4027-8809-CA242C7B19C4}"/>
              </a:ext>
            </a:extLst>
          </p:cNvPr>
          <p:cNvSpPr txBox="1"/>
          <p:nvPr/>
        </p:nvSpPr>
        <p:spPr>
          <a:xfrm rot="21420754">
            <a:off x="6895293" y="1117096"/>
            <a:ext cx="4004091" cy="16417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4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Dekar" panose="02000000000000000000" pitchFamily="2" charset="0"/>
                <a:ea typeface="+mn-ea"/>
                <a:cs typeface="+mn-cs"/>
              </a:rPr>
              <a:t>Đáp</a:t>
            </a:r>
            <a:r>
              <a:rPr kumimoji="0" lang="en-US" sz="5334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Dekar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5334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Dekar" panose="02000000000000000000" pitchFamily="2" charset="0"/>
                <a:ea typeface="+mn-ea"/>
                <a:cs typeface="+mn-cs"/>
              </a:rPr>
              <a:t>án</a:t>
            </a:r>
            <a:r>
              <a:rPr kumimoji="0" lang="en-US" sz="5334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Dekar" panose="02000000000000000000" pitchFamily="2" charset="0"/>
                <a:ea typeface="+mn-ea"/>
                <a:cs typeface="+mn-cs"/>
              </a:rPr>
              <a:t>: </a:t>
            </a:r>
            <a:r>
              <a:rPr lang="en-US" sz="5334" b="1" dirty="0" err="1">
                <a:solidFill>
                  <a:srgbClr val="FF0000"/>
                </a:solidFill>
                <a:latin typeface="#9Slide03 Dekar" panose="02000000000000000000" pitchFamily="2" charset="0"/>
              </a:rPr>
              <a:t>Đài</a:t>
            </a:r>
            <a:r>
              <a:rPr lang="en-US" sz="5334" b="1" dirty="0">
                <a:solidFill>
                  <a:srgbClr val="FF0000"/>
                </a:solidFill>
                <a:latin typeface="#9Slide03 Dekar" panose="02000000000000000000" pitchFamily="2" charset="0"/>
              </a:rPr>
              <a:t> </a:t>
            </a:r>
            <a:r>
              <a:rPr lang="en-US" sz="5334" b="1" dirty="0" err="1">
                <a:solidFill>
                  <a:srgbClr val="FF0000"/>
                </a:solidFill>
                <a:latin typeface="#9Slide03 Dekar" panose="02000000000000000000" pitchFamily="2" charset="0"/>
              </a:rPr>
              <a:t>phát</a:t>
            </a:r>
            <a:r>
              <a:rPr lang="en-US" sz="5334" b="1" dirty="0">
                <a:solidFill>
                  <a:srgbClr val="FF0000"/>
                </a:solidFill>
                <a:latin typeface="#9Slide03 Dekar" panose="02000000000000000000" pitchFamily="2" charset="0"/>
              </a:rPr>
              <a:t> </a:t>
            </a:r>
            <a:r>
              <a:rPr lang="en-US" sz="5334" b="1" dirty="0" err="1">
                <a:solidFill>
                  <a:srgbClr val="FF0000"/>
                </a:solidFill>
                <a:latin typeface="#9Slide03 Dekar" panose="02000000000000000000" pitchFamily="2" charset="0"/>
              </a:rPr>
              <a:t>thanh</a:t>
            </a:r>
            <a:endParaRPr kumimoji="0" lang="en-US" sz="5334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3 Dekar" panose="020000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98727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997866" y="-438477"/>
            <a:ext cx="999348" cy="108624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387564" y="-438477"/>
            <a:ext cx="999348" cy="108624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611693" y="-400447"/>
            <a:ext cx="999348" cy="108624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372264" y="1695744"/>
            <a:ext cx="999348" cy="108624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324999" y="-621439"/>
            <a:ext cx="999348" cy="108624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V="1">
            <a:off x="8246313" y="-38484"/>
            <a:ext cx="5061899" cy="205006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V="1">
            <a:off x="57819" y="-63722"/>
            <a:ext cx="4879443" cy="1976174"/>
          </a:xfrm>
          <a:prstGeom prst="rect">
            <a:avLst/>
          </a:prstGeom>
        </p:spPr>
      </p:pic>
      <p:pic>
        <p:nvPicPr>
          <p:cNvPr id="28" name="Picture 7">
            <a:extLst>
              <a:ext uri="{FF2B5EF4-FFF2-40B4-BE49-F238E27FC236}">
                <a16:creationId xmlns:a16="http://schemas.microsoft.com/office/drawing/2014/main" id="{184DF406-22FA-4BC0-B0D1-AC260A1074A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28556" y="1221157"/>
            <a:ext cx="626420" cy="680891"/>
          </a:xfrm>
          <a:prstGeom prst="rect">
            <a:avLst/>
          </a:prstGeom>
        </p:spPr>
      </p:pic>
      <p:pic>
        <p:nvPicPr>
          <p:cNvPr id="29" name="Picture 8">
            <a:extLst>
              <a:ext uri="{FF2B5EF4-FFF2-40B4-BE49-F238E27FC236}">
                <a16:creationId xmlns:a16="http://schemas.microsoft.com/office/drawing/2014/main" id="{AFC0F027-C14C-4019-9C81-41ADB6E6310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324999" y="-621439"/>
            <a:ext cx="999348" cy="1086247"/>
          </a:xfrm>
          <a:prstGeom prst="rect">
            <a:avLst/>
          </a:prstGeom>
        </p:spPr>
      </p:pic>
      <p:sp>
        <p:nvSpPr>
          <p:cNvPr id="30" name="AutoShape 4">
            <a:extLst>
              <a:ext uri="{FF2B5EF4-FFF2-40B4-BE49-F238E27FC236}">
                <a16:creationId xmlns:a16="http://schemas.microsoft.com/office/drawing/2014/main" id="{C9827431-3679-4674-8B75-4C0B7EB79506}"/>
              </a:ext>
            </a:extLst>
          </p:cNvPr>
          <p:cNvSpPr/>
          <p:nvPr/>
        </p:nvSpPr>
        <p:spPr>
          <a:xfrm rot="129639">
            <a:off x="43931" y="748292"/>
            <a:ext cx="5383046" cy="2679079"/>
          </a:xfrm>
          <a:prstGeom prst="rect">
            <a:avLst/>
          </a:prstGeom>
          <a:solidFill>
            <a:srgbClr val="FFFFFF"/>
          </a:solidFill>
        </p:spPr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F208D7E-7C6E-4AE3-BC32-5489815D23CB}"/>
              </a:ext>
            </a:extLst>
          </p:cNvPr>
          <p:cNvGrpSpPr/>
          <p:nvPr/>
        </p:nvGrpSpPr>
        <p:grpSpPr>
          <a:xfrm>
            <a:off x="4788949" y="-265592"/>
            <a:ext cx="1732793" cy="1510779"/>
            <a:chOff x="11279221" y="6211935"/>
            <a:chExt cx="2599189" cy="2266168"/>
          </a:xfrm>
        </p:grpSpPr>
        <p:pic>
          <p:nvPicPr>
            <p:cNvPr id="32" name="Picture 14">
              <a:extLst>
                <a:ext uri="{FF2B5EF4-FFF2-40B4-BE49-F238E27FC236}">
                  <a16:creationId xmlns:a16="http://schemas.microsoft.com/office/drawing/2014/main" id="{C12C2925-1215-4ABF-8CA6-FDEE2F7E99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 rot="977126">
              <a:off x="11279221" y="6211935"/>
              <a:ext cx="2599189" cy="2266168"/>
            </a:xfrm>
            <a:prstGeom prst="rect">
              <a:avLst/>
            </a:prstGeom>
          </p:spPr>
        </p:pic>
        <p:sp>
          <p:nvSpPr>
            <p:cNvPr id="34" name="TextBox 15">
              <a:extLst>
                <a:ext uri="{FF2B5EF4-FFF2-40B4-BE49-F238E27FC236}">
                  <a16:creationId xmlns:a16="http://schemas.microsoft.com/office/drawing/2014/main" id="{7663066F-ABAB-419C-BAFB-7448A0A26944}"/>
                </a:ext>
              </a:extLst>
            </p:cNvPr>
            <p:cNvSpPr txBox="1"/>
            <p:nvPr/>
          </p:nvSpPr>
          <p:spPr>
            <a:xfrm rot="1078377">
              <a:off x="12223405" y="6306271"/>
              <a:ext cx="1176319" cy="20774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11201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744" normalizeH="0" baseline="0" noProof="0" dirty="0">
                  <a:ln>
                    <a:noFill/>
                  </a:ln>
                  <a:solidFill>
                    <a:srgbClr val="403D3C"/>
                  </a:solidFill>
                  <a:effectLst/>
                  <a:uLnTx/>
                  <a:uFillTx/>
                  <a:latin typeface="Josefin Sans Bold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35" name="TextBox 7">
            <a:extLst>
              <a:ext uri="{FF2B5EF4-FFF2-40B4-BE49-F238E27FC236}">
                <a16:creationId xmlns:a16="http://schemas.microsoft.com/office/drawing/2014/main" id="{DCEB8B2E-46A4-44EF-A271-FEDC9E8872DD}"/>
              </a:ext>
            </a:extLst>
          </p:cNvPr>
          <p:cNvSpPr txBox="1"/>
          <p:nvPr/>
        </p:nvSpPr>
        <p:spPr>
          <a:xfrm rot="152325">
            <a:off x="-22719" y="1259181"/>
            <a:ext cx="5360804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 defTabSz="609630">
              <a:spcBef>
                <a:spcPct val="0"/>
              </a:spcBef>
              <a:defRPr/>
            </a:pPr>
            <a:r>
              <a:rPr lang="vi-VN" sz="3600" b="1" dirty="0">
                <a:solidFill>
                  <a:prstClr val="black"/>
                </a:solidFill>
                <a:cs typeface="Arial" panose="020B0604020202020204" pitchFamily="34" charset="0"/>
              </a:rPr>
              <a:t>.................. là nơi thu nhận các tín hiệu qua ăng ten và phát ra loa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" name="AutoShape 4">
            <a:extLst>
              <a:ext uri="{FF2B5EF4-FFF2-40B4-BE49-F238E27FC236}">
                <a16:creationId xmlns:a16="http://schemas.microsoft.com/office/drawing/2014/main" id="{0524FC18-1738-4980-A2AA-D47E4C1EF88B}"/>
              </a:ext>
            </a:extLst>
          </p:cNvPr>
          <p:cNvSpPr/>
          <p:nvPr/>
        </p:nvSpPr>
        <p:spPr>
          <a:xfrm rot="21470361" flipH="1">
            <a:off x="6731093" y="670932"/>
            <a:ext cx="5296304" cy="2114847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37" name="TextBox 7">
            <a:extLst>
              <a:ext uri="{FF2B5EF4-FFF2-40B4-BE49-F238E27FC236}">
                <a16:creationId xmlns:a16="http://schemas.microsoft.com/office/drawing/2014/main" id="{2D346CC8-A536-4027-8809-CA242C7B19C4}"/>
              </a:ext>
            </a:extLst>
          </p:cNvPr>
          <p:cNvSpPr txBox="1"/>
          <p:nvPr/>
        </p:nvSpPr>
        <p:spPr>
          <a:xfrm rot="21420754">
            <a:off x="6926726" y="951930"/>
            <a:ext cx="4845791" cy="16417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4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Dekar" panose="02000000000000000000" pitchFamily="2" charset="0"/>
                <a:ea typeface="+mn-ea"/>
                <a:cs typeface="+mn-cs"/>
              </a:rPr>
              <a:t>Đáp</a:t>
            </a:r>
            <a:r>
              <a:rPr kumimoji="0" lang="en-US" sz="5334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Dekar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5334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Dekar" panose="02000000000000000000" pitchFamily="2" charset="0"/>
                <a:ea typeface="+mn-ea"/>
                <a:cs typeface="+mn-cs"/>
              </a:rPr>
              <a:t>án</a:t>
            </a:r>
            <a:r>
              <a:rPr kumimoji="0" lang="en-US" sz="5334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Dekar" panose="02000000000000000000" pitchFamily="2" charset="0"/>
                <a:ea typeface="+mn-ea"/>
                <a:cs typeface="+mn-cs"/>
              </a:rPr>
              <a:t>: </a:t>
            </a:r>
            <a:r>
              <a:rPr kumimoji="0" lang="en-US" sz="5334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Dekar" panose="02000000000000000000" pitchFamily="2" charset="0"/>
                <a:ea typeface="+mn-ea"/>
                <a:cs typeface="+mn-cs"/>
              </a:rPr>
              <a:t>Máy</a:t>
            </a:r>
            <a:r>
              <a:rPr kumimoji="0" lang="en-US" sz="5334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Dekar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5334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Dekar" panose="02000000000000000000" pitchFamily="2" charset="0"/>
                <a:ea typeface="+mn-ea"/>
                <a:cs typeface="+mn-cs"/>
              </a:rPr>
              <a:t>thu</a:t>
            </a:r>
            <a:r>
              <a:rPr kumimoji="0" lang="en-US" sz="5334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Dekar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5334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Dekar" panose="02000000000000000000" pitchFamily="2" charset="0"/>
                <a:ea typeface="+mn-ea"/>
                <a:cs typeface="+mn-cs"/>
              </a:rPr>
              <a:t>thanh</a:t>
            </a:r>
            <a:endParaRPr kumimoji="0" lang="en-US" sz="5334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3 Dekar" panose="020000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12680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55D31A8-740D-4115-898E-EFBEBE62B4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5830" y="2470819"/>
            <a:ext cx="6322100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304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2B076D1-7D71-4375-ACC2-C4BC8DB45779}"/>
              </a:ext>
            </a:extLst>
          </p:cNvPr>
          <p:cNvSpPr txBox="1"/>
          <p:nvPr/>
        </p:nvSpPr>
        <p:spPr>
          <a:xfrm>
            <a:off x="689317" y="346710"/>
            <a:ext cx="11043138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hãy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đọc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tin ở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biết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tên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chương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trình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phát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thanh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phù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hợp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với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lứa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tuổi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học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7B58EF-502B-4BFF-8C3E-271F3BD512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1167" y="1544320"/>
            <a:ext cx="7100220" cy="49669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2F6040D-3197-4DDC-AA52-5BF762EFF1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9593" y="3694419"/>
            <a:ext cx="3697959" cy="3002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087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" y="-7329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7525" y="1114146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454141" y="1347936"/>
            <a:ext cx="5733558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 typeface="Arial"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9" name="Google Shape;1019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420713">
            <a:off x="8210538" y="2763596"/>
            <a:ext cx="1326145" cy="297239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958337" y="3691544"/>
            <a:ext cx="1858273" cy="2749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FA12A74-0DD3-4C9E-911F-5F883C22483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31682" y="1436736"/>
            <a:ext cx="5578475" cy="75094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0F4E147-114C-491B-89AA-825527DC1F9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767277" y="2322832"/>
            <a:ext cx="3232783" cy="22614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8DB4EF2-C01F-4A18-BCBF-D38687967F00}"/>
              </a:ext>
            </a:extLst>
          </p:cNvPr>
          <p:cNvGrpSpPr/>
          <p:nvPr/>
        </p:nvGrpSpPr>
        <p:grpSpPr>
          <a:xfrm>
            <a:off x="1188720" y="156906"/>
            <a:ext cx="9367520" cy="1270000"/>
            <a:chOff x="223520" y="345440"/>
            <a:chExt cx="11653520" cy="1289639"/>
          </a:xfrm>
        </p:grpSpPr>
        <p:grpSp>
          <p:nvGrpSpPr>
            <p:cNvPr id="4" name="组合 48">
              <a:extLst>
                <a:ext uri="{FF2B5EF4-FFF2-40B4-BE49-F238E27FC236}">
                  <a16:creationId xmlns:a16="http://schemas.microsoft.com/office/drawing/2014/main" id="{7DD67372-F585-4AF4-B952-C33A295CE173}"/>
                </a:ext>
              </a:extLst>
            </p:cNvPr>
            <p:cNvGrpSpPr/>
            <p:nvPr/>
          </p:nvGrpSpPr>
          <p:grpSpPr>
            <a:xfrm>
              <a:off x="223520" y="345440"/>
              <a:ext cx="11653520" cy="1289639"/>
              <a:chOff x="2900496" y="1028113"/>
              <a:chExt cx="6336001" cy="3420001"/>
            </a:xfrm>
          </p:grpSpPr>
          <p:sp>
            <p:nvSpPr>
              <p:cNvPr id="6" name="任意多边形: 形状 45">
                <a:extLst>
                  <a:ext uri="{FF2B5EF4-FFF2-40B4-BE49-F238E27FC236}">
                    <a16:creationId xmlns:a16="http://schemas.microsoft.com/office/drawing/2014/main" id="{08EEA430-0067-403F-88FC-3C260CF58FD1}"/>
                  </a:ext>
                </a:extLst>
              </p:cNvPr>
              <p:cNvSpPr/>
              <p:nvPr/>
            </p:nvSpPr>
            <p:spPr>
              <a:xfrm>
                <a:off x="2900496" y="1028113"/>
                <a:ext cx="6336001" cy="3420001"/>
              </a:xfrm>
              <a:prstGeom prst="roundRect">
                <a:avLst/>
              </a:prstGeom>
              <a:solidFill>
                <a:srgbClr val="FFC715"/>
              </a:solidFill>
              <a:ln>
                <a:solidFill>
                  <a:schemeClr val="bg1"/>
                </a:solidFill>
              </a:ln>
              <a:effectLst>
                <a:outerShdw blurRad="50800" dist="38100" dir="2700000" sx="101000" sy="101000" algn="tl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7" name="任意多边形: 形状 44">
                <a:extLst>
                  <a:ext uri="{FF2B5EF4-FFF2-40B4-BE49-F238E27FC236}">
                    <a16:creationId xmlns:a16="http://schemas.microsoft.com/office/drawing/2014/main" id="{E9B8BD47-095D-4AA2-A2FB-A1306242A1D3}"/>
                  </a:ext>
                </a:extLst>
              </p:cNvPr>
              <p:cNvSpPr/>
              <p:nvPr/>
            </p:nvSpPr>
            <p:spPr>
              <a:xfrm>
                <a:off x="2997347" y="1084832"/>
                <a:ext cx="6192000" cy="3312000"/>
              </a:xfrm>
              <a:prstGeom prst="roundRect">
                <a:avLst/>
              </a:prstGeom>
              <a:noFill/>
              <a:ln w="25400">
                <a:solidFill>
                  <a:srgbClr val="215968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855C349-BE6F-4089-866D-76D66EE35D63}"/>
                </a:ext>
              </a:extLst>
            </p:cNvPr>
            <p:cNvSpPr txBox="1"/>
            <p:nvPr/>
          </p:nvSpPr>
          <p:spPr>
            <a:xfrm>
              <a:off x="561520" y="451650"/>
              <a:ext cx="1127215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 chương trình phát thanh phù hợp với lứa tuổi học sinh</a:t>
              </a:r>
              <a:endPara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0A28D23-4DED-44A4-8689-C24641B26D86}"/>
              </a:ext>
            </a:extLst>
          </p:cNvPr>
          <p:cNvSpPr txBox="1"/>
          <p:nvPr/>
        </p:nvSpPr>
        <p:spPr>
          <a:xfrm>
            <a:off x="4427137" y="1696720"/>
            <a:ext cx="58547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E66C239-0E44-4DA3-8D09-842DD8E268D1}"/>
              </a:ext>
            </a:extLst>
          </p:cNvPr>
          <p:cNvSpPr txBox="1"/>
          <p:nvPr/>
        </p:nvSpPr>
        <p:spPr>
          <a:xfrm>
            <a:off x="4427137" y="2489200"/>
            <a:ext cx="58547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nhạc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265610-F2A8-4096-96B9-9F9AF0FD140C}"/>
              </a:ext>
            </a:extLst>
          </p:cNvPr>
          <p:cNvSpPr txBox="1"/>
          <p:nvPr/>
        </p:nvSpPr>
        <p:spPr>
          <a:xfrm>
            <a:off x="4427137" y="3281680"/>
            <a:ext cx="58547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 truyện dài kì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5FF262F-2A55-488A-A226-45470D56C762}"/>
              </a:ext>
            </a:extLst>
          </p:cNvPr>
          <p:cNvSpPr txBox="1"/>
          <p:nvPr/>
        </p:nvSpPr>
        <p:spPr>
          <a:xfrm>
            <a:off x="4427137" y="4043680"/>
            <a:ext cx="58547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Thiếu nhi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FE51F5E-5967-4303-9FC2-2AC165952347}"/>
              </a:ext>
            </a:extLst>
          </p:cNvPr>
          <p:cNvSpPr txBox="1"/>
          <p:nvPr/>
        </p:nvSpPr>
        <p:spPr>
          <a:xfrm>
            <a:off x="4427136" y="4805680"/>
            <a:ext cx="58547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 niên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5D58D3A-A227-4973-B24F-DE92FF7F1FA0}"/>
              </a:ext>
            </a:extLst>
          </p:cNvPr>
          <p:cNvSpPr txBox="1"/>
          <p:nvPr/>
        </p:nvSpPr>
        <p:spPr>
          <a:xfrm>
            <a:off x="4427135" y="5510121"/>
            <a:ext cx="58547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 dục từ xa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3658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/>
      <p:bldP spid="11" grpId="0"/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B004134-E846-44E3-8999-AFC2AE0F3B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1386" y="2154100"/>
            <a:ext cx="1890871" cy="4026251"/>
          </a:xfrm>
          <a:prstGeom prst="rect">
            <a:avLst/>
          </a:prstGeom>
        </p:spPr>
      </p:pic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5DE342B6-90DA-4009-A177-949EB678197C}"/>
              </a:ext>
            </a:extLst>
          </p:cNvPr>
          <p:cNvSpPr/>
          <p:nvPr/>
        </p:nvSpPr>
        <p:spPr>
          <a:xfrm>
            <a:off x="3454400" y="853440"/>
            <a:ext cx="6277226" cy="1717040"/>
          </a:xfrm>
          <a:prstGeom prst="wedgeEllipseCallout">
            <a:avLst>
              <a:gd name="adj1" fmla="val 47526"/>
              <a:gd name="adj2" fmla="val 54966"/>
            </a:avLst>
          </a:prstGeom>
          <a:solidFill>
            <a:srgbClr val="FFC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400" b="1" dirty="0">
                <a:latin typeface="Calibri" panose="020F0502020204030204" pitchFamily="34" charset="0"/>
                <a:cs typeface="Calibri" panose="020F0502020204030204" pitchFamily="34" charset="0"/>
              </a:rPr>
              <a:t>Ông bà em </a:t>
            </a:r>
            <a:r>
              <a:rPr lang="en-US" sz="34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thường</a:t>
            </a:r>
            <a:endParaRPr lang="vi-VN" sz="3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400" b="1" dirty="0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vi-VN" sz="3400" b="1" dirty="0">
                <a:latin typeface="Calibri" panose="020F0502020204030204" pitchFamily="34" charset="0"/>
                <a:cs typeface="Calibri" panose="020F0502020204030204" pitchFamily="34" charset="0"/>
              </a:rPr>
              <a:t>ghe chương trình phát thanh nào? </a:t>
            </a:r>
            <a:endParaRPr lang="en-US" sz="3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AA958E41-6309-4EC4-8E43-8474DCFE90F2}"/>
              </a:ext>
            </a:extLst>
          </p:cNvPr>
          <p:cNvSpPr/>
          <p:nvPr/>
        </p:nvSpPr>
        <p:spPr>
          <a:xfrm>
            <a:off x="934720" y="2926080"/>
            <a:ext cx="7628506" cy="2519680"/>
          </a:xfrm>
          <a:prstGeom prst="wedgeEllipseCallout">
            <a:avLst>
              <a:gd name="adj1" fmla="val 62353"/>
              <a:gd name="adj2" fmla="val -30284"/>
            </a:avLst>
          </a:prstGeom>
          <a:solidFill>
            <a:srgbClr val="FFC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000" b="1" dirty="0"/>
              <a:t>Tại sao trong cùng một thời điểm ông bà, bố mẹ cùng nghe ra đi ô nhưng nội dung chương trình lại khác nhau? </a:t>
            </a:r>
            <a:endParaRPr lang="en-US" sz="3000" b="1" dirty="0"/>
          </a:p>
        </p:txBody>
      </p:sp>
    </p:spTree>
    <p:extLst>
      <p:ext uri="{BB962C8B-B14F-4D97-AF65-F5344CB8AC3E}">
        <p14:creationId xmlns:p14="http://schemas.microsoft.com/office/powerpoint/2010/main" val="2629235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245</Words>
  <Application>Microsoft Office PowerPoint</Application>
  <PresentationFormat>Widescreen</PresentationFormat>
  <Paragraphs>34</Paragraphs>
  <Slides>15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9" baseType="lpstr">
      <vt:lpstr>Microsoft YaHei</vt:lpstr>
      <vt:lpstr>Microsoft YaHei</vt:lpstr>
      <vt:lpstr>宋体</vt:lpstr>
      <vt:lpstr>#9Slide03 Dekar</vt:lpstr>
      <vt:lpstr>Arial</vt:lpstr>
      <vt:lpstr>Calibri</vt:lpstr>
      <vt:lpstr>等线</vt:lpstr>
      <vt:lpstr>Georgia</vt:lpstr>
      <vt:lpstr>Josefin Sans Bold</vt:lpstr>
      <vt:lpstr>Times New Roman</vt:lpstr>
      <vt:lpstr>UTM Cookies</vt:lpstr>
      <vt:lpstr>Office 主题​​</vt:lpstr>
      <vt:lpstr>1_Office Theme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Techsi.vn</cp:lastModifiedBy>
  <cp:revision>23</cp:revision>
  <dcterms:created xsi:type="dcterms:W3CDTF">2022-07-22T00:57:10Z</dcterms:created>
  <dcterms:modified xsi:type="dcterms:W3CDTF">2024-11-04T03:05:55Z</dcterms:modified>
</cp:coreProperties>
</file>