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2024/11/7</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079529" y="1219200"/>
            <a:ext cx="850871"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dm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782998" y="449634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(dm)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Times New Roman" panose="02020603050405020304" pitchFamily="18" charset="0"/>
                <a:cs typeface="Times New Roman" panose="02020603050405020304" pitchFamily="18" charset="0"/>
              </a:rPr>
              <a:t>Điểm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nằm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giữa</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đoạn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thẳng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được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gọi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gì</a:t>
            </a:r>
            <a:r>
              <a:rPr lang="en-US" sz="3000" b="1" dirty="0">
                <a:solidFill>
                  <a:srgbClr val="C00000"/>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Times New Roman" panose="02020603050405020304" pitchFamily="18" charset="0"/>
                <a:cs typeface="Times New Roman" panose="02020603050405020304" pitchFamily="18" charset="0"/>
              </a:rPr>
              <a:t>Đáp án: Trung điểm của đoạn thằng</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Điểm</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nằm</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giữa</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đường</a:t>
            </a:r>
            <a:r>
              <a:rPr kumimoji="0" lang="en-US" sz="30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tròn</a:t>
            </a:r>
            <a:r>
              <a:rPr kumimoji="0" lang="en-US" sz="30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được</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gọi</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là</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gì</a:t>
            </a:r>
            <a:r>
              <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Tâm</a:t>
            </a:r>
            <a:r>
              <a:rPr kumimoji="0" lang="nl-NL"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đường tròn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Times New Roman" panose="02020603050405020304" pitchFamily="18" charset="0"/>
                <a:cs typeface="Times New Roman" panose="02020603050405020304" pitchFamily="18" charset="0"/>
              </a:rPr>
              <a:t>Đường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kính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đường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tròn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gấp</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mấy</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lần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bán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kính</a:t>
            </a:r>
            <a:r>
              <a:rPr lang="en-US" sz="3000" b="1" dirty="0">
                <a:solidFill>
                  <a:srgbClr val="C00000"/>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Gấp</a:t>
            </a:r>
            <a:r>
              <a:rPr kumimoji="0" lang="nl-NL"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2 lần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460</Words>
  <Application>Microsoft Office PowerPoint</Application>
  <PresentationFormat>Widescreen</PresentationFormat>
  <Paragraphs>45</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37</cp:revision>
  <dcterms:created xsi:type="dcterms:W3CDTF">2022-07-15T05:41:18Z</dcterms:created>
  <dcterms:modified xsi:type="dcterms:W3CDTF">2024-11-07T02:35:07Z</dcterms:modified>
</cp:coreProperties>
</file>