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57" r:id="rId3"/>
    <p:sldId id="259" r:id="rId4"/>
    <p:sldId id="310" r:id="rId5"/>
    <p:sldId id="311" r:id="rId6"/>
    <p:sldId id="312" r:id="rId7"/>
    <p:sldId id="313" r:id="rId8"/>
    <p:sldId id="261" r:id="rId9"/>
    <p:sldId id="263" r:id="rId10"/>
    <p:sldId id="314" r:id="rId11"/>
    <p:sldId id="315" r:id="rId12"/>
    <p:sldId id="31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5E571-9B87-4796-86A2-B349F45B444F}"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35709-820D-4416-A091-E1AAA5C73C5A}" type="slidenum">
              <a:rPr lang="en-US" smtClean="0"/>
              <a:t>‹#›</a:t>
            </a:fld>
            <a:endParaRPr lang="en-US"/>
          </a:p>
        </p:txBody>
      </p:sp>
    </p:spTree>
    <p:extLst>
      <p:ext uri="{BB962C8B-B14F-4D97-AF65-F5344CB8AC3E}">
        <p14:creationId xmlns:p14="http://schemas.microsoft.com/office/powerpoint/2010/main" val="239977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15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26400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286219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A849A277-C71C-4CC4-A71F-D11668FBC65C}"/>
              </a:ext>
            </a:extLst>
          </p:cNvPr>
          <p:cNvPicPr>
            <a:picLocks noChangeAspect="1"/>
          </p:cNvPicPr>
          <p:nvPr userDrawn="1"/>
        </p:nvPicPr>
        <p:blipFill>
          <a:blip r:embed="rId3"/>
          <a:stretch>
            <a:fillRect/>
          </a:stretch>
        </p:blipFill>
        <p:spPr>
          <a:xfrm>
            <a:off x="574191" y="92557"/>
            <a:ext cx="885825" cy="371475"/>
          </a:xfrm>
          <a:prstGeom prst="rect">
            <a:avLst/>
          </a:prstGeom>
        </p:spPr>
      </p:pic>
      <p:pic>
        <p:nvPicPr>
          <p:cNvPr id="5" name="Picture 4">
            <a:extLst>
              <a:ext uri="{FF2B5EF4-FFF2-40B4-BE49-F238E27FC236}">
                <a16:creationId xmlns:a16="http://schemas.microsoft.com/office/drawing/2014/main" id="{9677E027-78B8-4326-9B63-C3518E72004E}"/>
              </a:ext>
            </a:extLst>
          </p:cNvPr>
          <p:cNvPicPr>
            <a:picLocks noChangeAspect="1"/>
          </p:cNvPicPr>
          <p:nvPr userDrawn="1"/>
        </p:nvPicPr>
        <p:blipFill>
          <a:blip r:embed="rId4"/>
          <a:stretch>
            <a:fillRect/>
          </a:stretch>
        </p:blipFill>
        <p:spPr>
          <a:xfrm>
            <a:off x="9735791" y="3852033"/>
            <a:ext cx="1336399" cy="485775"/>
          </a:xfrm>
          <a:prstGeom prst="rect">
            <a:avLst/>
          </a:prstGeom>
        </p:spPr>
      </p:pic>
    </p:spTree>
    <p:extLst>
      <p:ext uri="{BB962C8B-B14F-4D97-AF65-F5344CB8AC3E}">
        <p14:creationId xmlns:p14="http://schemas.microsoft.com/office/powerpoint/2010/main" val="114269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3" name="Picture 2">
            <a:extLst>
              <a:ext uri="{FF2B5EF4-FFF2-40B4-BE49-F238E27FC236}">
                <a16:creationId xmlns:a16="http://schemas.microsoft.com/office/drawing/2014/main" id="{FF33FA94-5889-4344-9160-287CB6278C45}"/>
              </a:ext>
            </a:extLst>
          </p:cNvPr>
          <p:cNvPicPr>
            <a:picLocks noChangeAspect="1"/>
          </p:cNvPicPr>
          <p:nvPr userDrawn="1"/>
        </p:nvPicPr>
        <p:blipFill>
          <a:blip r:embed="rId3"/>
          <a:stretch>
            <a:fillRect/>
          </a:stretch>
        </p:blipFill>
        <p:spPr>
          <a:xfrm>
            <a:off x="9725853" y="3802338"/>
            <a:ext cx="1276764" cy="614292"/>
          </a:xfrm>
          <a:prstGeom prst="rect">
            <a:avLst/>
          </a:prstGeom>
        </p:spPr>
      </p:pic>
      <p:pic>
        <p:nvPicPr>
          <p:cNvPr id="8" name="Picture 7">
            <a:extLst>
              <a:ext uri="{FF2B5EF4-FFF2-40B4-BE49-F238E27FC236}">
                <a16:creationId xmlns:a16="http://schemas.microsoft.com/office/drawing/2014/main" id="{C62836DD-B823-411D-AD21-5A9E5E7B6176}"/>
              </a:ext>
            </a:extLst>
          </p:cNvPr>
          <p:cNvPicPr>
            <a:picLocks noChangeAspect="1"/>
          </p:cNvPicPr>
          <p:nvPr userDrawn="1"/>
        </p:nvPicPr>
        <p:blipFill>
          <a:blip r:embed="rId4"/>
          <a:stretch>
            <a:fillRect/>
          </a:stretch>
        </p:blipFill>
        <p:spPr>
          <a:xfrm>
            <a:off x="574191" y="92557"/>
            <a:ext cx="885825" cy="371475"/>
          </a:xfrm>
          <a:prstGeom prst="rect">
            <a:avLst/>
          </a:prstGeom>
        </p:spPr>
      </p:pic>
    </p:spTree>
    <p:extLst>
      <p:ext uri="{BB962C8B-B14F-4D97-AF65-F5344CB8AC3E}">
        <p14:creationId xmlns:p14="http://schemas.microsoft.com/office/powerpoint/2010/main" val="29458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795678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961759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741262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660352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032797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258453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386495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11/14/2024</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110170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11/14/2024</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4166176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41259644"/>
      </p:ext>
    </p:extLst>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slide" Target="slide3.xml"/><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HẠM DUYÊN 1 - 9Slide.vn">
            <a:extLst>
              <a:ext uri="{FF2B5EF4-FFF2-40B4-BE49-F238E27FC236}">
                <a16:creationId xmlns:a16="http://schemas.microsoft.com/office/drawing/2014/main" id="{1D007565-EC2A-41ED-96B4-AEE27A54B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PHẠM DUYÊN 2 - 9Slide.vn">
            <a:extLst>
              <a:ext uri="{FF2B5EF4-FFF2-40B4-BE49-F238E27FC236}">
                <a16:creationId xmlns:a16="http://schemas.microsoft.com/office/drawing/2014/main" id="{40AEA182-1147-4F9A-ACEB-15AC9F09749B}"/>
              </a:ext>
            </a:extLst>
          </p:cNvPr>
          <p:cNvSpPr/>
          <p:nvPr>
            <p:custDataLst>
              <p:tags r:id="rId1"/>
            </p:custDataLst>
          </p:nvPr>
        </p:nvSpPr>
        <p:spPr>
          <a:xfrm>
            <a:off x="451803" y="1056640"/>
            <a:ext cx="11288395" cy="4744720"/>
          </a:xfrm>
          <a:prstGeom prst="rect">
            <a:avLst/>
          </a:prstGeom>
          <a:solidFill>
            <a:schemeClr val="dk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Quicksand Medium"/>
              <a:ea typeface="+mn-ea"/>
              <a:cs typeface="+mn-cs"/>
            </a:endParaRPr>
          </a:p>
        </p:txBody>
      </p:sp>
      <p:sp>
        <p:nvSpPr>
          <p:cNvPr id="8" name="PHẠM DUYÊN 7 - 9Slide.vn">
            <a:extLst>
              <a:ext uri="{FF2B5EF4-FFF2-40B4-BE49-F238E27FC236}">
                <a16:creationId xmlns:a16="http://schemas.microsoft.com/office/drawing/2014/main" id="{57734C26-BBD5-4A07-A4F4-2D4111C0FFAD}"/>
              </a:ext>
            </a:extLst>
          </p:cNvPr>
          <p:cNvSpPr/>
          <p:nvPr>
            <p:custDataLst>
              <p:tags r:id="rId2"/>
            </p:custDataLst>
          </p:nvPr>
        </p:nvSpPr>
        <p:spPr>
          <a:xfrm rot="10800000">
            <a:off x="-2293602"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3" name="Picture 2">
            <a:extLst>
              <a:ext uri="{FF2B5EF4-FFF2-40B4-BE49-F238E27FC236}">
                <a16:creationId xmlns:a16="http://schemas.microsoft.com/office/drawing/2014/main" id="{16D75056-3C03-4D9D-AC0F-B5EDA91882A7}"/>
              </a:ext>
            </a:extLst>
          </p:cNvPr>
          <p:cNvPicPr>
            <a:picLocks noChangeAspect="1"/>
          </p:cNvPicPr>
          <p:nvPr/>
        </p:nvPicPr>
        <p:blipFill>
          <a:blip r:embed="rId5"/>
          <a:stretch>
            <a:fillRect/>
          </a:stretch>
        </p:blipFill>
        <p:spPr>
          <a:xfrm>
            <a:off x="451803" y="1724628"/>
            <a:ext cx="11400508" cy="859611"/>
          </a:xfrm>
          <a:prstGeom prst="rect">
            <a:avLst/>
          </a:prstGeom>
        </p:spPr>
      </p:pic>
      <p:pic>
        <p:nvPicPr>
          <p:cNvPr id="6" name="Picture 5">
            <a:extLst>
              <a:ext uri="{FF2B5EF4-FFF2-40B4-BE49-F238E27FC236}">
                <a16:creationId xmlns:a16="http://schemas.microsoft.com/office/drawing/2014/main" id="{239F5BA5-4743-49F1-B187-3CC2232FD172}"/>
              </a:ext>
            </a:extLst>
          </p:cNvPr>
          <p:cNvPicPr>
            <a:picLocks noChangeAspect="1"/>
          </p:cNvPicPr>
          <p:nvPr/>
        </p:nvPicPr>
        <p:blipFill>
          <a:blip r:embed="rId6"/>
          <a:stretch>
            <a:fillRect/>
          </a:stretch>
        </p:blipFill>
        <p:spPr>
          <a:xfrm>
            <a:off x="1501503" y="2703168"/>
            <a:ext cx="9522777" cy="2017951"/>
          </a:xfrm>
          <a:prstGeom prst="rect">
            <a:avLst/>
          </a:prstGeom>
        </p:spPr>
      </p:pic>
    </p:spTree>
    <p:extLst>
      <p:ext uri="{BB962C8B-B14F-4D97-AF65-F5344CB8AC3E}">
        <p14:creationId xmlns:p14="http://schemas.microsoft.com/office/powerpoint/2010/main" val="1987289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4833257"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98BA5B-C2B5-4876-8609-CE78F84615D8}"/>
              </a:ext>
            </a:extLst>
          </p:cNvPr>
          <p:cNvCxnSpPr>
            <a:cxnSpLocks/>
          </p:cNvCxnSpPr>
          <p:nvPr/>
        </p:nvCxnSpPr>
        <p:spPr>
          <a:xfrm flipV="1">
            <a:off x="7358743" y="1186543"/>
            <a:ext cx="3537857"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1C87EE-3080-4F30-9D56-585B8DE68D6E}"/>
              </a:ext>
            </a:extLst>
          </p:cNvPr>
          <p:cNvCxnSpPr>
            <a:cxnSpLocks/>
          </p:cNvCxnSpPr>
          <p:nvPr/>
        </p:nvCxnSpPr>
        <p:spPr>
          <a:xfrm flipV="1">
            <a:off x="631372" y="1757891"/>
            <a:ext cx="145868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10" name="PHẠM DUYÊN 4 - 9Slide.vn">
            <a:extLst>
              <a:ext uri="{FF2B5EF4-FFF2-40B4-BE49-F238E27FC236}">
                <a16:creationId xmlns:a16="http://schemas.microsoft.com/office/drawing/2014/main" id="{DE16AF6A-E662-4EC0-9BAF-9B97C6157EF1}"/>
              </a:ext>
            </a:extLst>
          </p:cNvPr>
          <p:cNvSpPr txBox="1">
            <a:spLocks noChangeAspect="1"/>
          </p:cNvSpPr>
          <p:nvPr/>
        </p:nvSpPr>
        <p:spPr>
          <a:xfrm>
            <a:off x="2604026" y="2672017"/>
            <a:ext cx="6983949" cy="1513966"/>
          </a:xfrm>
          <a:custGeom>
            <a:avLst/>
            <a:gdLst>
              <a:gd name="connsiteX0" fmla="*/ 4613672 w 6983949"/>
              <a:gd name="connsiteY0" fmla="*/ 1257379 h 1513966"/>
              <a:gd name="connsiteX1" fmla="*/ 4552231 w 6983949"/>
              <a:gd name="connsiteY1" fmla="*/ 1282715 h 1513966"/>
              <a:gd name="connsiteX2" fmla="*/ 4527528 w 6983949"/>
              <a:gd name="connsiteY2" fmla="*/ 1344790 h 1513966"/>
              <a:gd name="connsiteX3" fmla="*/ 4552231 w 6983949"/>
              <a:gd name="connsiteY3" fmla="*/ 1405597 h 1513966"/>
              <a:gd name="connsiteX4" fmla="*/ 4613672 w 6983949"/>
              <a:gd name="connsiteY4" fmla="*/ 1430934 h 1513966"/>
              <a:gd name="connsiteX5" fmla="*/ 4675747 w 6983949"/>
              <a:gd name="connsiteY5" fmla="*/ 1406231 h 1513966"/>
              <a:gd name="connsiteX6" fmla="*/ 4701083 w 6983949"/>
              <a:gd name="connsiteY6" fmla="*/ 1344790 h 1513966"/>
              <a:gd name="connsiteX7" fmla="*/ 4675747 w 6983949"/>
              <a:gd name="connsiteY7" fmla="*/ 1282715 h 1513966"/>
              <a:gd name="connsiteX8" fmla="*/ 4613672 w 6983949"/>
              <a:gd name="connsiteY8" fmla="*/ 1257379 h 1513966"/>
              <a:gd name="connsiteX9" fmla="*/ 3708988 w 6983949"/>
              <a:gd name="connsiteY9" fmla="*/ 508685 h 1513966"/>
              <a:gd name="connsiteX10" fmla="*/ 3758394 w 6983949"/>
              <a:gd name="connsiteY10" fmla="*/ 508685 h 1513966"/>
              <a:gd name="connsiteX11" fmla="*/ 3925615 w 6983949"/>
              <a:gd name="connsiteY11" fmla="*/ 545423 h 1513966"/>
              <a:gd name="connsiteX12" fmla="*/ 3971221 w 6983949"/>
              <a:gd name="connsiteY12" fmla="*/ 673372 h 1513966"/>
              <a:gd name="connsiteX13" fmla="*/ 3971221 w 6983949"/>
              <a:gd name="connsiteY13" fmla="*/ 850728 h 1513966"/>
              <a:gd name="connsiteX14" fmla="*/ 3925615 w 6983949"/>
              <a:gd name="connsiteY14" fmla="*/ 979944 h 1513966"/>
              <a:gd name="connsiteX15" fmla="*/ 3758394 w 6983949"/>
              <a:gd name="connsiteY15" fmla="*/ 1015415 h 1513966"/>
              <a:gd name="connsiteX16" fmla="*/ 3708988 w 6983949"/>
              <a:gd name="connsiteY16" fmla="*/ 1015415 h 1513966"/>
              <a:gd name="connsiteX17" fmla="*/ 3670983 w 6983949"/>
              <a:gd name="connsiteY17" fmla="*/ 977410 h 1513966"/>
              <a:gd name="connsiteX18" fmla="*/ 3670983 w 6983949"/>
              <a:gd name="connsiteY18" fmla="*/ 792454 h 1513966"/>
              <a:gd name="connsiteX19" fmla="*/ 3724190 w 6983949"/>
              <a:gd name="connsiteY19" fmla="*/ 792454 h 1513966"/>
              <a:gd name="connsiteX20" fmla="*/ 3765995 w 6983949"/>
              <a:gd name="connsiteY20" fmla="*/ 782319 h 1513966"/>
              <a:gd name="connsiteX21" fmla="*/ 3776130 w 6983949"/>
              <a:gd name="connsiteY21" fmla="*/ 740514 h 1513966"/>
              <a:gd name="connsiteX22" fmla="*/ 3776130 w 6983949"/>
              <a:gd name="connsiteY22" fmla="*/ 725312 h 1513966"/>
              <a:gd name="connsiteX23" fmla="*/ 3765995 w 6983949"/>
              <a:gd name="connsiteY23" fmla="*/ 683507 h 1513966"/>
              <a:gd name="connsiteX24" fmla="*/ 3724190 w 6983949"/>
              <a:gd name="connsiteY24" fmla="*/ 673372 h 1513966"/>
              <a:gd name="connsiteX25" fmla="*/ 3670983 w 6983949"/>
              <a:gd name="connsiteY25" fmla="*/ 673372 h 1513966"/>
              <a:gd name="connsiteX26" fmla="*/ 3670983 w 6983949"/>
              <a:gd name="connsiteY26" fmla="*/ 546690 h 1513966"/>
              <a:gd name="connsiteX27" fmla="*/ 3708988 w 6983949"/>
              <a:gd name="connsiteY27" fmla="*/ 508685 h 1513966"/>
              <a:gd name="connsiteX28" fmla="*/ 4620006 w 6983949"/>
              <a:gd name="connsiteY28" fmla="*/ 497284 h 1513966"/>
              <a:gd name="connsiteX29" fmla="*/ 4763158 w 6983949"/>
              <a:gd name="connsiteY29" fmla="*/ 539089 h 1513966"/>
              <a:gd name="connsiteX30" fmla="*/ 4798629 w 6983949"/>
              <a:gd name="connsiteY30" fmla="*/ 675906 h 1513966"/>
              <a:gd name="connsiteX31" fmla="*/ 4798629 w 6983949"/>
              <a:gd name="connsiteY31" fmla="*/ 853261 h 1513966"/>
              <a:gd name="connsiteX32" fmla="*/ 4763158 w 6983949"/>
              <a:gd name="connsiteY32" fmla="*/ 990079 h 1513966"/>
              <a:gd name="connsiteX33" fmla="*/ 4620006 w 6983949"/>
              <a:gd name="connsiteY33" fmla="*/ 1031884 h 1513966"/>
              <a:gd name="connsiteX34" fmla="*/ 4476855 w 6983949"/>
              <a:gd name="connsiteY34" fmla="*/ 990079 h 1513966"/>
              <a:gd name="connsiteX35" fmla="*/ 4441384 w 6983949"/>
              <a:gd name="connsiteY35" fmla="*/ 853261 h 1513966"/>
              <a:gd name="connsiteX36" fmla="*/ 4441384 w 6983949"/>
              <a:gd name="connsiteY36" fmla="*/ 675906 h 1513966"/>
              <a:gd name="connsiteX37" fmla="*/ 4476855 w 6983949"/>
              <a:gd name="connsiteY37" fmla="*/ 539089 h 1513966"/>
              <a:gd name="connsiteX38" fmla="*/ 4620006 w 6983949"/>
              <a:gd name="connsiteY38" fmla="*/ 497284 h 1513966"/>
              <a:gd name="connsiteX39" fmla="*/ 2314956 w 6983949"/>
              <a:gd name="connsiteY39" fmla="*/ 497284 h 1513966"/>
              <a:gd name="connsiteX40" fmla="*/ 2458108 w 6983949"/>
              <a:gd name="connsiteY40" fmla="*/ 539089 h 1513966"/>
              <a:gd name="connsiteX41" fmla="*/ 2493579 w 6983949"/>
              <a:gd name="connsiteY41" fmla="*/ 675906 h 1513966"/>
              <a:gd name="connsiteX42" fmla="*/ 2493579 w 6983949"/>
              <a:gd name="connsiteY42" fmla="*/ 853261 h 1513966"/>
              <a:gd name="connsiteX43" fmla="*/ 2458108 w 6983949"/>
              <a:gd name="connsiteY43" fmla="*/ 990079 h 1513966"/>
              <a:gd name="connsiteX44" fmla="*/ 2314956 w 6983949"/>
              <a:gd name="connsiteY44" fmla="*/ 1031884 h 1513966"/>
              <a:gd name="connsiteX45" fmla="*/ 2171805 w 6983949"/>
              <a:gd name="connsiteY45" fmla="*/ 990079 h 1513966"/>
              <a:gd name="connsiteX46" fmla="*/ 2136334 w 6983949"/>
              <a:gd name="connsiteY46" fmla="*/ 853261 h 1513966"/>
              <a:gd name="connsiteX47" fmla="*/ 2136334 w 6983949"/>
              <a:gd name="connsiteY47" fmla="*/ 675906 h 1513966"/>
              <a:gd name="connsiteX48" fmla="*/ 2171805 w 6983949"/>
              <a:gd name="connsiteY48" fmla="*/ 539089 h 1513966"/>
              <a:gd name="connsiteX49" fmla="*/ 2314956 w 6983949"/>
              <a:gd name="connsiteY49" fmla="*/ 497284 h 1513966"/>
              <a:gd name="connsiteX50" fmla="*/ 3653248 w 6983949"/>
              <a:gd name="connsiteY50" fmla="*/ 350332 h 1513966"/>
              <a:gd name="connsiteX51" fmla="*/ 3537333 w 6983949"/>
              <a:gd name="connsiteY51" fmla="*/ 386436 h 1513966"/>
              <a:gd name="connsiteX52" fmla="*/ 3501228 w 6983949"/>
              <a:gd name="connsiteY52" fmla="*/ 502351 h 1513966"/>
              <a:gd name="connsiteX53" fmla="*/ 3501228 w 6983949"/>
              <a:gd name="connsiteY53" fmla="*/ 673372 h 1513966"/>
              <a:gd name="connsiteX54" fmla="*/ 3453089 w 6983949"/>
              <a:gd name="connsiteY54" fmla="*/ 673372 h 1513966"/>
              <a:gd name="connsiteX55" fmla="*/ 3411284 w 6983949"/>
              <a:gd name="connsiteY55" fmla="*/ 683507 h 1513966"/>
              <a:gd name="connsiteX56" fmla="*/ 3401149 w 6983949"/>
              <a:gd name="connsiteY56" fmla="*/ 725312 h 1513966"/>
              <a:gd name="connsiteX57" fmla="*/ 3401149 w 6983949"/>
              <a:gd name="connsiteY57" fmla="*/ 740514 h 1513966"/>
              <a:gd name="connsiteX58" fmla="*/ 3411284 w 6983949"/>
              <a:gd name="connsiteY58" fmla="*/ 782319 h 1513966"/>
              <a:gd name="connsiteX59" fmla="*/ 3453089 w 6983949"/>
              <a:gd name="connsiteY59" fmla="*/ 792454 h 1513966"/>
              <a:gd name="connsiteX60" fmla="*/ 3501228 w 6983949"/>
              <a:gd name="connsiteY60" fmla="*/ 792454 h 1513966"/>
              <a:gd name="connsiteX61" fmla="*/ 3501228 w 6983949"/>
              <a:gd name="connsiteY61" fmla="*/ 1021749 h 1513966"/>
              <a:gd name="connsiteX62" fmla="*/ 3537333 w 6983949"/>
              <a:gd name="connsiteY62" fmla="*/ 1137664 h 1513966"/>
              <a:gd name="connsiteX63" fmla="*/ 3653248 w 6983949"/>
              <a:gd name="connsiteY63" fmla="*/ 1173768 h 1513966"/>
              <a:gd name="connsiteX64" fmla="*/ 3758394 w 6983949"/>
              <a:gd name="connsiteY64" fmla="*/ 1173768 h 1513966"/>
              <a:gd name="connsiteX65" fmla="*/ 4051664 w 6983949"/>
              <a:gd name="connsiteY65" fmla="*/ 1097125 h 1513966"/>
              <a:gd name="connsiteX66" fmla="*/ 4146043 w 6983949"/>
              <a:gd name="connsiteY66" fmla="*/ 850728 h 1513966"/>
              <a:gd name="connsiteX67" fmla="*/ 4146043 w 6983949"/>
              <a:gd name="connsiteY67" fmla="*/ 673372 h 1513966"/>
              <a:gd name="connsiteX68" fmla="*/ 4054831 w 6983949"/>
              <a:gd name="connsiteY68" fmla="*/ 420007 h 1513966"/>
              <a:gd name="connsiteX69" fmla="*/ 3758394 w 6983949"/>
              <a:gd name="connsiteY69" fmla="*/ 350332 h 1513966"/>
              <a:gd name="connsiteX70" fmla="*/ 2893409 w 6983949"/>
              <a:gd name="connsiteY70" fmla="*/ 350332 h 1513966"/>
              <a:gd name="connsiteX71" fmla="*/ 2834502 w 6983949"/>
              <a:gd name="connsiteY71" fmla="*/ 365534 h 1513966"/>
              <a:gd name="connsiteX72" fmla="*/ 2819934 w 6983949"/>
              <a:gd name="connsiteY72" fmla="*/ 423808 h 1513966"/>
              <a:gd name="connsiteX73" fmla="*/ 2819934 w 6983949"/>
              <a:gd name="connsiteY73" fmla="*/ 1100292 h 1513966"/>
              <a:gd name="connsiteX74" fmla="*/ 2834502 w 6983949"/>
              <a:gd name="connsiteY74" fmla="*/ 1158566 h 1513966"/>
              <a:gd name="connsiteX75" fmla="*/ 2893409 w 6983949"/>
              <a:gd name="connsiteY75" fmla="*/ 1173768 h 1513966"/>
              <a:gd name="connsiteX76" fmla="*/ 2916212 w 6983949"/>
              <a:gd name="connsiteY76" fmla="*/ 1173768 h 1513966"/>
              <a:gd name="connsiteX77" fmla="*/ 2975120 w 6983949"/>
              <a:gd name="connsiteY77" fmla="*/ 1158566 h 1513966"/>
              <a:gd name="connsiteX78" fmla="*/ 2989688 w 6983949"/>
              <a:gd name="connsiteY78" fmla="*/ 1100292 h 1513966"/>
              <a:gd name="connsiteX79" fmla="*/ 2989688 w 6983949"/>
              <a:gd name="connsiteY79" fmla="*/ 423808 h 1513966"/>
              <a:gd name="connsiteX80" fmla="*/ 2975120 w 6983949"/>
              <a:gd name="connsiteY80" fmla="*/ 365534 h 1513966"/>
              <a:gd name="connsiteX81" fmla="*/ 2916212 w 6983949"/>
              <a:gd name="connsiteY81" fmla="*/ 350332 h 1513966"/>
              <a:gd name="connsiteX82" fmla="*/ 1244975 w 6983949"/>
              <a:gd name="connsiteY82" fmla="*/ 350332 h 1513966"/>
              <a:gd name="connsiteX83" fmla="*/ 1186068 w 6983949"/>
              <a:gd name="connsiteY83" fmla="*/ 365534 h 1513966"/>
              <a:gd name="connsiteX84" fmla="*/ 1171499 w 6983949"/>
              <a:gd name="connsiteY84" fmla="*/ 423808 h 1513966"/>
              <a:gd name="connsiteX85" fmla="*/ 1171499 w 6983949"/>
              <a:gd name="connsiteY85" fmla="*/ 1100292 h 1513966"/>
              <a:gd name="connsiteX86" fmla="*/ 1186068 w 6983949"/>
              <a:gd name="connsiteY86" fmla="*/ 1158566 h 1513966"/>
              <a:gd name="connsiteX87" fmla="*/ 1244975 w 6983949"/>
              <a:gd name="connsiteY87" fmla="*/ 1173768 h 1513966"/>
              <a:gd name="connsiteX88" fmla="*/ 1267778 w 6983949"/>
              <a:gd name="connsiteY88" fmla="*/ 1173768 h 1513966"/>
              <a:gd name="connsiteX89" fmla="*/ 1326685 w 6983949"/>
              <a:gd name="connsiteY89" fmla="*/ 1158566 h 1513966"/>
              <a:gd name="connsiteX90" fmla="*/ 1341254 w 6983949"/>
              <a:gd name="connsiteY90" fmla="*/ 1100292 h 1513966"/>
              <a:gd name="connsiteX91" fmla="*/ 1341254 w 6983949"/>
              <a:gd name="connsiteY91" fmla="*/ 819057 h 1513966"/>
              <a:gd name="connsiteX92" fmla="*/ 1641492 w 6983949"/>
              <a:gd name="connsiteY92" fmla="*/ 819057 h 1513966"/>
              <a:gd name="connsiteX93" fmla="*/ 1641492 w 6983949"/>
              <a:gd name="connsiteY93" fmla="*/ 1100292 h 1513966"/>
              <a:gd name="connsiteX94" fmla="*/ 1656693 w 6983949"/>
              <a:gd name="connsiteY94" fmla="*/ 1158566 h 1513966"/>
              <a:gd name="connsiteX95" fmla="*/ 1714967 w 6983949"/>
              <a:gd name="connsiteY95" fmla="*/ 1173768 h 1513966"/>
              <a:gd name="connsiteX96" fmla="*/ 1737770 w 6983949"/>
              <a:gd name="connsiteY96" fmla="*/ 1173768 h 1513966"/>
              <a:gd name="connsiteX97" fmla="*/ 1796044 w 6983949"/>
              <a:gd name="connsiteY97" fmla="*/ 1158566 h 1513966"/>
              <a:gd name="connsiteX98" fmla="*/ 1811246 w 6983949"/>
              <a:gd name="connsiteY98" fmla="*/ 1100292 h 1513966"/>
              <a:gd name="connsiteX99" fmla="*/ 1811246 w 6983949"/>
              <a:gd name="connsiteY99" fmla="*/ 423808 h 1513966"/>
              <a:gd name="connsiteX100" fmla="*/ 1796044 w 6983949"/>
              <a:gd name="connsiteY100" fmla="*/ 365534 h 1513966"/>
              <a:gd name="connsiteX101" fmla="*/ 1737770 w 6983949"/>
              <a:gd name="connsiteY101" fmla="*/ 350332 h 1513966"/>
              <a:gd name="connsiteX102" fmla="*/ 1714967 w 6983949"/>
              <a:gd name="connsiteY102" fmla="*/ 350332 h 1513966"/>
              <a:gd name="connsiteX103" fmla="*/ 1656693 w 6983949"/>
              <a:gd name="connsiteY103" fmla="*/ 365534 h 1513966"/>
              <a:gd name="connsiteX104" fmla="*/ 1641492 w 6983949"/>
              <a:gd name="connsiteY104" fmla="*/ 423808 h 1513966"/>
              <a:gd name="connsiteX105" fmla="*/ 1641492 w 6983949"/>
              <a:gd name="connsiteY105" fmla="*/ 660704 h 1513966"/>
              <a:gd name="connsiteX106" fmla="*/ 1341254 w 6983949"/>
              <a:gd name="connsiteY106" fmla="*/ 660704 h 1513966"/>
              <a:gd name="connsiteX107" fmla="*/ 1341254 w 6983949"/>
              <a:gd name="connsiteY107" fmla="*/ 423808 h 1513966"/>
              <a:gd name="connsiteX108" fmla="*/ 1326685 w 6983949"/>
              <a:gd name="connsiteY108" fmla="*/ 365534 h 1513966"/>
              <a:gd name="connsiteX109" fmla="*/ 1267778 w 6983949"/>
              <a:gd name="connsiteY109" fmla="*/ 350332 h 1513966"/>
              <a:gd name="connsiteX110" fmla="*/ 933917 w 6983949"/>
              <a:gd name="connsiteY110" fmla="*/ 350332 h 1513966"/>
              <a:gd name="connsiteX111" fmla="*/ 895279 w 6983949"/>
              <a:gd name="connsiteY111" fmla="*/ 352866 h 1513966"/>
              <a:gd name="connsiteX112" fmla="*/ 866142 w 6983949"/>
              <a:gd name="connsiteY112" fmla="*/ 361733 h 1513966"/>
              <a:gd name="connsiteX113" fmla="*/ 840806 w 6983949"/>
              <a:gd name="connsiteY113" fmla="*/ 379469 h 1513966"/>
              <a:gd name="connsiteX114" fmla="*/ 814836 w 6983949"/>
              <a:gd name="connsiteY114" fmla="*/ 407339 h 1513966"/>
              <a:gd name="connsiteX115" fmla="*/ 656483 w 6983949"/>
              <a:gd name="connsiteY115" fmla="*/ 602430 h 1513966"/>
              <a:gd name="connsiteX116" fmla="*/ 598208 w 6983949"/>
              <a:gd name="connsiteY116" fmla="*/ 740514 h 1513966"/>
              <a:gd name="connsiteX117" fmla="*/ 656483 w 6983949"/>
              <a:gd name="connsiteY117" fmla="*/ 882398 h 1513966"/>
              <a:gd name="connsiteX118" fmla="*/ 840172 w 6983949"/>
              <a:gd name="connsiteY118" fmla="*/ 1115494 h 1513966"/>
              <a:gd name="connsiteX119" fmla="*/ 866142 w 6983949"/>
              <a:gd name="connsiteY119" fmla="*/ 1144631 h 1513966"/>
              <a:gd name="connsiteX120" fmla="*/ 891479 w 6983949"/>
              <a:gd name="connsiteY120" fmla="*/ 1162367 h 1513966"/>
              <a:gd name="connsiteX121" fmla="*/ 920616 w 6983949"/>
              <a:gd name="connsiteY121" fmla="*/ 1171235 h 1513966"/>
              <a:gd name="connsiteX122" fmla="*/ 959254 w 6983949"/>
              <a:gd name="connsiteY122" fmla="*/ 1173768 h 1513966"/>
              <a:gd name="connsiteX123" fmla="*/ 1013727 w 6983949"/>
              <a:gd name="connsiteY123" fmla="*/ 1173768 h 1513966"/>
              <a:gd name="connsiteX124" fmla="*/ 1063767 w 6983949"/>
              <a:gd name="connsiteY124" fmla="*/ 1162367 h 1513966"/>
              <a:gd name="connsiteX125" fmla="*/ 1041597 w 6983949"/>
              <a:gd name="connsiteY125" fmla="*/ 1115494 h 1513966"/>
              <a:gd name="connsiteX126" fmla="*/ 819903 w 6983949"/>
              <a:gd name="connsiteY126" fmla="*/ 834259 h 1513966"/>
              <a:gd name="connsiteX127" fmla="*/ 769230 w 6983949"/>
              <a:gd name="connsiteY127" fmla="*/ 769651 h 1513966"/>
              <a:gd name="connsiteX128" fmla="*/ 761629 w 6983949"/>
              <a:gd name="connsiteY128" fmla="*/ 745581 h 1513966"/>
              <a:gd name="connsiteX129" fmla="*/ 764163 w 6983949"/>
              <a:gd name="connsiteY129" fmla="*/ 730379 h 1513966"/>
              <a:gd name="connsiteX130" fmla="*/ 819903 w 6983949"/>
              <a:gd name="connsiteY130" fmla="*/ 653103 h 1513966"/>
              <a:gd name="connsiteX131" fmla="*/ 1016261 w 6983949"/>
              <a:gd name="connsiteY131" fmla="*/ 407339 h 1513966"/>
              <a:gd name="connsiteX132" fmla="*/ 1038430 w 6983949"/>
              <a:gd name="connsiteY132" fmla="*/ 361733 h 1513966"/>
              <a:gd name="connsiteX133" fmla="*/ 988391 w 6983949"/>
              <a:gd name="connsiteY133" fmla="*/ 350332 h 1513966"/>
              <a:gd name="connsiteX134" fmla="*/ 463925 w 6983949"/>
              <a:gd name="connsiteY134" fmla="*/ 350332 h 1513966"/>
              <a:gd name="connsiteX135" fmla="*/ 405018 w 6983949"/>
              <a:gd name="connsiteY135" fmla="*/ 365534 h 1513966"/>
              <a:gd name="connsiteX136" fmla="*/ 390449 w 6983949"/>
              <a:gd name="connsiteY136" fmla="*/ 423808 h 1513966"/>
              <a:gd name="connsiteX137" fmla="*/ 390449 w 6983949"/>
              <a:gd name="connsiteY137" fmla="*/ 1100292 h 1513966"/>
              <a:gd name="connsiteX138" fmla="*/ 405018 w 6983949"/>
              <a:gd name="connsiteY138" fmla="*/ 1158566 h 1513966"/>
              <a:gd name="connsiteX139" fmla="*/ 463925 w 6983949"/>
              <a:gd name="connsiteY139" fmla="*/ 1173768 h 1513966"/>
              <a:gd name="connsiteX140" fmla="*/ 486728 w 6983949"/>
              <a:gd name="connsiteY140" fmla="*/ 1173768 h 1513966"/>
              <a:gd name="connsiteX141" fmla="*/ 545635 w 6983949"/>
              <a:gd name="connsiteY141" fmla="*/ 1158566 h 1513966"/>
              <a:gd name="connsiteX142" fmla="*/ 560204 w 6983949"/>
              <a:gd name="connsiteY142" fmla="*/ 1100292 h 1513966"/>
              <a:gd name="connsiteX143" fmla="*/ 560204 w 6983949"/>
              <a:gd name="connsiteY143" fmla="*/ 423808 h 1513966"/>
              <a:gd name="connsiteX144" fmla="*/ 545635 w 6983949"/>
              <a:gd name="connsiteY144" fmla="*/ 365534 h 1513966"/>
              <a:gd name="connsiteX145" fmla="*/ 486728 w 6983949"/>
              <a:gd name="connsiteY145" fmla="*/ 350332 h 1513966"/>
              <a:gd name="connsiteX146" fmla="*/ 4620006 w 6983949"/>
              <a:gd name="connsiteY146" fmla="*/ 338930 h 1513966"/>
              <a:gd name="connsiteX147" fmla="*/ 4347639 w 6983949"/>
              <a:gd name="connsiteY147" fmla="*/ 426341 h 1513966"/>
              <a:gd name="connsiteX148" fmla="*/ 4270363 w 6983949"/>
              <a:gd name="connsiteY148" fmla="*/ 675906 h 1513966"/>
              <a:gd name="connsiteX149" fmla="*/ 4270363 w 6983949"/>
              <a:gd name="connsiteY149" fmla="*/ 853261 h 1513966"/>
              <a:gd name="connsiteX150" fmla="*/ 4347639 w 6983949"/>
              <a:gd name="connsiteY150" fmla="*/ 1102826 h 1513966"/>
              <a:gd name="connsiteX151" fmla="*/ 4620006 w 6983949"/>
              <a:gd name="connsiteY151" fmla="*/ 1190237 h 1513966"/>
              <a:gd name="connsiteX152" fmla="*/ 4892374 w 6983949"/>
              <a:gd name="connsiteY152" fmla="*/ 1102826 h 1513966"/>
              <a:gd name="connsiteX153" fmla="*/ 4969650 w 6983949"/>
              <a:gd name="connsiteY153" fmla="*/ 853261 h 1513966"/>
              <a:gd name="connsiteX154" fmla="*/ 4969650 w 6983949"/>
              <a:gd name="connsiteY154" fmla="*/ 675906 h 1513966"/>
              <a:gd name="connsiteX155" fmla="*/ 4892374 w 6983949"/>
              <a:gd name="connsiteY155" fmla="*/ 426341 h 1513966"/>
              <a:gd name="connsiteX156" fmla="*/ 4620006 w 6983949"/>
              <a:gd name="connsiteY156" fmla="*/ 338930 h 1513966"/>
              <a:gd name="connsiteX157" fmla="*/ 2314956 w 6983949"/>
              <a:gd name="connsiteY157" fmla="*/ 338930 h 1513966"/>
              <a:gd name="connsiteX158" fmla="*/ 2042589 w 6983949"/>
              <a:gd name="connsiteY158" fmla="*/ 426341 h 1513966"/>
              <a:gd name="connsiteX159" fmla="*/ 1965313 w 6983949"/>
              <a:gd name="connsiteY159" fmla="*/ 675906 h 1513966"/>
              <a:gd name="connsiteX160" fmla="*/ 1965313 w 6983949"/>
              <a:gd name="connsiteY160" fmla="*/ 853261 h 1513966"/>
              <a:gd name="connsiteX161" fmla="*/ 2042589 w 6983949"/>
              <a:gd name="connsiteY161" fmla="*/ 1102826 h 1513966"/>
              <a:gd name="connsiteX162" fmla="*/ 2314956 w 6983949"/>
              <a:gd name="connsiteY162" fmla="*/ 1190237 h 1513966"/>
              <a:gd name="connsiteX163" fmla="*/ 2587324 w 6983949"/>
              <a:gd name="connsiteY163" fmla="*/ 1102826 h 1513966"/>
              <a:gd name="connsiteX164" fmla="*/ 2664600 w 6983949"/>
              <a:gd name="connsiteY164" fmla="*/ 853261 h 1513966"/>
              <a:gd name="connsiteX165" fmla="*/ 2664600 w 6983949"/>
              <a:gd name="connsiteY165" fmla="*/ 675906 h 1513966"/>
              <a:gd name="connsiteX166" fmla="*/ 2656999 w 6983949"/>
              <a:gd name="connsiteY166" fmla="*/ 583428 h 1513966"/>
              <a:gd name="connsiteX167" fmla="*/ 2719707 w 6983949"/>
              <a:gd name="connsiteY167" fmla="*/ 552390 h 1513966"/>
              <a:gd name="connsiteX168" fmla="*/ 2752644 w 6983949"/>
              <a:gd name="connsiteY168" fmla="*/ 505518 h 1513966"/>
              <a:gd name="connsiteX169" fmla="*/ 2765946 w 6983949"/>
              <a:gd name="connsiteY169" fmla="*/ 449778 h 1513966"/>
              <a:gd name="connsiteX170" fmla="*/ 2768480 w 6983949"/>
              <a:gd name="connsiteY170" fmla="*/ 392137 h 1513966"/>
              <a:gd name="connsiteX171" fmla="*/ 2759612 w 6983949"/>
              <a:gd name="connsiteY171" fmla="*/ 360466 h 1513966"/>
              <a:gd name="connsiteX172" fmla="*/ 2726674 w 6983949"/>
              <a:gd name="connsiteY172" fmla="*/ 350332 h 1513966"/>
              <a:gd name="connsiteX173" fmla="*/ 2705138 w 6983949"/>
              <a:gd name="connsiteY173" fmla="*/ 350332 h 1513966"/>
              <a:gd name="connsiteX174" fmla="*/ 2667134 w 6983949"/>
              <a:gd name="connsiteY174" fmla="*/ 357299 h 1513966"/>
              <a:gd name="connsiteX175" fmla="*/ 2656999 w 6983949"/>
              <a:gd name="connsiteY175" fmla="*/ 387070 h 1513966"/>
              <a:gd name="connsiteX176" fmla="*/ 2651932 w 6983949"/>
              <a:gd name="connsiteY176" fmla="*/ 440910 h 1513966"/>
              <a:gd name="connsiteX177" fmla="*/ 2622795 w 6983949"/>
              <a:gd name="connsiteY177" fmla="*/ 478281 h 1513966"/>
              <a:gd name="connsiteX178" fmla="*/ 2587324 w 6983949"/>
              <a:gd name="connsiteY178" fmla="*/ 426341 h 1513966"/>
              <a:gd name="connsiteX179" fmla="*/ 2314956 w 6983949"/>
              <a:gd name="connsiteY179" fmla="*/ 338930 h 1513966"/>
              <a:gd name="connsiteX180" fmla="*/ 6347736 w 6983949"/>
              <a:gd name="connsiteY180" fmla="*/ 337664 h 1513966"/>
              <a:gd name="connsiteX181" fmla="*/ 6174814 w 6983949"/>
              <a:gd name="connsiteY181" fmla="*/ 361100 h 1513966"/>
              <a:gd name="connsiteX182" fmla="*/ 6052566 w 6983949"/>
              <a:gd name="connsiteY182" fmla="*/ 426975 h 1513966"/>
              <a:gd name="connsiteX183" fmla="*/ 5980357 w 6983949"/>
              <a:gd name="connsiteY183" fmla="*/ 528954 h 1513966"/>
              <a:gd name="connsiteX184" fmla="*/ 5956287 w 6983949"/>
              <a:gd name="connsiteY184" fmla="*/ 660704 h 1513966"/>
              <a:gd name="connsiteX185" fmla="*/ 5956287 w 6983949"/>
              <a:gd name="connsiteY185" fmla="*/ 863396 h 1513966"/>
              <a:gd name="connsiteX186" fmla="*/ 6050033 w 6983949"/>
              <a:gd name="connsiteY186" fmla="*/ 1115494 h 1513966"/>
              <a:gd name="connsiteX187" fmla="*/ 6354070 w 6983949"/>
              <a:gd name="connsiteY187" fmla="*/ 1188970 h 1513966"/>
              <a:gd name="connsiteX188" fmla="*/ 6460484 w 6983949"/>
              <a:gd name="connsiteY188" fmla="*/ 1180102 h 1513966"/>
              <a:gd name="connsiteX189" fmla="*/ 6524458 w 6983949"/>
              <a:gd name="connsiteY189" fmla="*/ 1161100 h 1513966"/>
              <a:gd name="connsiteX190" fmla="*/ 6565630 w 6983949"/>
              <a:gd name="connsiteY190" fmla="*/ 1126262 h 1513966"/>
              <a:gd name="connsiteX191" fmla="*/ 6587166 w 6983949"/>
              <a:gd name="connsiteY191" fmla="*/ 1072422 h 1513966"/>
              <a:gd name="connsiteX192" fmla="*/ 6593500 w 6983949"/>
              <a:gd name="connsiteY192" fmla="*/ 997680 h 1513966"/>
              <a:gd name="connsiteX193" fmla="*/ 6593500 w 6983949"/>
              <a:gd name="connsiteY193" fmla="*/ 778519 h 1513966"/>
              <a:gd name="connsiteX194" fmla="*/ 6578298 w 6983949"/>
              <a:gd name="connsiteY194" fmla="*/ 720245 h 1513966"/>
              <a:gd name="connsiteX195" fmla="*/ 6520024 w 6983949"/>
              <a:gd name="connsiteY195" fmla="*/ 705043 h 1513966"/>
              <a:gd name="connsiteX196" fmla="*/ 6509890 w 6983949"/>
              <a:gd name="connsiteY196" fmla="*/ 705043 h 1513966"/>
              <a:gd name="connsiteX197" fmla="*/ 6451616 w 6983949"/>
              <a:gd name="connsiteY197" fmla="*/ 720245 h 1513966"/>
              <a:gd name="connsiteX198" fmla="*/ 6436414 w 6983949"/>
              <a:gd name="connsiteY198" fmla="*/ 778519 h 1513966"/>
              <a:gd name="connsiteX199" fmla="*/ 6436414 w 6983949"/>
              <a:gd name="connsiteY199" fmla="*/ 986278 h 1513966"/>
              <a:gd name="connsiteX200" fmla="*/ 6403476 w 6983949"/>
              <a:gd name="connsiteY200" fmla="*/ 1028083 h 1513966"/>
              <a:gd name="connsiteX201" fmla="*/ 6381307 w 6983949"/>
              <a:gd name="connsiteY201" fmla="*/ 1029984 h 1513966"/>
              <a:gd name="connsiteX202" fmla="*/ 6355337 w 6983949"/>
              <a:gd name="connsiteY202" fmla="*/ 1030617 h 1513966"/>
              <a:gd name="connsiteX203" fmla="*/ 6177982 w 6983949"/>
              <a:gd name="connsiteY203" fmla="*/ 990079 h 1513966"/>
              <a:gd name="connsiteX204" fmla="*/ 6131109 w 6983949"/>
              <a:gd name="connsiteY204" fmla="*/ 876064 h 1513966"/>
              <a:gd name="connsiteX205" fmla="*/ 6131109 w 6983949"/>
              <a:gd name="connsiteY205" fmla="*/ 673372 h 1513966"/>
              <a:gd name="connsiteX206" fmla="*/ 6142510 w 6983949"/>
              <a:gd name="connsiteY206" fmla="*/ 590395 h 1513966"/>
              <a:gd name="connsiteX207" fmla="*/ 6180515 w 6983949"/>
              <a:gd name="connsiteY207" fmla="*/ 535922 h 1513966"/>
              <a:gd name="connsiteX208" fmla="*/ 6249557 w 6983949"/>
              <a:gd name="connsiteY208" fmla="*/ 505518 h 1513966"/>
              <a:gd name="connsiteX209" fmla="*/ 6352804 w 6983949"/>
              <a:gd name="connsiteY209" fmla="*/ 496017 h 1513966"/>
              <a:gd name="connsiteX210" fmla="*/ 6511156 w 6983949"/>
              <a:gd name="connsiteY210" fmla="*/ 521353 h 1513966"/>
              <a:gd name="connsiteX211" fmla="*/ 6566263 w 6983949"/>
              <a:gd name="connsiteY211" fmla="*/ 521353 h 1513966"/>
              <a:gd name="connsiteX212" fmla="*/ 6580832 w 6983949"/>
              <a:gd name="connsiteY212" fmla="*/ 464346 h 1513966"/>
              <a:gd name="connsiteX213" fmla="*/ 6580832 w 6983949"/>
              <a:gd name="connsiteY213" fmla="*/ 454212 h 1513966"/>
              <a:gd name="connsiteX214" fmla="*/ 6566896 w 6983949"/>
              <a:gd name="connsiteY214" fmla="*/ 394671 h 1513966"/>
              <a:gd name="connsiteX215" fmla="*/ 6512424 w 6983949"/>
              <a:gd name="connsiteY215" fmla="*/ 363000 h 1513966"/>
              <a:gd name="connsiteX216" fmla="*/ 6347736 w 6983949"/>
              <a:gd name="connsiteY216" fmla="*/ 337664 h 1513966"/>
              <a:gd name="connsiteX217" fmla="*/ 5290938 w 6983949"/>
              <a:gd name="connsiteY217" fmla="*/ 335130 h 1513966"/>
              <a:gd name="connsiteX218" fmla="*/ 5156021 w 6983949"/>
              <a:gd name="connsiteY218" fmla="*/ 378202 h 1513966"/>
              <a:gd name="connsiteX219" fmla="*/ 5114849 w 6983949"/>
              <a:gd name="connsiteY219" fmla="*/ 530221 h 1513966"/>
              <a:gd name="connsiteX220" fmla="*/ 5114849 w 6983949"/>
              <a:gd name="connsiteY220" fmla="*/ 1100292 h 1513966"/>
              <a:gd name="connsiteX221" fmla="*/ 5129527 w 6983949"/>
              <a:gd name="connsiteY221" fmla="*/ 1158566 h 1513966"/>
              <a:gd name="connsiteX222" fmla="*/ 5188899 w 6983949"/>
              <a:gd name="connsiteY222" fmla="*/ 1173768 h 1513966"/>
              <a:gd name="connsiteX223" fmla="*/ 5206753 w 6983949"/>
              <a:gd name="connsiteY223" fmla="*/ 1173768 h 1513966"/>
              <a:gd name="connsiteX224" fmla="*/ 5266126 w 6983949"/>
              <a:gd name="connsiteY224" fmla="*/ 1158566 h 1513966"/>
              <a:gd name="connsiteX225" fmla="*/ 5280803 w 6983949"/>
              <a:gd name="connsiteY225" fmla="*/ 1100292 h 1513966"/>
              <a:gd name="connsiteX226" fmla="*/ 5280803 w 6983949"/>
              <a:gd name="connsiteY226" fmla="*/ 515019 h 1513966"/>
              <a:gd name="connsiteX227" fmla="*/ 5283960 w 6983949"/>
              <a:gd name="connsiteY227" fmla="*/ 483982 h 1513966"/>
              <a:gd name="connsiteX228" fmla="*/ 5298479 w 6983949"/>
              <a:gd name="connsiteY228" fmla="*/ 477014 h 1513966"/>
              <a:gd name="connsiteX229" fmla="*/ 5314255 w 6983949"/>
              <a:gd name="connsiteY229" fmla="*/ 483982 h 1513966"/>
              <a:gd name="connsiteX230" fmla="*/ 5323716 w 6983949"/>
              <a:gd name="connsiteY230" fmla="*/ 512485 h 1513966"/>
              <a:gd name="connsiteX231" fmla="*/ 5452478 w 6983949"/>
              <a:gd name="connsiteY231" fmla="*/ 1029350 h 1513966"/>
              <a:gd name="connsiteX232" fmla="*/ 5478358 w 6983949"/>
              <a:gd name="connsiteY232" fmla="*/ 1105360 h 1513966"/>
              <a:gd name="connsiteX233" fmla="*/ 5514334 w 6983949"/>
              <a:gd name="connsiteY233" fmla="*/ 1154132 h 1513966"/>
              <a:gd name="connsiteX234" fmla="*/ 5565453 w 6983949"/>
              <a:gd name="connsiteY234" fmla="*/ 1180736 h 1513966"/>
              <a:gd name="connsiteX235" fmla="*/ 5636780 w 6983949"/>
              <a:gd name="connsiteY235" fmla="*/ 1188970 h 1513966"/>
              <a:gd name="connsiteX236" fmla="*/ 5767600 w 6983949"/>
              <a:gd name="connsiteY236" fmla="*/ 1145898 h 1513966"/>
              <a:gd name="connsiteX237" fmla="*/ 5807802 w 6983949"/>
              <a:gd name="connsiteY237" fmla="*/ 993879 h 1513966"/>
              <a:gd name="connsiteX238" fmla="*/ 5807802 w 6983949"/>
              <a:gd name="connsiteY238" fmla="*/ 423808 h 1513966"/>
              <a:gd name="connsiteX239" fmla="*/ 5793125 w 6983949"/>
              <a:gd name="connsiteY239" fmla="*/ 365534 h 1513966"/>
              <a:gd name="connsiteX240" fmla="*/ 5733752 w 6983949"/>
              <a:gd name="connsiteY240" fmla="*/ 350332 h 1513966"/>
              <a:gd name="connsiteX241" fmla="*/ 5715898 w 6983949"/>
              <a:gd name="connsiteY241" fmla="*/ 350332 h 1513966"/>
              <a:gd name="connsiteX242" fmla="*/ 5656525 w 6983949"/>
              <a:gd name="connsiteY242" fmla="*/ 365534 h 1513966"/>
              <a:gd name="connsiteX243" fmla="*/ 5641848 w 6983949"/>
              <a:gd name="connsiteY243" fmla="*/ 423808 h 1513966"/>
              <a:gd name="connsiteX244" fmla="*/ 5641848 w 6983949"/>
              <a:gd name="connsiteY244" fmla="*/ 1011615 h 1513966"/>
              <a:gd name="connsiteX245" fmla="*/ 5638048 w 6983949"/>
              <a:gd name="connsiteY245" fmla="*/ 1040118 h 1513966"/>
              <a:gd name="connsiteX246" fmla="*/ 5622846 w 6983949"/>
              <a:gd name="connsiteY246" fmla="*/ 1047086 h 1513966"/>
              <a:gd name="connsiteX247" fmla="*/ 5600043 w 6983949"/>
              <a:gd name="connsiteY247" fmla="*/ 1020482 h 1513966"/>
              <a:gd name="connsiteX248" fmla="*/ 5468293 w 6983949"/>
              <a:gd name="connsiteY248" fmla="*/ 489683 h 1513966"/>
              <a:gd name="connsiteX249" fmla="*/ 5442956 w 6983949"/>
              <a:gd name="connsiteY249" fmla="*/ 415573 h 1513966"/>
              <a:gd name="connsiteX250" fmla="*/ 5408119 w 6983949"/>
              <a:gd name="connsiteY250" fmla="*/ 368067 h 1513966"/>
              <a:gd name="connsiteX251" fmla="*/ 5358713 w 6983949"/>
              <a:gd name="connsiteY251" fmla="*/ 342731 h 1513966"/>
              <a:gd name="connsiteX252" fmla="*/ 5290938 w 6983949"/>
              <a:gd name="connsiteY252" fmla="*/ 335130 h 1513966"/>
              <a:gd name="connsiteX253" fmla="*/ 4620006 w 6983949"/>
              <a:gd name="connsiteY253" fmla="*/ 107101 h 1513966"/>
              <a:gd name="connsiteX254" fmla="*/ 4557299 w 6983949"/>
              <a:gd name="connsiteY254" fmla="*/ 117869 h 1513966"/>
              <a:gd name="connsiteX255" fmla="*/ 4514860 w 6983949"/>
              <a:gd name="connsiteY255" fmla="*/ 159041 h 1513966"/>
              <a:gd name="connsiteX256" fmla="*/ 4465454 w 6983949"/>
              <a:gd name="connsiteY256" fmla="*/ 232517 h 1513966"/>
              <a:gd name="connsiteX257" fmla="*/ 4452786 w 6983949"/>
              <a:gd name="connsiteY257" fmla="*/ 270522 h 1513966"/>
              <a:gd name="connsiteX258" fmla="*/ 4490790 w 6983949"/>
              <a:gd name="connsiteY258" fmla="*/ 279390 h 1513966"/>
              <a:gd name="connsiteX259" fmla="*/ 4504725 w 6983949"/>
              <a:gd name="connsiteY259" fmla="*/ 279390 h 1513966"/>
              <a:gd name="connsiteX260" fmla="*/ 4556032 w 6983949"/>
              <a:gd name="connsiteY260" fmla="*/ 269888 h 1513966"/>
              <a:gd name="connsiteX261" fmla="*/ 4589603 w 6983949"/>
              <a:gd name="connsiteY261" fmla="*/ 232517 h 1513966"/>
              <a:gd name="connsiteX262" fmla="*/ 4597204 w 6983949"/>
              <a:gd name="connsiteY262" fmla="*/ 221116 h 1513966"/>
              <a:gd name="connsiteX263" fmla="*/ 4642809 w 6983949"/>
              <a:gd name="connsiteY263" fmla="*/ 221116 h 1513966"/>
              <a:gd name="connsiteX264" fmla="*/ 4650410 w 6983949"/>
              <a:gd name="connsiteY264" fmla="*/ 232517 h 1513966"/>
              <a:gd name="connsiteX265" fmla="*/ 4683981 w 6983949"/>
              <a:gd name="connsiteY265" fmla="*/ 269888 h 1513966"/>
              <a:gd name="connsiteX266" fmla="*/ 4735288 w 6983949"/>
              <a:gd name="connsiteY266" fmla="*/ 279390 h 1513966"/>
              <a:gd name="connsiteX267" fmla="*/ 4749223 w 6983949"/>
              <a:gd name="connsiteY267" fmla="*/ 279390 h 1513966"/>
              <a:gd name="connsiteX268" fmla="*/ 4787227 w 6983949"/>
              <a:gd name="connsiteY268" fmla="*/ 270522 h 1513966"/>
              <a:gd name="connsiteX269" fmla="*/ 4774559 w 6983949"/>
              <a:gd name="connsiteY269" fmla="*/ 232517 h 1513966"/>
              <a:gd name="connsiteX270" fmla="*/ 4725153 w 6983949"/>
              <a:gd name="connsiteY270" fmla="*/ 159041 h 1513966"/>
              <a:gd name="connsiteX271" fmla="*/ 4682714 w 6983949"/>
              <a:gd name="connsiteY271" fmla="*/ 117869 h 1513966"/>
              <a:gd name="connsiteX272" fmla="*/ 4620006 w 6983949"/>
              <a:gd name="connsiteY272" fmla="*/ 107101 h 1513966"/>
              <a:gd name="connsiteX273" fmla="*/ 2325091 w 6983949"/>
              <a:gd name="connsiteY273" fmla="*/ 83032 h 1513966"/>
              <a:gd name="connsiteX274" fmla="*/ 2304822 w 6983949"/>
              <a:gd name="connsiteY274" fmla="*/ 84299 h 1513966"/>
              <a:gd name="connsiteX275" fmla="*/ 2276951 w 6983949"/>
              <a:gd name="connsiteY275" fmla="*/ 91900 h 1513966"/>
              <a:gd name="connsiteX276" fmla="*/ 2262383 w 6983949"/>
              <a:gd name="connsiteY276" fmla="*/ 109635 h 1513966"/>
              <a:gd name="connsiteX277" fmla="*/ 2263016 w 6983949"/>
              <a:gd name="connsiteY277" fmla="*/ 129904 h 1513966"/>
              <a:gd name="connsiteX278" fmla="*/ 2265550 w 6983949"/>
              <a:gd name="connsiteY278" fmla="*/ 145106 h 1513966"/>
              <a:gd name="connsiteX279" fmla="*/ 2273785 w 6983949"/>
              <a:gd name="connsiteY279" fmla="*/ 166009 h 1513966"/>
              <a:gd name="connsiteX280" fmla="*/ 2298488 w 6983949"/>
              <a:gd name="connsiteY280" fmla="*/ 171710 h 1513966"/>
              <a:gd name="connsiteX281" fmla="*/ 2313689 w 6983949"/>
              <a:gd name="connsiteY281" fmla="*/ 176777 h 1513966"/>
              <a:gd name="connsiteX282" fmla="*/ 2320024 w 6983949"/>
              <a:gd name="connsiteY282" fmla="*/ 191979 h 1513966"/>
              <a:gd name="connsiteX283" fmla="*/ 2315590 w 6983949"/>
              <a:gd name="connsiteY283" fmla="*/ 199580 h 1513966"/>
              <a:gd name="connsiteX284" fmla="*/ 2309889 w 6983949"/>
              <a:gd name="connsiteY284" fmla="*/ 208447 h 1513966"/>
              <a:gd name="connsiteX285" fmla="*/ 2297854 w 6983949"/>
              <a:gd name="connsiteY285" fmla="*/ 224916 h 1513966"/>
              <a:gd name="connsiteX286" fmla="*/ 2292154 w 6983949"/>
              <a:gd name="connsiteY286" fmla="*/ 247719 h 1513966"/>
              <a:gd name="connsiteX287" fmla="*/ 2292787 w 6983949"/>
              <a:gd name="connsiteY287" fmla="*/ 252153 h 1513966"/>
              <a:gd name="connsiteX288" fmla="*/ 2295954 w 6983949"/>
              <a:gd name="connsiteY288" fmla="*/ 261021 h 1513966"/>
              <a:gd name="connsiteX289" fmla="*/ 2304822 w 6983949"/>
              <a:gd name="connsiteY289" fmla="*/ 269888 h 1513966"/>
              <a:gd name="connsiteX290" fmla="*/ 2323824 w 6983949"/>
              <a:gd name="connsiteY290" fmla="*/ 274322 h 1513966"/>
              <a:gd name="connsiteX291" fmla="*/ 2333959 w 6983949"/>
              <a:gd name="connsiteY291" fmla="*/ 274322 h 1513966"/>
              <a:gd name="connsiteX292" fmla="*/ 2371330 w 6983949"/>
              <a:gd name="connsiteY292" fmla="*/ 271789 h 1513966"/>
              <a:gd name="connsiteX293" fmla="*/ 2389699 w 6983949"/>
              <a:gd name="connsiteY293" fmla="*/ 251520 h 1513966"/>
              <a:gd name="connsiteX294" fmla="*/ 2395400 w 6983949"/>
              <a:gd name="connsiteY294" fmla="*/ 229350 h 1513966"/>
              <a:gd name="connsiteX295" fmla="*/ 2406168 w 6983949"/>
              <a:gd name="connsiteY295" fmla="*/ 212248 h 1513966"/>
              <a:gd name="connsiteX296" fmla="*/ 2421370 w 6983949"/>
              <a:gd name="connsiteY296" fmla="*/ 162842 h 1513966"/>
              <a:gd name="connsiteX297" fmla="*/ 2397300 w 6983949"/>
              <a:gd name="connsiteY297" fmla="*/ 106468 h 1513966"/>
              <a:gd name="connsiteX298" fmla="*/ 2325091 w 6983949"/>
              <a:gd name="connsiteY298" fmla="*/ 83032 h 1513966"/>
              <a:gd name="connsiteX299" fmla="*/ 0 w 6983949"/>
              <a:gd name="connsiteY299" fmla="*/ 0 h 1513966"/>
              <a:gd name="connsiteX300" fmla="*/ 6983949 w 6983949"/>
              <a:gd name="connsiteY300" fmla="*/ 0 h 1513966"/>
              <a:gd name="connsiteX301" fmla="*/ 6983949 w 6983949"/>
              <a:gd name="connsiteY301" fmla="*/ 1513966 h 1513966"/>
              <a:gd name="connsiteX302" fmla="*/ 0 w 6983949"/>
              <a:gd name="connsiteY302" fmla="*/ 1513966 h 15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983949" h="1513966">
                <a:moveTo>
                  <a:pt x="4613672" y="1257379"/>
                </a:moveTo>
                <a:cubicBezTo>
                  <a:pt x="4589180" y="1257379"/>
                  <a:pt x="4568700" y="1265824"/>
                  <a:pt x="4552231" y="1282715"/>
                </a:cubicBezTo>
                <a:cubicBezTo>
                  <a:pt x="4535763" y="1299606"/>
                  <a:pt x="4527528" y="1320298"/>
                  <a:pt x="4527528" y="1344790"/>
                </a:cubicBezTo>
                <a:cubicBezTo>
                  <a:pt x="4527528" y="1368437"/>
                  <a:pt x="4535763" y="1388706"/>
                  <a:pt x="4552231" y="1405597"/>
                </a:cubicBezTo>
                <a:cubicBezTo>
                  <a:pt x="4568700" y="1422488"/>
                  <a:pt x="4589180" y="1430934"/>
                  <a:pt x="4613672" y="1430934"/>
                </a:cubicBezTo>
                <a:cubicBezTo>
                  <a:pt x="4638164" y="1430934"/>
                  <a:pt x="4658856" y="1422699"/>
                  <a:pt x="4675747" y="1406231"/>
                </a:cubicBezTo>
                <a:cubicBezTo>
                  <a:pt x="4692638" y="1389762"/>
                  <a:pt x="4701083" y="1369282"/>
                  <a:pt x="4701083" y="1344790"/>
                </a:cubicBezTo>
                <a:cubicBezTo>
                  <a:pt x="4701083" y="1320298"/>
                  <a:pt x="4692638" y="1299606"/>
                  <a:pt x="4675747" y="1282715"/>
                </a:cubicBezTo>
                <a:cubicBezTo>
                  <a:pt x="4658856" y="1265824"/>
                  <a:pt x="4638164" y="1257379"/>
                  <a:pt x="4613672" y="1257379"/>
                </a:cubicBezTo>
                <a:close/>
                <a:moveTo>
                  <a:pt x="3708988" y="508685"/>
                </a:moveTo>
                <a:lnTo>
                  <a:pt x="3758394" y="508685"/>
                </a:lnTo>
                <a:cubicBezTo>
                  <a:pt x="3840315" y="508685"/>
                  <a:pt x="3896055" y="520931"/>
                  <a:pt x="3925615" y="545423"/>
                </a:cubicBezTo>
                <a:cubicBezTo>
                  <a:pt x="3956019" y="569915"/>
                  <a:pt x="3971221" y="612565"/>
                  <a:pt x="3971221" y="673372"/>
                </a:cubicBezTo>
                <a:lnTo>
                  <a:pt x="3971221" y="850728"/>
                </a:lnTo>
                <a:cubicBezTo>
                  <a:pt x="3971221" y="913224"/>
                  <a:pt x="3956019" y="956297"/>
                  <a:pt x="3925615" y="979944"/>
                </a:cubicBezTo>
                <a:cubicBezTo>
                  <a:pt x="3896900" y="1003591"/>
                  <a:pt x="3841160" y="1015415"/>
                  <a:pt x="3758394" y="1015415"/>
                </a:cubicBezTo>
                <a:lnTo>
                  <a:pt x="3708988" y="1015415"/>
                </a:lnTo>
                <a:cubicBezTo>
                  <a:pt x="3683651" y="1015415"/>
                  <a:pt x="3670983" y="1002747"/>
                  <a:pt x="3670983" y="977410"/>
                </a:cubicBezTo>
                <a:lnTo>
                  <a:pt x="3670983" y="792454"/>
                </a:lnTo>
                <a:lnTo>
                  <a:pt x="3724190" y="792454"/>
                </a:lnTo>
                <a:cubicBezTo>
                  <a:pt x="3745303" y="792454"/>
                  <a:pt x="3759238" y="789076"/>
                  <a:pt x="3765995" y="782319"/>
                </a:cubicBezTo>
                <a:cubicBezTo>
                  <a:pt x="3772751" y="775563"/>
                  <a:pt x="3776130" y="761628"/>
                  <a:pt x="3776130" y="740514"/>
                </a:cubicBezTo>
                <a:lnTo>
                  <a:pt x="3776130" y="725312"/>
                </a:lnTo>
                <a:cubicBezTo>
                  <a:pt x="3776130" y="704198"/>
                  <a:pt x="3772751" y="690263"/>
                  <a:pt x="3765995" y="683507"/>
                </a:cubicBezTo>
                <a:cubicBezTo>
                  <a:pt x="3759238" y="676750"/>
                  <a:pt x="3745303" y="673372"/>
                  <a:pt x="3724190" y="673372"/>
                </a:cubicBezTo>
                <a:lnTo>
                  <a:pt x="3670983" y="673372"/>
                </a:lnTo>
                <a:lnTo>
                  <a:pt x="3670983" y="546690"/>
                </a:lnTo>
                <a:cubicBezTo>
                  <a:pt x="3670983" y="521353"/>
                  <a:pt x="3683651" y="508685"/>
                  <a:pt x="3708988" y="508685"/>
                </a:cubicBezTo>
                <a:close/>
                <a:moveTo>
                  <a:pt x="4620006" y="497284"/>
                </a:moveTo>
                <a:cubicBezTo>
                  <a:pt x="4690949" y="497284"/>
                  <a:pt x="4738666" y="511219"/>
                  <a:pt x="4763158" y="539089"/>
                </a:cubicBezTo>
                <a:cubicBezTo>
                  <a:pt x="4786805" y="566114"/>
                  <a:pt x="4798629" y="611720"/>
                  <a:pt x="4798629" y="675906"/>
                </a:cubicBezTo>
                <a:lnTo>
                  <a:pt x="4798629" y="853261"/>
                </a:lnTo>
                <a:cubicBezTo>
                  <a:pt x="4798629" y="917447"/>
                  <a:pt x="4786805" y="963053"/>
                  <a:pt x="4763158" y="990079"/>
                </a:cubicBezTo>
                <a:cubicBezTo>
                  <a:pt x="4738666" y="1017949"/>
                  <a:pt x="4690949" y="1031884"/>
                  <a:pt x="4620006" y="1031884"/>
                </a:cubicBezTo>
                <a:cubicBezTo>
                  <a:pt x="4548220" y="1031884"/>
                  <a:pt x="4500503" y="1017949"/>
                  <a:pt x="4476855" y="990079"/>
                </a:cubicBezTo>
                <a:cubicBezTo>
                  <a:pt x="4453208" y="963053"/>
                  <a:pt x="4441384" y="917447"/>
                  <a:pt x="4441384" y="853261"/>
                </a:cubicBezTo>
                <a:lnTo>
                  <a:pt x="4441384" y="675906"/>
                </a:lnTo>
                <a:cubicBezTo>
                  <a:pt x="4441384" y="611720"/>
                  <a:pt x="4453208" y="566114"/>
                  <a:pt x="4476855" y="539089"/>
                </a:cubicBezTo>
                <a:cubicBezTo>
                  <a:pt x="4500503" y="511219"/>
                  <a:pt x="4548220" y="497284"/>
                  <a:pt x="4620006" y="497284"/>
                </a:cubicBezTo>
                <a:close/>
                <a:moveTo>
                  <a:pt x="2314956" y="497284"/>
                </a:moveTo>
                <a:cubicBezTo>
                  <a:pt x="2385899" y="497284"/>
                  <a:pt x="2433616" y="511219"/>
                  <a:pt x="2458108" y="539089"/>
                </a:cubicBezTo>
                <a:cubicBezTo>
                  <a:pt x="2481755" y="566114"/>
                  <a:pt x="2493579" y="611720"/>
                  <a:pt x="2493579" y="675906"/>
                </a:cubicBezTo>
                <a:lnTo>
                  <a:pt x="2493579" y="853261"/>
                </a:lnTo>
                <a:cubicBezTo>
                  <a:pt x="2493579" y="917447"/>
                  <a:pt x="2481755" y="963053"/>
                  <a:pt x="2458108" y="990079"/>
                </a:cubicBezTo>
                <a:cubicBezTo>
                  <a:pt x="2433616" y="1017949"/>
                  <a:pt x="2385899" y="1031884"/>
                  <a:pt x="2314956" y="1031884"/>
                </a:cubicBezTo>
                <a:cubicBezTo>
                  <a:pt x="2243170" y="1031884"/>
                  <a:pt x="2195453" y="1017949"/>
                  <a:pt x="2171805" y="990079"/>
                </a:cubicBezTo>
                <a:cubicBezTo>
                  <a:pt x="2148158" y="963053"/>
                  <a:pt x="2136334" y="917447"/>
                  <a:pt x="2136334" y="853261"/>
                </a:cubicBezTo>
                <a:lnTo>
                  <a:pt x="2136334" y="675906"/>
                </a:lnTo>
                <a:cubicBezTo>
                  <a:pt x="2136334" y="611720"/>
                  <a:pt x="2148158" y="566114"/>
                  <a:pt x="2171805" y="539089"/>
                </a:cubicBezTo>
                <a:cubicBezTo>
                  <a:pt x="2195453" y="511219"/>
                  <a:pt x="2243170" y="497284"/>
                  <a:pt x="2314956" y="497284"/>
                </a:cubicBezTo>
                <a:close/>
                <a:moveTo>
                  <a:pt x="3653248" y="350332"/>
                </a:moveTo>
                <a:cubicBezTo>
                  <a:pt x="3600041" y="350332"/>
                  <a:pt x="3561403" y="362367"/>
                  <a:pt x="3537333" y="386436"/>
                </a:cubicBezTo>
                <a:cubicBezTo>
                  <a:pt x="3513263" y="410506"/>
                  <a:pt x="3501228" y="449144"/>
                  <a:pt x="3501228" y="502351"/>
                </a:cubicBezTo>
                <a:lnTo>
                  <a:pt x="3501228" y="673372"/>
                </a:lnTo>
                <a:lnTo>
                  <a:pt x="3453089" y="673372"/>
                </a:lnTo>
                <a:cubicBezTo>
                  <a:pt x="3431975" y="673372"/>
                  <a:pt x="3418040" y="676750"/>
                  <a:pt x="3411284" y="683507"/>
                </a:cubicBezTo>
                <a:cubicBezTo>
                  <a:pt x="3404527" y="690263"/>
                  <a:pt x="3401149" y="704198"/>
                  <a:pt x="3401149" y="725312"/>
                </a:cubicBezTo>
                <a:lnTo>
                  <a:pt x="3401149" y="740514"/>
                </a:lnTo>
                <a:cubicBezTo>
                  <a:pt x="3401149" y="761628"/>
                  <a:pt x="3404527" y="775563"/>
                  <a:pt x="3411284" y="782319"/>
                </a:cubicBezTo>
                <a:cubicBezTo>
                  <a:pt x="3418040" y="789076"/>
                  <a:pt x="3431975" y="792454"/>
                  <a:pt x="3453089" y="792454"/>
                </a:cubicBezTo>
                <a:lnTo>
                  <a:pt x="3501228" y="792454"/>
                </a:lnTo>
                <a:lnTo>
                  <a:pt x="3501228" y="1021749"/>
                </a:lnTo>
                <a:cubicBezTo>
                  <a:pt x="3501228" y="1074956"/>
                  <a:pt x="3513263" y="1113594"/>
                  <a:pt x="3537333" y="1137664"/>
                </a:cubicBezTo>
                <a:cubicBezTo>
                  <a:pt x="3561403" y="1161733"/>
                  <a:pt x="3600041" y="1173768"/>
                  <a:pt x="3653248" y="1173768"/>
                </a:cubicBezTo>
                <a:lnTo>
                  <a:pt x="3758394" y="1173768"/>
                </a:lnTo>
                <a:cubicBezTo>
                  <a:pt x="3890988" y="1173768"/>
                  <a:pt x="3988745" y="1148221"/>
                  <a:pt x="4051664" y="1097125"/>
                </a:cubicBezTo>
                <a:cubicBezTo>
                  <a:pt x="4114583" y="1046030"/>
                  <a:pt x="4146043" y="963897"/>
                  <a:pt x="4146043" y="850728"/>
                </a:cubicBezTo>
                <a:lnTo>
                  <a:pt x="4146043" y="673372"/>
                </a:lnTo>
                <a:cubicBezTo>
                  <a:pt x="4146043" y="551757"/>
                  <a:pt x="4115639" y="467302"/>
                  <a:pt x="4054831" y="420007"/>
                </a:cubicBezTo>
                <a:cubicBezTo>
                  <a:pt x="3994868" y="373557"/>
                  <a:pt x="3896055" y="350332"/>
                  <a:pt x="3758394" y="350332"/>
                </a:cubicBezTo>
                <a:close/>
                <a:moveTo>
                  <a:pt x="2893409" y="350332"/>
                </a:moveTo>
                <a:cubicBezTo>
                  <a:pt x="2863850" y="350332"/>
                  <a:pt x="2844214" y="355399"/>
                  <a:pt x="2834502" y="365534"/>
                </a:cubicBezTo>
                <a:cubicBezTo>
                  <a:pt x="2824790" y="375668"/>
                  <a:pt x="2819934" y="395093"/>
                  <a:pt x="2819934" y="423808"/>
                </a:cubicBezTo>
                <a:lnTo>
                  <a:pt x="2819934" y="1100292"/>
                </a:lnTo>
                <a:cubicBezTo>
                  <a:pt x="2819934" y="1129007"/>
                  <a:pt x="2824790" y="1148432"/>
                  <a:pt x="2834502" y="1158566"/>
                </a:cubicBezTo>
                <a:cubicBezTo>
                  <a:pt x="2844214" y="1168701"/>
                  <a:pt x="2863850" y="1173768"/>
                  <a:pt x="2893409" y="1173768"/>
                </a:cubicBezTo>
                <a:lnTo>
                  <a:pt x="2916212" y="1173768"/>
                </a:lnTo>
                <a:cubicBezTo>
                  <a:pt x="2945772" y="1173768"/>
                  <a:pt x="2965407" y="1168701"/>
                  <a:pt x="2975120" y="1158566"/>
                </a:cubicBezTo>
                <a:cubicBezTo>
                  <a:pt x="2984832" y="1148432"/>
                  <a:pt x="2989688" y="1129007"/>
                  <a:pt x="2989688" y="1100292"/>
                </a:cubicBezTo>
                <a:lnTo>
                  <a:pt x="2989688" y="423808"/>
                </a:lnTo>
                <a:cubicBezTo>
                  <a:pt x="2989688" y="395093"/>
                  <a:pt x="2984832" y="375668"/>
                  <a:pt x="2975120" y="365534"/>
                </a:cubicBezTo>
                <a:cubicBezTo>
                  <a:pt x="2965407" y="355399"/>
                  <a:pt x="2945772" y="350332"/>
                  <a:pt x="2916212" y="350332"/>
                </a:cubicBezTo>
                <a:close/>
                <a:moveTo>
                  <a:pt x="1244975" y="350332"/>
                </a:moveTo>
                <a:cubicBezTo>
                  <a:pt x="1215416" y="350332"/>
                  <a:pt x="1195780" y="355399"/>
                  <a:pt x="1186068" y="365534"/>
                </a:cubicBezTo>
                <a:cubicBezTo>
                  <a:pt x="1176356" y="375668"/>
                  <a:pt x="1171499" y="395093"/>
                  <a:pt x="1171499" y="423808"/>
                </a:cubicBezTo>
                <a:lnTo>
                  <a:pt x="1171499" y="1100292"/>
                </a:lnTo>
                <a:cubicBezTo>
                  <a:pt x="1171499" y="1129007"/>
                  <a:pt x="1176356" y="1148432"/>
                  <a:pt x="1186068" y="1158566"/>
                </a:cubicBezTo>
                <a:cubicBezTo>
                  <a:pt x="1195780" y="1168701"/>
                  <a:pt x="1215416" y="1173768"/>
                  <a:pt x="1244975" y="1173768"/>
                </a:cubicBezTo>
                <a:lnTo>
                  <a:pt x="1267778" y="1173768"/>
                </a:lnTo>
                <a:cubicBezTo>
                  <a:pt x="1297337" y="1173768"/>
                  <a:pt x="1316973" y="1168701"/>
                  <a:pt x="1326685" y="1158566"/>
                </a:cubicBezTo>
                <a:cubicBezTo>
                  <a:pt x="1336398" y="1148432"/>
                  <a:pt x="1341254" y="1129007"/>
                  <a:pt x="1341254" y="1100292"/>
                </a:cubicBezTo>
                <a:lnTo>
                  <a:pt x="1341254" y="819057"/>
                </a:lnTo>
                <a:lnTo>
                  <a:pt x="1641492" y="819057"/>
                </a:lnTo>
                <a:lnTo>
                  <a:pt x="1641492" y="1100292"/>
                </a:lnTo>
                <a:cubicBezTo>
                  <a:pt x="1641492" y="1129007"/>
                  <a:pt x="1646559" y="1148432"/>
                  <a:pt x="1656693" y="1158566"/>
                </a:cubicBezTo>
                <a:cubicBezTo>
                  <a:pt x="1666828" y="1168701"/>
                  <a:pt x="1686253" y="1173768"/>
                  <a:pt x="1714967" y="1173768"/>
                </a:cubicBezTo>
                <a:lnTo>
                  <a:pt x="1737770" y="1173768"/>
                </a:lnTo>
                <a:cubicBezTo>
                  <a:pt x="1766485" y="1173768"/>
                  <a:pt x="1785910" y="1168701"/>
                  <a:pt x="1796044" y="1158566"/>
                </a:cubicBezTo>
                <a:cubicBezTo>
                  <a:pt x="1806179" y="1148432"/>
                  <a:pt x="1811246" y="1129007"/>
                  <a:pt x="1811246" y="1100292"/>
                </a:cubicBezTo>
                <a:lnTo>
                  <a:pt x="1811246" y="423808"/>
                </a:lnTo>
                <a:cubicBezTo>
                  <a:pt x="1811246" y="395093"/>
                  <a:pt x="1806179" y="375668"/>
                  <a:pt x="1796044" y="365534"/>
                </a:cubicBezTo>
                <a:cubicBezTo>
                  <a:pt x="1785910" y="355399"/>
                  <a:pt x="1766485" y="350332"/>
                  <a:pt x="1737770" y="350332"/>
                </a:cubicBezTo>
                <a:lnTo>
                  <a:pt x="1714967" y="350332"/>
                </a:lnTo>
                <a:cubicBezTo>
                  <a:pt x="1686253" y="350332"/>
                  <a:pt x="1666828" y="355399"/>
                  <a:pt x="1656693" y="365534"/>
                </a:cubicBezTo>
                <a:cubicBezTo>
                  <a:pt x="1646559" y="375668"/>
                  <a:pt x="1641492" y="395093"/>
                  <a:pt x="1641492" y="423808"/>
                </a:cubicBezTo>
                <a:lnTo>
                  <a:pt x="1641492" y="660704"/>
                </a:lnTo>
                <a:lnTo>
                  <a:pt x="1341254" y="660704"/>
                </a:lnTo>
                <a:lnTo>
                  <a:pt x="1341254" y="423808"/>
                </a:lnTo>
                <a:cubicBezTo>
                  <a:pt x="1341254" y="395093"/>
                  <a:pt x="1336398" y="375668"/>
                  <a:pt x="1326685" y="365534"/>
                </a:cubicBezTo>
                <a:cubicBezTo>
                  <a:pt x="1316973" y="355399"/>
                  <a:pt x="1297337" y="350332"/>
                  <a:pt x="1267778" y="350332"/>
                </a:cubicBezTo>
                <a:close/>
                <a:moveTo>
                  <a:pt x="933917" y="350332"/>
                </a:moveTo>
                <a:cubicBezTo>
                  <a:pt x="918715" y="350332"/>
                  <a:pt x="905836" y="351176"/>
                  <a:pt x="895279" y="352866"/>
                </a:cubicBezTo>
                <a:cubicBezTo>
                  <a:pt x="884722" y="354555"/>
                  <a:pt x="875010" y="357511"/>
                  <a:pt x="866142" y="361733"/>
                </a:cubicBezTo>
                <a:cubicBezTo>
                  <a:pt x="857274" y="365956"/>
                  <a:pt x="848829" y="371868"/>
                  <a:pt x="840806" y="379469"/>
                </a:cubicBezTo>
                <a:cubicBezTo>
                  <a:pt x="832782" y="387070"/>
                  <a:pt x="824126" y="396360"/>
                  <a:pt x="814836" y="407339"/>
                </a:cubicBezTo>
                <a:lnTo>
                  <a:pt x="656483" y="602430"/>
                </a:lnTo>
                <a:cubicBezTo>
                  <a:pt x="617633" y="649725"/>
                  <a:pt x="598208" y="695753"/>
                  <a:pt x="598208" y="740514"/>
                </a:cubicBezTo>
                <a:cubicBezTo>
                  <a:pt x="598208" y="786120"/>
                  <a:pt x="617633" y="833415"/>
                  <a:pt x="656483" y="882398"/>
                </a:cubicBezTo>
                <a:lnTo>
                  <a:pt x="840172" y="1115494"/>
                </a:lnTo>
                <a:cubicBezTo>
                  <a:pt x="849462" y="1127318"/>
                  <a:pt x="858119" y="1137030"/>
                  <a:pt x="866142" y="1144631"/>
                </a:cubicBezTo>
                <a:cubicBezTo>
                  <a:pt x="874165" y="1152232"/>
                  <a:pt x="882611" y="1158144"/>
                  <a:pt x="891479" y="1162367"/>
                </a:cubicBezTo>
                <a:cubicBezTo>
                  <a:pt x="900346" y="1166590"/>
                  <a:pt x="910059" y="1169545"/>
                  <a:pt x="920616" y="1171235"/>
                </a:cubicBezTo>
                <a:cubicBezTo>
                  <a:pt x="931172" y="1172924"/>
                  <a:pt x="944052" y="1173768"/>
                  <a:pt x="959254" y="1173768"/>
                </a:cubicBezTo>
                <a:lnTo>
                  <a:pt x="1013727" y="1173768"/>
                </a:lnTo>
                <a:cubicBezTo>
                  <a:pt x="1043286" y="1173768"/>
                  <a:pt x="1059966" y="1169968"/>
                  <a:pt x="1063767" y="1162367"/>
                </a:cubicBezTo>
                <a:cubicBezTo>
                  <a:pt x="1067567" y="1154766"/>
                  <a:pt x="1060178" y="1139142"/>
                  <a:pt x="1041597" y="1115494"/>
                </a:cubicBezTo>
                <a:lnTo>
                  <a:pt x="819903" y="834259"/>
                </a:lnTo>
                <a:lnTo>
                  <a:pt x="769230" y="769651"/>
                </a:lnTo>
                <a:cubicBezTo>
                  <a:pt x="764163" y="762050"/>
                  <a:pt x="761629" y="754027"/>
                  <a:pt x="761629" y="745581"/>
                </a:cubicBezTo>
                <a:cubicBezTo>
                  <a:pt x="761629" y="742203"/>
                  <a:pt x="762473" y="737136"/>
                  <a:pt x="764163" y="730379"/>
                </a:cubicBezTo>
                <a:cubicBezTo>
                  <a:pt x="765852" y="722778"/>
                  <a:pt x="784432" y="697020"/>
                  <a:pt x="819903" y="653103"/>
                </a:cubicBezTo>
                <a:lnTo>
                  <a:pt x="1016261" y="407339"/>
                </a:lnTo>
                <a:cubicBezTo>
                  <a:pt x="1034841" y="384536"/>
                  <a:pt x="1042231" y="369334"/>
                  <a:pt x="1038430" y="361733"/>
                </a:cubicBezTo>
                <a:cubicBezTo>
                  <a:pt x="1034630" y="354132"/>
                  <a:pt x="1017950" y="350332"/>
                  <a:pt x="988391" y="350332"/>
                </a:cubicBezTo>
                <a:close/>
                <a:moveTo>
                  <a:pt x="463925" y="350332"/>
                </a:moveTo>
                <a:cubicBezTo>
                  <a:pt x="434366" y="350332"/>
                  <a:pt x="414730" y="355399"/>
                  <a:pt x="405018" y="365534"/>
                </a:cubicBezTo>
                <a:cubicBezTo>
                  <a:pt x="395306" y="375668"/>
                  <a:pt x="390449" y="395093"/>
                  <a:pt x="390449" y="423808"/>
                </a:cubicBezTo>
                <a:lnTo>
                  <a:pt x="390449" y="1100292"/>
                </a:lnTo>
                <a:cubicBezTo>
                  <a:pt x="390449" y="1129007"/>
                  <a:pt x="395306" y="1148432"/>
                  <a:pt x="405018" y="1158566"/>
                </a:cubicBezTo>
                <a:cubicBezTo>
                  <a:pt x="414730" y="1168701"/>
                  <a:pt x="434366" y="1173768"/>
                  <a:pt x="463925" y="1173768"/>
                </a:cubicBezTo>
                <a:lnTo>
                  <a:pt x="486728" y="1173768"/>
                </a:lnTo>
                <a:cubicBezTo>
                  <a:pt x="516287" y="1173768"/>
                  <a:pt x="535923" y="1168701"/>
                  <a:pt x="545635" y="1158566"/>
                </a:cubicBezTo>
                <a:cubicBezTo>
                  <a:pt x="555348" y="1148432"/>
                  <a:pt x="560204" y="1129007"/>
                  <a:pt x="560204" y="1100292"/>
                </a:cubicBezTo>
                <a:lnTo>
                  <a:pt x="560204" y="423808"/>
                </a:lnTo>
                <a:cubicBezTo>
                  <a:pt x="560204" y="395093"/>
                  <a:pt x="555348" y="375668"/>
                  <a:pt x="545635" y="365534"/>
                </a:cubicBezTo>
                <a:cubicBezTo>
                  <a:pt x="535923" y="355399"/>
                  <a:pt x="516287" y="350332"/>
                  <a:pt x="486728" y="350332"/>
                </a:cubicBezTo>
                <a:close/>
                <a:moveTo>
                  <a:pt x="4620006" y="338930"/>
                </a:moveTo>
                <a:cubicBezTo>
                  <a:pt x="4489946" y="338930"/>
                  <a:pt x="4399156" y="368067"/>
                  <a:pt x="4347639" y="426341"/>
                </a:cubicBezTo>
                <a:cubicBezTo>
                  <a:pt x="4296121" y="483771"/>
                  <a:pt x="4270363" y="566959"/>
                  <a:pt x="4270363" y="675906"/>
                </a:cubicBezTo>
                <a:lnTo>
                  <a:pt x="4270363" y="853261"/>
                </a:lnTo>
                <a:cubicBezTo>
                  <a:pt x="4270363" y="962208"/>
                  <a:pt x="4296121" y="1045397"/>
                  <a:pt x="4347639" y="1102826"/>
                </a:cubicBezTo>
                <a:cubicBezTo>
                  <a:pt x="4399156" y="1161100"/>
                  <a:pt x="4489946" y="1190237"/>
                  <a:pt x="4620006" y="1190237"/>
                </a:cubicBezTo>
                <a:cubicBezTo>
                  <a:pt x="4749223" y="1190237"/>
                  <a:pt x="4840012" y="1161100"/>
                  <a:pt x="4892374" y="1102826"/>
                </a:cubicBezTo>
                <a:cubicBezTo>
                  <a:pt x="4943891" y="1045397"/>
                  <a:pt x="4969650" y="962208"/>
                  <a:pt x="4969650" y="853261"/>
                </a:cubicBezTo>
                <a:lnTo>
                  <a:pt x="4969650" y="675906"/>
                </a:lnTo>
                <a:cubicBezTo>
                  <a:pt x="4969650" y="566959"/>
                  <a:pt x="4943891" y="483771"/>
                  <a:pt x="4892374" y="426341"/>
                </a:cubicBezTo>
                <a:cubicBezTo>
                  <a:pt x="4840012" y="368067"/>
                  <a:pt x="4749223" y="338930"/>
                  <a:pt x="4620006" y="338930"/>
                </a:cubicBezTo>
                <a:close/>
                <a:moveTo>
                  <a:pt x="2314956" y="338930"/>
                </a:moveTo>
                <a:cubicBezTo>
                  <a:pt x="2184896" y="338930"/>
                  <a:pt x="2094107" y="368067"/>
                  <a:pt x="2042589" y="426341"/>
                </a:cubicBezTo>
                <a:cubicBezTo>
                  <a:pt x="1991071" y="483771"/>
                  <a:pt x="1965313" y="566959"/>
                  <a:pt x="1965313" y="675906"/>
                </a:cubicBezTo>
                <a:lnTo>
                  <a:pt x="1965313" y="853261"/>
                </a:lnTo>
                <a:cubicBezTo>
                  <a:pt x="1965313" y="962208"/>
                  <a:pt x="1991071" y="1045397"/>
                  <a:pt x="2042589" y="1102826"/>
                </a:cubicBezTo>
                <a:cubicBezTo>
                  <a:pt x="2094107" y="1161100"/>
                  <a:pt x="2184896" y="1190237"/>
                  <a:pt x="2314956" y="1190237"/>
                </a:cubicBezTo>
                <a:cubicBezTo>
                  <a:pt x="2444172" y="1190237"/>
                  <a:pt x="2534962" y="1161100"/>
                  <a:pt x="2587324" y="1102826"/>
                </a:cubicBezTo>
                <a:cubicBezTo>
                  <a:pt x="2638841" y="1045397"/>
                  <a:pt x="2664600" y="962208"/>
                  <a:pt x="2664600" y="853261"/>
                </a:cubicBezTo>
                <a:lnTo>
                  <a:pt x="2664600" y="675906"/>
                </a:lnTo>
                <a:cubicBezTo>
                  <a:pt x="2664600" y="643813"/>
                  <a:pt x="2662066" y="612987"/>
                  <a:pt x="2656999" y="583428"/>
                </a:cubicBezTo>
                <a:cubicBezTo>
                  <a:pt x="2684025" y="576671"/>
                  <a:pt x="2704927" y="566326"/>
                  <a:pt x="2719707" y="552390"/>
                </a:cubicBezTo>
                <a:cubicBezTo>
                  <a:pt x="2734487" y="538455"/>
                  <a:pt x="2745466" y="522831"/>
                  <a:pt x="2752644" y="505518"/>
                </a:cubicBezTo>
                <a:cubicBezTo>
                  <a:pt x="2759823" y="488205"/>
                  <a:pt x="2764257" y="469625"/>
                  <a:pt x="2765946" y="449778"/>
                </a:cubicBezTo>
                <a:cubicBezTo>
                  <a:pt x="2767635" y="429931"/>
                  <a:pt x="2768480" y="410717"/>
                  <a:pt x="2768480" y="392137"/>
                </a:cubicBezTo>
                <a:cubicBezTo>
                  <a:pt x="2768480" y="377780"/>
                  <a:pt x="2765524" y="367223"/>
                  <a:pt x="2759612" y="360466"/>
                </a:cubicBezTo>
                <a:cubicBezTo>
                  <a:pt x="2753700" y="353710"/>
                  <a:pt x="2742721" y="350332"/>
                  <a:pt x="2726674" y="350332"/>
                </a:cubicBezTo>
                <a:lnTo>
                  <a:pt x="2705138" y="350332"/>
                </a:lnTo>
                <a:cubicBezTo>
                  <a:pt x="2686558" y="350332"/>
                  <a:pt x="2673890" y="352654"/>
                  <a:pt x="2667134" y="357299"/>
                </a:cubicBezTo>
                <a:cubicBezTo>
                  <a:pt x="2660377" y="361945"/>
                  <a:pt x="2656999" y="371868"/>
                  <a:pt x="2656999" y="387070"/>
                </a:cubicBezTo>
                <a:cubicBezTo>
                  <a:pt x="2656999" y="406494"/>
                  <a:pt x="2655310" y="424441"/>
                  <a:pt x="2651932" y="440910"/>
                </a:cubicBezTo>
                <a:cubicBezTo>
                  <a:pt x="2648554" y="457379"/>
                  <a:pt x="2638841" y="469836"/>
                  <a:pt x="2622795" y="478281"/>
                </a:cubicBezTo>
                <a:cubicBezTo>
                  <a:pt x="2611816" y="457167"/>
                  <a:pt x="2599992" y="439854"/>
                  <a:pt x="2587324" y="426341"/>
                </a:cubicBezTo>
                <a:cubicBezTo>
                  <a:pt x="2534962" y="368067"/>
                  <a:pt x="2444172" y="338930"/>
                  <a:pt x="2314956" y="338930"/>
                </a:cubicBezTo>
                <a:close/>
                <a:moveTo>
                  <a:pt x="6347736" y="337664"/>
                </a:moveTo>
                <a:cubicBezTo>
                  <a:pt x="6281861" y="337664"/>
                  <a:pt x="6224220" y="345476"/>
                  <a:pt x="6174814" y="361100"/>
                </a:cubicBezTo>
                <a:cubicBezTo>
                  <a:pt x="6125408" y="376724"/>
                  <a:pt x="6084659" y="398682"/>
                  <a:pt x="6052566" y="426975"/>
                </a:cubicBezTo>
                <a:cubicBezTo>
                  <a:pt x="6020473" y="455267"/>
                  <a:pt x="5996404" y="489260"/>
                  <a:pt x="5980357" y="528954"/>
                </a:cubicBezTo>
                <a:cubicBezTo>
                  <a:pt x="5964310" y="568648"/>
                  <a:pt x="5956287" y="612565"/>
                  <a:pt x="5956287" y="660704"/>
                </a:cubicBezTo>
                <a:lnTo>
                  <a:pt x="5956287" y="863396"/>
                </a:lnTo>
                <a:cubicBezTo>
                  <a:pt x="5956287" y="981633"/>
                  <a:pt x="5987536" y="1065666"/>
                  <a:pt x="6050033" y="1115494"/>
                </a:cubicBezTo>
                <a:cubicBezTo>
                  <a:pt x="6111684" y="1164478"/>
                  <a:pt x="6213030" y="1188970"/>
                  <a:pt x="6354070" y="1188970"/>
                </a:cubicBezTo>
                <a:cubicBezTo>
                  <a:pt x="6392920" y="1188970"/>
                  <a:pt x="6428390" y="1186014"/>
                  <a:pt x="6460484" y="1180102"/>
                </a:cubicBezTo>
                <a:cubicBezTo>
                  <a:pt x="6485820" y="1175880"/>
                  <a:pt x="6507145" y="1169545"/>
                  <a:pt x="6524458" y="1161100"/>
                </a:cubicBezTo>
                <a:cubicBezTo>
                  <a:pt x="6541772" y="1152654"/>
                  <a:pt x="6555495" y="1141042"/>
                  <a:pt x="6565630" y="1126262"/>
                </a:cubicBezTo>
                <a:cubicBezTo>
                  <a:pt x="6575764" y="1111483"/>
                  <a:pt x="6582944" y="1093536"/>
                  <a:pt x="6587166" y="1072422"/>
                </a:cubicBezTo>
                <a:cubicBezTo>
                  <a:pt x="6591389" y="1051308"/>
                  <a:pt x="6593500" y="1026394"/>
                  <a:pt x="6593500" y="997680"/>
                </a:cubicBezTo>
                <a:lnTo>
                  <a:pt x="6593500" y="778519"/>
                </a:lnTo>
                <a:cubicBezTo>
                  <a:pt x="6593500" y="749804"/>
                  <a:pt x="6588432" y="730379"/>
                  <a:pt x="6578298" y="720245"/>
                </a:cubicBezTo>
                <a:cubicBezTo>
                  <a:pt x="6568164" y="710110"/>
                  <a:pt x="6548739" y="705043"/>
                  <a:pt x="6520024" y="705043"/>
                </a:cubicBezTo>
                <a:lnTo>
                  <a:pt x="6509890" y="705043"/>
                </a:lnTo>
                <a:cubicBezTo>
                  <a:pt x="6481175" y="705043"/>
                  <a:pt x="6461750" y="710110"/>
                  <a:pt x="6451616" y="720245"/>
                </a:cubicBezTo>
                <a:cubicBezTo>
                  <a:pt x="6441481" y="730379"/>
                  <a:pt x="6436414" y="749804"/>
                  <a:pt x="6436414" y="778519"/>
                </a:cubicBezTo>
                <a:lnTo>
                  <a:pt x="6436414" y="986278"/>
                </a:lnTo>
                <a:cubicBezTo>
                  <a:pt x="6436414" y="1012459"/>
                  <a:pt x="6425435" y="1026394"/>
                  <a:pt x="6403476" y="1028083"/>
                </a:cubicBezTo>
                <a:cubicBezTo>
                  <a:pt x="6396720" y="1028928"/>
                  <a:pt x="6389330" y="1029561"/>
                  <a:pt x="6381307" y="1029984"/>
                </a:cubicBezTo>
                <a:cubicBezTo>
                  <a:pt x="6373284" y="1030406"/>
                  <a:pt x="6364627" y="1030617"/>
                  <a:pt x="6355337" y="1030617"/>
                </a:cubicBezTo>
                <a:cubicBezTo>
                  <a:pt x="6269193" y="1030617"/>
                  <a:pt x="6210074" y="1017104"/>
                  <a:pt x="6177982" y="990079"/>
                </a:cubicBezTo>
                <a:cubicBezTo>
                  <a:pt x="6146734" y="963897"/>
                  <a:pt x="6131109" y="925893"/>
                  <a:pt x="6131109" y="876064"/>
                </a:cubicBezTo>
                <a:lnTo>
                  <a:pt x="6131109" y="673372"/>
                </a:lnTo>
                <a:cubicBezTo>
                  <a:pt x="6131109" y="640435"/>
                  <a:pt x="6134909" y="612776"/>
                  <a:pt x="6142510" y="590395"/>
                </a:cubicBezTo>
                <a:cubicBezTo>
                  <a:pt x="6150111" y="568015"/>
                  <a:pt x="6162780" y="549857"/>
                  <a:pt x="6180515" y="535922"/>
                </a:cubicBezTo>
                <a:cubicBezTo>
                  <a:pt x="6198250" y="521987"/>
                  <a:pt x="6221265" y="511852"/>
                  <a:pt x="6249557" y="505518"/>
                </a:cubicBezTo>
                <a:cubicBezTo>
                  <a:pt x="6277850" y="499184"/>
                  <a:pt x="6312264" y="496017"/>
                  <a:pt x="6352804" y="496017"/>
                </a:cubicBezTo>
                <a:cubicBezTo>
                  <a:pt x="6405166" y="496017"/>
                  <a:pt x="6457950" y="504462"/>
                  <a:pt x="6511156" y="521353"/>
                </a:cubicBezTo>
                <a:cubicBezTo>
                  <a:pt x="6538182" y="529799"/>
                  <a:pt x="6556552" y="529799"/>
                  <a:pt x="6566263" y="521353"/>
                </a:cubicBezTo>
                <a:cubicBezTo>
                  <a:pt x="6575976" y="512908"/>
                  <a:pt x="6580832" y="493905"/>
                  <a:pt x="6580832" y="464346"/>
                </a:cubicBezTo>
                <a:lnTo>
                  <a:pt x="6580832" y="454212"/>
                </a:lnTo>
                <a:cubicBezTo>
                  <a:pt x="6580832" y="426341"/>
                  <a:pt x="6576187" y="406494"/>
                  <a:pt x="6566896" y="394671"/>
                </a:cubicBezTo>
                <a:cubicBezTo>
                  <a:pt x="6557607" y="382847"/>
                  <a:pt x="6539449" y="372290"/>
                  <a:pt x="6512424" y="363000"/>
                </a:cubicBezTo>
                <a:cubicBezTo>
                  <a:pt x="6460062" y="346109"/>
                  <a:pt x="6405166" y="337664"/>
                  <a:pt x="6347736" y="337664"/>
                </a:cubicBezTo>
                <a:close/>
                <a:moveTo>
                  <a:pt x="5290938" y="335130"/>
                </a:moveTo>
                <a:cubicBezTo>
                  <a:pt x="5228441" y="335130"/>
                  <a:pt x="5183469" y="349487"/>
                  <a:pt x="5156021" y="378202"/>
                </a:cubicBezTo>
                <a:cubicBezTo>
                  <a:pt x="5128573" y="406917"/>
                  <a:pt x="5114849" y="457590"/>
                  <a:pt x="5114849" y="530221"/>
                </a:cubicBezTo>
                <a:lnTo>
                  <a:pt x="5114849" y="1100292"/>
                </a:lnTo>
                <a:cubicBezTo>
                  <a:pt x="5114849" y="1129007"/>
                  <a:pt x="5119742" y="1148432"/>
                  <a:pt x="5129527" y="1158566"/>
                </a:cubicBezTo>
                <a:cubicBezTo>
                  <a:pt x="5139311" y="1168701"/>
                  <a:pt x="5159102" y="1173768"/>
                  <a:pt x="5188899" y="1173768"/>
                </a:cubicBezTo>
                <a:lnTo>
                  <a:pt x="5206753" y="1173768"/>
                </a:lnTo>
                <a:cubicBezTo>
                  <a:pt x="5236550" y="1173768"/>
                  <a:pt x="5256341" y="1168701"/>
                  <a:pt x="5266126" y="1158566"/>
                </a:cubicBezTo>
                <a:cubicBezTo>
                  <a:pt x="5275911" y="1148432"/>
                  <a:pt x="5280803" y="1129007"/>
                  <a:pt x="5280803" y="1100292"/>
                </a:cubicBezTo>
                <a:lnTo>
                  <a:pt x="5280803" y="515019"/>
                </a:lnTo>
                <a:cubicBezTo>
                  <a:pt x="5280803" y="498973"/>
                  <a:pt x="5281856" y="488627"/>
                  <a:pt x="5283960" y="483982"/>
                </a:cubicBezTo>
                <a:cubicBezTo>
                  <a:pt x="5286065" y="479337"/>
                  <a:pt x="5290904" y="477014"/>
                  <a:pt x="5298479" y="477014"/>
                </a:cubicBezTo>
                <a:cubicBezTo>
                  <a:pt x="5306054" y="477014"/>
                  <a:pt x="5311313" y="479337"/>
                  <a:pt x="5314255" y="483982"/>
                </a:cubicBezTo>
                <a:cubicBezTo>
                  <a:pt x="5317198" y="488627"/>
                  <a:pt x="5320352" y="498128"/>
                  <a:pt x="5323716" y="512485"/>
                </a:cubicBezTo>
                <a:lnTo>
                  <a:pt x="5452478" y="1029350"/>
                </a:lnTo>
                <a:cubicBezTo>
                  <a:pt x="5460052" y="1059754"/>
                  <a:pt x="5468679" y="1085090"/>
                  <a:pt x="5478358" y="1105360"/>
                </a:cubicBezTo>
                <a:cubicBezTo>
                  <a:pt x="5488038" y="1125629"/>
                  <a:pt x="5500030" y="1141886"/>
                  <a:pt x="5514334" y="1154132"/>
                </a:cubicBezTo>
                <a:cubicBezTo>
                  <a:pt x="5528639" y="1166378"/>
                  <a:pt x="5545678" y="1175246"/>
                  <a:pt x="5565453" y="1180736"/>
                </a:cubicBezTo>
                <a:cubicBezTo>
                  <a:pt x="5585227" y="1186225"/>
                  <a:pt x="5609003" y="1188970"/>
                  <a:pt x="5636780" y="1188970"/>
                </a:cubicBezTo>
                <a:cubicBezTo>
                  <a:pt x="5697192" y="1188970"/>
                  <a:pt x="5740799" y="1174613"/>
                  <a:pt x="5767600" y="1145898"/>
                </a:cubicBezTo>
                <a:cubicBezTo>
                  <a:pt x="5794402" y="1117183"/>
                  <a:pt x="5807802" y="1066510"/>
                  <a:pt x="5807802" y="993879"/>
                </a:cubicBezTo>
                <a:lnTo>
                  <a:pt x="5807802" y="423808"/>
                </a:lnTo>
                <a:cubicBezTo>
                  <a:pt x="5807802" y="395093"/>
                  <a:pt x="5802910" y="375668"/>
                  <a:pt x="5793125" y="365534"/>
                </a:cubicBezTo>
                <a:cubicBezTo>
                  <a:pt x="5783340" y="355399"/>
                  <a:pt x="5763549" y="350332"/>
                  <a:pt x="5733752" y="350332"/>
                </a:cubicBezTo>
                <a:lnTo>
                  <a:pt x="5715898" y="350332"/>
                </a:lnTo>
                <a:cubicBezTo>
                  <a:pt x="5686101" y="350332"/>
                  <a:pt x="5666311" y="355399"/>
                  <a:pt x="5656525" y="365534"/>
                </a:cubicBezTo>
                <a:cubicBezTo>
                  <a:pt x="5646740" y="375668"/>
                  <a:pt x="5641848" y="395093"/>
                  <a:pt x="5641848" y="423808"/>
                </a:cubicBezTo>
                <a:lnTo>
                  <a:pt x="5641848" y="1011615"/>
                </a:lnTo>
                <a:cubicBezTo>
                  <a:pt x="5641848" y="1025972"/>
                  <a:pt x="5640581" y="1035473"/>
                  <a:pt x="5638048" y="1040118"/>
                </a:cubicBezTo>
                <a:cubicBezTo>
                  <a:pt x="5635514" y="1044763"/>
                  <a:pt x="5630447" y="1047086"/>
                  <a:pt x="5622846" y="1047086"/>
                </a:cubicBezTo>
                <a:cubicBezTo>
                  <a:pt x="5611022" y="1047086"/>
                  <a:pt x="5603421" y="1038218"/>
                  <a:pt x="5600043" y="1020482"/>
                </a:cubicBezTo>
                <a:lnTo>
                  <a:pt x="5468293" y="489683"/>
                </a:lnTo>
                <a:cubicBezTo>
                  <a:pt x="5460692" y="460123"/>
                  <a:pt x="5452247" y="435420"/>
                  <a:pt x="5442956" y="415573"/>
                </a:cubicBezTo>
                <a:cubicBezTo>
                  <a:pt x="5433667" y="395726"/>
                  <a:pt x="5422054" y="379891"/>
                  <a:pt x="5408119" y="368067"/>
                </a:cubicBezTo>
                <a:cubicBezTo>
                  <a:pt x="5394184" y="356244"/>
                  <a:pt x="5377715" y="347798"/>
                  <a:pt x="5358713" y="342731"/>
                </a:cubicBezTo>
                <a:cubicBezTo>
                  <a:pt x="5339710" y="337664"/>
                  <a:pt x="5317119" y="335130"/>
                  <a:pt x="5290938" y="335130"/>
                </a:cubicBezTo>
                <a:close/>
                <a:moveTo>
                  <a:pt x="4620006" y="107101"/>
                </a:moveTo>
                <a:cubicBezTo>
                  <a:pt x="4592981" y="107101"/>
                  <a:pt x="4572078" y="110691"/>
                  <a:pt x="4557299" y="117869"/>
                </a:cubicBezTo>
                <a:cubicBezTo>
                  <a:pt x="4542519" y="125048"/>
                  <a:pt x="4528373" y="138772"/>
                  <a:pt x="4514860" y="159041"/>
                </a:cubicBezTo>
                <a:lnTo>
                  <a:pt x="4465454" y="232517"/>
                </a:lnTo>
                <a:cubicBezTo>
                  <a:pt x="4453630" y="251942"/>
                  <a:pt x="4449407" y="264610"/>
                  <a:pt x="4452786" y="270522"/>
                </a:cubicBezTo>
                <a:cubicBezTo>
                  <a:pt x="4456164" y="276434"/>
                  <a:pt x="4468832" y="279390"/>
                  <a:pt x="4490790" y="279390"/>
                </a:cubicBezTo>
                <a:lnTo>
                  <a:pt x="4504725" y="279390"/>
                </a:lnTo>
                <a:cubicBezTo>
                  <a:pt x="4527528" y="279390"/>
                  <a:pt x="4544630" y="276223"/>
                  <a:pt x="4556032" y="269888"/>
                </a:cubicBezTo>
                <a:cubicBezTo>
                  <a:pt x="4567433" y="263554"/>
                  <a:pt x="4578623" y="251097"/>
                  <a:pt x="4589603" y="232517"/>
                </a:cubicBezTo>
                <a:lnTo>
                  <a:pt x="4597204" y="221116"/>
                </a:lnTo>
                <a:cubicBezTo>
                  <a:pt x="4612406" y="200002"/>
                  <a:pt x="4627607" y="200002"/>
                  <a:pt x="4642809" y="221116"/>
                </a:cubicBezTo>
                <a:lnTo>
                  <a:pt x="4650410" y="232517"/>
                </a:lnTo>
                <a:cubicBezTo>
                  <a:pt x="4661389" y="251097"/>
                  <a:pt x="4672580" y="263554"/>
                  <a:pt x="4683981" y="269888"/>
                </a:cubicBezTo>
                <a:cubicBezTo>
                  <a:pt x="4695382" y="276223"/>
                  <a:pt x="4712485" y="279390"/>
                  <a:pt x="4735288" y="279390"/>
                </a:cubicBezTo>
                <a:lnTo>
                  <a:pt x="4749223" y="279390"/>
                </a:lnTo>
                <a:cubicBezTo>
                  <a:pt x="4771181" y="279390"/>
                  <a:pt x="4783849" y="276434"/>
                  <a:pt x="4787227" y="270522"/>
                </a:cubicBezTo>
                <a:cubicBezTo>
                  <a:pt x="4790606" y="264610"/>
                  <a:pt x="4786383" y="251942"/>
                  <a:pt x="4774559" y="232517"/>
                </a:cubicBezTo>
                <a:lnTo>
                  <a:pt x="4725153" y="159041"/>
                </a:lnTo>
                <a:cubicBezTo>
                  <a:pt x="4711640" y="138772"/>
                  <a:pt x="4697494" y="125048"/>
                  <a:pt x="4682714" y="117869"/>
                </a:cubicBezTo>
                <a:cubicBezTo>
                  <a:pt x="4667935" y="110691"/>
                  <a:pt x="4647032" y="107101"/>
                  <a:pt x="4620006" y="107101"/>
                </a:cubicBezTo>
                <a:close/>
                <a:moveTo>
                  <a:pt x="2325091" y="83032"/>
                </a:moveTo>
                <a:cubicBezTo>
                  <a:pt x="2318335" y="83032"/>
                  <a:pt x="2311578" y="83454"/>
                  <a:pt x="2304822" y="84299"/>
                </a:cubicBezTo>
                <a:cubicBezTo>
                  <a:pt x="2298066" y="85143"/>
                  <a:pt x="2288775" y="87677"/>
                  <a:pt x="2276951" y="91900"/>
                </a:cubicBezTo>
                <a:cubicBezTo>
                  <a:pt x="2267662" y="96122"/>
                  <a:pt x="2262805" y="102034"/>
                  <a:pt x="2262383" y="109635"/>
                </a:cubicBezTo>
                <a:cubicBezTo>
                  <a:pt x="2261961" y="117236"/>
                  <a:pt x="2262172" y="123992"/>
                  <a:pt x="2263016" y="129904"/>
                </a:cubicBezTo>
                <a:cubicBezTo>
                  <a:pt x="2263861" y="138350"/>
                  <a:pt x="2264706" y="143417"/>
                  <a:pt x="2265550" y="145106"/>
                </a:cubicBezTo>
                <a:cubicBezTo>
                  <a:pt x="2268928" y="154396"/>
                  <a:pt x="2271673" y="161364"/>
                  <a:pt x="2273785" y="166009"/>
                </a:cubicBezTo>
                <a:cubicBezTo>
                  <a:pt x="2275896" y="170654"/>
                  <a:pt x="2284130" y="172554"/>
                  <a:pt x="2298488" y="171710"/>
                </a:cubicBezTo>
                <a:cubicBezTo>
                  <a:pt x="2304400" y="170865"/>
                  <a:pt x="2309467" y="172554"/>
                  <a:pt x="2313689" y="176777"/>
                </a:cubicBezTo>
                <a:cubicBezTo>
                  <a:pt x="2317912" y="181000"/>
                  <a:pt x="2320024" y="186067"/>
                  <a:pt x="2320024" y="191979"/>
                </a:cubicBezTo>
                <a:cubicBezTo>
                  <a:pt x="2319179" y="193668"/>
                  <a:pt x="2317701" y="196201"/>
                  <a:pt x="2315590" y="199580"/>
                </a:cubicBezTo>
                <a:cubicBezTo>
                  <a:pt x="2313478" y="202958"/>
                  <a:pt x="2311578" y="205914"/>
                  <a:pt x="2309889" y="208447"/>
                </a:cubicBezTo>
                <a:cubicBezTo>
                  <a:pt x="2305666" y="212670"/>
                  <a:pt x="2301655" y="218160"/>
                  <a:pt x="2297854" y="224916"/>
                </a:cubicBezTo>
                <a:cubicBezTo>
                  <a:pt x="2294054" y="231673"/>
                  <a:pt x="2292154" y="239274"/>
                  <a:pt x="2292154" y="247719"/>
                </a:cubicBezTo>
                <a:cubicBezTo>
                  <a:pt x="2292154" y="247719"/>
                  <a:pt x="2292365" y="249197"/>
                  <a:pt x="2292787" y="252153"/>
                </a:cubicBezTo>
                <a:cubicBezTo>
                  <a:pt x="2293209" y="255109"/>
                  <a:pt x="2294265" y="258065"/>
                  <a:pt x="2295954" y="261021"/>
                </a:cubicBezTo>
                <a:cubicBezTo>
                  <a:pt x="2297643" y="263977"/>
                  <a:pt x="2300599" y="266933"/>
                  <a:pt x="2304822" y="269888"/>
                </a:cubicBezTo>
                <a:cubicBezTo>
                  <a:pt x="2309045" y="272844"/>
                  <a:pt x="2315379" y="274322"/>
                  <a:pt x="2323824" y="274322"/>
                </a:cubicBezTo>
                <a:lnTo>
                  <a:pt x="2333959" y="274322"/>
                </a:lnTo>
                <a:cubicBezTo>
                  <a:pt x="2347472" y="274322"/>
                  <a:pt x="2359929" y="273478"/>
                  <a:pt x="2371330" y="271789"/>
                </a:cubicBezTo>
                <a:cubicBezTo>
                  <a:pt x="2382731" y="270100"/>
                  <a:pt x="2388854" y="263343"/>
                  <a:pt x="2389699" y="251520"/>
                </a:cubicBezTo>
                <a:cubicBezTo>
                  <a:pt x="2390544" y="243074"/>
                  <a:pt x="2392444" y="235684"/>
                  <a:pt x="2395400" y="229350"/>
                </a:cubicBezTo>
                <a:cubicBezTo>
                  <a:pt x="2398356" y="223016"/>
                  <a:pt x="2401945" y="217315"/>
                  <a:pt x="2406168" y="212248"/>
                </a:cubicBezTo>
                <a:cubicBezTo>
                  <a:pt x="2416302" y="197046"/>
                  <a:pt x="2421370" y="180577"/>
                  <a:pt x="2421370" y="162842"/>
                </a:cubicBezTo>
                <a:cubicBezTo>
                  <a:pt x="2421370" y="140883"/>
                  <a:pt x="2413346" y="122092"/>
                  <a:pt x="2397300" y="106468"/>
                </a:cubicBezTo>
                <a:cubicBezTo>
                  <a:pt x="2381254" y="90844"/>
                  <a:pt x="2357184" y="83032"/>
                  <a:pt x="2325091" y="83032"/>
                </a:cubicBezTo>
                <a:close/>
                <a:moveTo>
                  <a:pt x="0" y="0"/>
                </a:moveTo>
                <a:lnTo>
                  <a:pt x="6983949" y="0"/>
                </a:lnTo>
                <a:lnTo>
                  <a:pt x="6983949" y="1513966"/>
                </a:lnTo>
                <a:lnTo>
                  <a:pt x="0" y="151396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700455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6914532" y="1902353"/>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5241160" y="2762682"/>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637206" y="1377425"/>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2740749" y="3583997"/>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4355487" y="5129785"/>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040321" y="3939354"/>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9</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757504"/>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11</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199343"/>
            <a:ext cx="5646933" cy="1442559"/>
            <a:chOff x="264580" y="1649506"/>
            <a:chExt cx="4235200" cy="108191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49506"/>
              <a:ext cx="3843867" cy="1081919"/>
              <a:chOff x="129540" y="-76895"/>
              <a:chExt cx="11932920" cy="191569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3919301" y="-76895"/>
                <a:ext cx="5480101"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10</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757502"/>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12</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14656" y="454042"/>
              <a:ext cx="699181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err="1">
                  <a:solidFill>
                    <a:srgbClr val="513632">
                      <a:lumMod val="75000"/>
                    </a:srgbClr>
                  </a:solidFill>
                  <a:latin typeface="UTM Avo" panose="02040603050506020204" pitchFamily="18" charset="0"/>
                </a:rPr>
                <a:t>Khối</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hộp</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chữ</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nhật</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có</a:t>
              </a:r>
              <a:r>
                <a:rPr lang="en-US" sz="4000" b="1" kern="0" dirty="0">
                  <a:solidFill>
                    <a:srgbClr val="513632">
                      <a:lumMod val="75000"/>
                    </a:srgbClr>
                  </a:solidFill>
                  <a:latin typeface="UTM Avo" panose="02040603050506020204" pitchFamily="18" charset="0"/>
                </a:rPr>
                <a:t> bao </a:t>
              </a:r>
              <a:r>
                <a:rPr lang="en-US" sz="4000" b="1" kern="0" dirty="0" err="1">
                  <a:solidFill>
                    <a:srgbClr val="513632">
                      <a:lumMod val="75000"/>
                    </a:srgbClr>
                  </a:solidFill>
                  <a:latin typeface="UTM Avo" panose="02040603050506020204" pitchFamily="18" charset="0"/>
                </a:rPr>
                <a:t>nhiêu</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cạnh</a:t>
              </a:r>
              <a:r>
                <a:rPr lang="en-US" sz="4000"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689094" y="355117"/>
                <a:ext cx="8593115" cy="1103548"/>
              </a:xfrm>
              <a:prstGeom prst="rect">
                <a:avLst/>
              </a:prstGeom>
              <a:noFill/>
            </p:spPr>
            <p:txBody>
              <a:bodyPr wrap="square">
                <a:spAutoFit/>
              </a:bodyPr>
              <a:lstStyle/>
              <a:p>
                <a:pPr algn="ct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vuông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280618" y="481624"/>
                <a:ext cx="7859627" cy="1103550"/>
              </a:xfrm>
              <a:prstGeom prst="rect">
                <a:avLst/>
              </a:prstGeom>
              <a:noFill/>
            </p:spPr>
            <p:txBody>
              <a:bodyPr wrap="square">
                <a:spAutoFit/>
              </a:bodyPr>
              <a:lstStyle/>
              <a:p>
                <a:pPr defTabSz="1219170">
                  <a:spcBef>
                    <a:spcPct val="50000"/>
                  </a:spcBef>
                  <a:defRPr/>
                </a:pP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Tam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giác</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156647" cy="1288256"/>
            <a:chOff x="264580" y="1765233"/>
            <a:chExt cx="4617486"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26153" cy="966192"/>
              <a:chOff x="129540" y="128016"/>
              <a:chExt cx="13119688"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027333" y="389878"/>
                <a:ext cx="1122189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tròn</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406655" y="390114"/>
                <a:ext cx="7225814"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Chữ</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nhật</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037531" y="319014"/>
              <a:ext cx="709264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2. </a:t>
              </a:r>
              <a:r>
                <a:rPr lang="en-US" sz="4267" b="1" kern="0" dirty="0" err="1">
                  <a:solidFill>
                    <a:srgbClr val="513632">
                      <a:lumMod val="75000"/>
                    </a:srgbClr>
                  </a:solidFill>
                  <a:latin typeface="UTM Avo" panose="02040603050506020204" pitchFamily="18" charset="0"/>
                </a:rPr>
                <a:t>Các</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mặt</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của</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là</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hình</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gì</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1146" b="94572" l="65351" r="78692"/>
                    </a14:imgEffect>
                    <a14:imgEffect>
                      <a14:saturation sat="300000"/>
                    </a14:imgEffect>
                  </a14:imgLayer>
                </a14:imgProps>
              </a:ext>
            </a:extLst>
          </a:blip>
          <a:srcRect l="63684" t="45719" r="19641" b="12127"/>
          <a:stretch/>
        </p:blipFill>
        <p:spPr>
          <a:xfrm rot="928165">
            <a:off x="4431952" y="3077445"/>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755140" cy="1346023"/>
            <a:chOff x="311419" y="3516443"/>
            <a:chExt cx="5066355"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4724184" cy="978644"/>
              <a:chOff x="232497" y="182681"/>
              <a:chExt cx="14395316" cy="1732829"/>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405917" y="182681"/>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6</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929999" cy="1360986"/>
            <a:chOff x="4684130" y="1730750"/>
            <a:chExt cx="519749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4815574" cy="1008228"/>
              <a:chOff x="129540" y="53585"/>
              <a:chExt cx="14409381" cy="178521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3317024" y="53585"/>
                <a:ext cx="11221897" cy="1621179"/>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7</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97969"/>
            <a:ext cx="6168711" cy="1343932"/>
            <a:chOff x="264580" y="1723476"/>
            <a:chExt cx="4626533" cy="100794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4235200" cy="1007949"/>
              <a:chOff x="129540" y="54079"/>
              <a:chExt cx="13147776" cy="178471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11221897"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8</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6988464" cy="1367452"/>
            <a:chOff x="4739560" y="3457046"/>
            <a:chExt cx="5241348"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4899620" cy="1025589"/>
              <a:chOff x="129540" y="22845"/>
              <a:chExt cx="14717083"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3624727" y="22845"/>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5</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70175" y="-516802"/>
            <a:ext cx="13031363" cy="2555027"/>
            <a:chOff x="-202631" y="-387601"/>
            <a:chExt cx="977352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có</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mấy</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đỉnh</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500624" y="2130248"/>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291</Words>
  <Application>Microsoft Office PowerPoint</Application>
  <PresentationFormat>Widescreen</PresentationFormat>
  <Paragraphs>39</Paragraphs>
  <Slides>11</Slides>
  <Notes>4</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Microsoft YaHei</vt:lpstr>
      <vt:lpstr>Microsoft YaHei</vt:lpstr>
      <vt:lpstr>#9Slide03 AmpleSoft Bold</vt:lpstr>
      <vt:lpstr>Arial</vt:lpstr>
      <vt:lpstr>Arial-Rounded</vt:lpstr>
      <vt:lpstr>Calibri</vt:lpstr>
      <vt:lpstr>Fredoka One</vt:lpstr>
      <vt:lpstr>Quicksand</vt:lpstr>
      <vt:lpstr>Quicksand Medium</vt:lpstr>
      <vt:lpstr>Times New Roman</vt:lpstr>
      <vt:lpstr>UTM Avo</vt:lpstr>
      <vt:lpstr>1_Office Theme</vt:lpstr>
      <vt:lpstr>Awesome Teachers Meeting by Slidesgo</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22</cp:revision>
  <dcterms:created xsi:type="dcterms:W3CDTF">2022-07-14T23:50:25Z</dcterms:created>
  <dcterms:modified xsi:type="dcterms:W3CDTF">2024-11-14T05:01:59Z</dcterms:modified>
</cp:coreProperties>
</file>