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533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SVN-SAF</vt:lpstr>
      <vt:lpstr>Times New Roman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26</cp:revision>
  <dcterms:created xsi:type="dcterms:W3CDTF">2022-06-21T02:14:53Z</dcterms:created>
  <dcterms:modified xsi:type="dcterms:W3CDTF">2023-10-05T02:11:09Z</dcterms:modified>
</cp:coreProperties>
</file>