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89" r:id="rId4"/>
    <p:sldMasterId id="2147483708" r:id="rId5"/>
    <p:sldMasterId id="2147483733" r:id="rId6"/>
    <p:sldMasterId id="2147483741" r:id="rId7"/>
    <p:sldMasterId id="2147483755" r:id="rId8"/>
    <p:sldMasterId id="2147483769" r:id="rId9"/>
  </p:sldMasterIdLst>
  <p:notesMasterIdLst>
    <p:notesMasterId r:id="rId27"/>
  </p:notesMasterIdLst>
  <p:sldIdLst>
    <p:sldId id="2007577438" r:id="rId10"/>
    <p:sldId id="2007577431" r:id="rId11"/>
    <p:sldId id="516" r:id="rId12"/>
    <p:sldId id="2007577405" r:id="rId13"/>
    <p:sldId id="2007577406" r:id="rId14"/>
    <p:sldId id="2007577407" r:id="rId15"/>
    <p:sldId id="2007577408" r:id="rId16"/>
    <p:sldId id="2007577430" r:id="rId17"/>
    <p:sldId id="2007577440" r:id="rId18"/>
    <p:sldId id="259" r:id="rId19"/>
    <p:sldId id="2007577413" r:id="rId20"/>
    <p:sldId id="9452" r:id="rId21"/>
    <p:sldId id="2007577433" r:id="rId22"/>
    <p:sldId id="2007577434" r:id="rId23"/>
    <p:sldId id="2007577441" r:id="rId24"/>
    <p:sldId id="2007577436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32C97-F17D-4410-91EC-0EFC7D6651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7218C80-B49A-46B6-B477-4C464C587F0E}">
      <dgm:prSet/>
      <dgm:spPr/>
      <dgm:t>
        <a:bodyPr/>
        <a:lstStyle/>
        <a:p>
          <a:r>
            <a:rPr lang="en-US"/>
            <a:t>1. Tìm thêm các cuốn sách hoặc bài đọc khác về công việc làm bếp.</a:t>
          </a:r>
        </a:p>
      </dgm:t>
    </dgm:pt>
    <dgm:pt modelId="{0194127C-9CDF-4805-9BC5-700FDCEFBFFD}" type="parTrans" cxnId="{D2AFAE73-7BA5-4D74-96D9-5A87007AB0B7}">
      <dgm:prSet/>
      <dgm:spPr/>
      <dgm:t>
        <a:bodyPr/>
        <a:lstStyle/>
        <a:p>
          <a:endParaRPr lang="en-US"/>
        </a:p>
      </dgm:t>
    </dgm:pt>
    <dgm:pt modelId="{8493ACD1-BA33-4AA3-9349-1D0ECA522D25}" type="sibTrans" cxnId="{D2AFAE73-7BA5-4D74-96D9-5A87007AB0B7}">
      <dgm:prSet/>
      <dgm:spPr/>
      <dgm:t>
        <a:bodyPr/>
        <a:lstStyle/>
        <a:p>
          <a:endParaRPr lang="en-US"/>
        </a:p>
      </dgm:t>
    </dgm:pt>
    <dgm:pt modelId="{81807DF2-7452-4DF6-A4AB-0F8DA6C1964C}">
      <dgm:prSet/>
      <dgm:spPr/>
      <dgm:t>
        <a:bodyPr/>
        <a:lstStyle/>
        <a:p>
          <a:r>
            <a:rPr lang="en-US"/>
            <a:t>2. Trao đổi với người thân về những cuốn sách hoặc bài đọc em sưu tầm được.</a:t>
          </a:r>
        </a:p>
      </dgm:t>
    </dgm:pt>
    <dgm:pt modelId="{7AF7D977-D6BC-4EE0-AD74-9DBD14996F9C}" type="parTrans" cxnId="{C8C3C3D6-AABF-4B54-B5A0-D7C97C1DD226}">
      <dgm:prSet/>
      <dgm:spPr/>
      <dgm:t>
        <a:bodyPr/>
        <a:lstStyle/>
        <a:p>
          <a:endParaRPr lang="en-US"/>
        </a:p>
      </dgm:t>
    </dgm:pt>
    <dgm:pt modelId="{2E964648-0458-4390-87CF-EA4F17623790}" type="sibTrans" cxnId="{C8C3C3D6-AABF-4B54-B5A0-D7C97C1DD226}">
      <dgm:prSet/>
      <dgm:spPr/>
      <dgm:t>
        <a:bodyPr/>
        <a:lstStyle/>
        <a:p>
          <a:endParaRPr lang="en-US"/>
        </a:p>
      </dgm:t>
    </dgm:pt>
    <dgm:pt modelId="{A09EEA9E-FE68-4266-ADC0-B03234335FED}" type="pres">
      <dgm:prSet presAssocID="{81432C97-F17D-4410-91EC-0EFC7D6651EF}" presName="linear" presStyleCnt="0">
        <dgm:presLayoutVars>
          <dgm:animLvl val="lvl"/>
          <dgm:resizeHandles val="exact"/>
        </dgm:presLayoutVars>
      </dgm:prSet>
      <dgm:spPr/>
    </dgm:pt>
    <dgm:pt modelId="{4B47751A-872E-4E98-B6E4-347F723E7498}" type="pres">
      <dgm:prSet presAssocID="{F7218C80-B49A-46B6-B477-4C464C587F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2447AC-2D89-4B46-AF28-B9AD0977931B}" type="pres">
      <dgm:prSet presAssocID="{8493ACD1-BA33-4AA3-9349-1D0ECA522D25}" presName="spacer" presStyleCnt="0"/>
      <dgm:spPr/>
    </dgm:pt>
    <dgm:pt modelId="{DE7E7BEB-9A2B-4EBB-B10E-833D10A6FFEE}" type="pres">
      <dgm:prSet presAssocID="{81807DF2-7452-4DF6-A4AB-0F8DA6C196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898CF52-5470-49F3-A3F7-EAB1A6AA05EE}" type="presOf" srcId="{81432C97-F17D-4410-91EC-0EFC7D6651EF}" destId="{A09EEA9E-FE68-4266-ADC0-B03234335FED}" srcOrd="0" destOrd="0" presId="urn:microsoft.com/office/officeart/2005/8/layout/vList2"/>
    <dgm:cxn modelId="{D2AFAE73-7BA5-4D74-96D9-5A87007AB0B7}" srcId="{81432C97-F17D-4410-91EC-0EFC7D6651EF}" destId="{F7218C80-B49A-46B6-B477-4C464C587F0E}" srcOrd="0" destOrd="0" parTransId="{0194127C-9CDF-4805-9BC5-700FDCEFBFFD}" sibTransId="{8493ACD1-BA33-4AA3-9349-1D0ECA522D25}"/>
    <dgm:cxn modelId="{902D15A5-761A-40DB-82EF-33B2FE8F0E50}" type="presOf" srcId="{81807DF2-7452-4DF6-A4AB-0F8DA6C1964C}" destId="{DE7E7BEB-9A2B-4EBB-B10E-833D10A6FFEE}" srcOrd="0" destOrd="0" presId="urn:microsoft.com/office/officeart/2005/8/layout/vList2"/>
    <dgm:cxn modelId="{CE6E61BD-3E5D-4B88-B8DD-42880EA87501}" type="presOf" srcId="{F7218C80-B49A-46B6-B477-4C464C587F0E}" destId="{4B47751A-872E-4E98-B6E4-347F723E7498}" srcOrd="0" destOrd="0" presId="urn:microsoft.com/office/officeart/2005/8/layout/vList2"/>
    <dgm:cxn modelId="{C8C3C3D6-AABF-4B54-B5A0-D7C97C1DD226}" srcId="{81432C97-F17D-4410-91EC-0EFC7D6651EF}" destId="{81807DF2-7452-4DF6-A4AB-0F8DA6C1964C}" srcOrd="1" destOrd="0" parTransId="{7AF7D977-D6BC-4EE0-AD74-9DBD14996F9C}" sibTransId="{2E964648-0458-4390-87CF-EA4F17623790}"/>
    <dgm:cxn modelId="{1B6F8A3A-FE01-40BB-8A14-EC5FA30B00F0}" type="presParOf" srcId="{A09EEA9E-FE68-4266-ADC0-B03234335FED}" destId="{4B47751A-872E-4E98-B6E4-347F723E7498}" srcOrd="0" destOrd="0" presId="urn:microsoft.com/office/officeart/2005/8/layout/vList2"/>
    <dgm:cxn modelId="{5A1F46F9-5894-4DF0-828D-B1F7D47107D2}" type="presParOf" srcId="{A09EEA9E-FE68-4266-ADC0-B03234335FED}" destId="{BF2447AC-2D89-4B46-AF28-B9AD0977931B}" srcOrd="1" destOrd="0" presId="urn:microsoft.com/office/officeart/2005/8/layout/vList2"/>
    <dgm:cxn modelId="{F5FA5C0E-055C-4A23-B5A0-7BF32E3CEE3D}" type="presParOf" srcId="{A09EEA9E-FE68-4266-ADC0-B03234335FED}" destId="{DE7E7BEB-9A2B-4EBB-B10E-833D10A6FF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751A-872E-4E98-B6E4-347F723E7498}">
      <dsp:nvSpPr>
        <dsp:cNvPr id="0" name=""/>
        <dsp:cNvSpPr/>
      </dsp:nvSpPr>
      <dsp:spPr>
        <a:xfrm>
          <a:off x="0" y="17440"/>
          <a:ext cx="10741209" cy="158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1. Tìm thêm các cuốn sách hoặc bài đọc khác về công việc làm bếp.</a:t>
          </a:r>
        </a:p>
      </dsp:txBody>
      <dsp:txXfrm>
        <a:off x="77276" y="94716"/>
        <a:ext cx="10586657" cy="1428457"/>
      </dsp:txXfrm>
    </dsp:sp>
    <dsp:sp modelId="{DE7E7BEB-9A2B-4EBB-B10E-833D10A6FFEE}">
      <dsp:nvSpPr>
        <dsp:cNvPr id="0" name=""/>
        <dsp:cNvSpPr/>
      </dsp:nvSpPr>
      <dsp:spPr>
        <a:xfrm>
          <a:off x="0" y="1718530"/>
          <a:ext cx="10741209" cy="1583009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2. Trao đổi với người thân về những cuốn sách hoặc bài đọc em sưu tầm được.</a:t>
          </a:r>
        </a:p>
      </dsp:txBody>
      <dsp:txXfrm>
        <a:off x="77276" y="1795806"/>
        <a:ext cx="10586657" cy="142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D8E0-89CA-4B24-A6BB-6F23391BA065}" type="datetimeFigureOut">
              <a:rPr lang="en-US" smtClean="0"/>
              <a:t>09/08/2022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1E5F-7B59-42A4-97F2-ECB1CAEA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4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a34cbca0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a34cbca0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3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37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106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073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435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368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978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550036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6468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2381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1"/>
            <a:ext cx="5715000" cy="1382451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6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136375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838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5" y="713678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835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264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30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4629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17018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 flipH="1">
            <a:off x="10650064" y="5780030"/>
            <a:ext cx="1181968" cy="729495"/>
            <a:chOff x="-9983187" y="5915863"/>
            <a:chExt cx="392750" cy="242400"/>
          </a:xfrm>
        </p:grpSpPr>
        <p:sp>
          <p:nvSpPr>
            <p:cNvPr id="25" name="Google Shape;25;p4"/>
            <p:cNvSpPr/>
            <p:nvPr/>
          </p:nvSpPr>
          <p:spPr>
            <a:xfrm>
              <a:off x="-9983187" y="5915863"/>
              <a:ext cx="392750" cy="242400"/>
            </a:xfrm>
            <a:custGeom>
              <a:avLst/>
              <a:gdLst/>
              <a:ahLst/>
              <a:cxnLst/>
              <a:rect l="l" t="t" r="r" b="b"/>
              <a:pathLst>
                <a:path w="15710" h="9696" extrusionOk="0">
                  <a:moveTo>
                    <a:pt x="7803" y="0"/>
                  </a:moveTo>
                  <a:cubicBezTo>
                    <a:pt x="5292" y="0"/>
                    <a:pt x="2752" y="575"/>
                    <a:pt x="2752" y="575"/>
                  </a:cubicBezTo>
                  <a:cubicBezTo>
                    <a:pt x="173" y="862"/>
                    <a:pt x="1" y="9580"/>
                    <a:pt x="3414" y="9580"/>
                  </a:cubicBezTo>
                  <a:cubicBezTo>
                    <a:pt x="3428" y="9580"/>
                    <a:pt x="3441" y="9580"/>
                    <a:pt x="3455" y="9580"/>
                  </a:cubicBezTo>
                  <a:cubicBezTo>
                    <a:pt x="6910" y="9510"/>
                    <a:pt x="13023" y="9696"/>
                    <a:pt x="14367" y="8756"/>
                  </a:cubicBezTo>
                  <a:cubicBezTo>
                    <a:pt x="15710" y="7817"/>
                    <a:pt x="13434" y="7999"/>
                    <a:pt x="12502" y="7246"/>
                  </a:cubicBezTo>
                  <a:cubicBezTo>
                    <a:pt x="11574" y="6488"/>
                    <a:pt x="14162" y="2334"/>
                    <a:pt x="11563" y="754"/>
                  </a:cubicBezTo>
                  <a:cubicBezTo>
                    <a:pt x="10626" y="183"/>
                    <a:pt x="9219" y="0"/>
                    <a:pt x="7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9910587" y="6016063"/>
              <a:ext cx="42275" cy="42275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46" y="1"/>
                  </a:moveTo>
                  <a:cubicBezTo>
                    <a:pt x="379" y="1"/>
                    <a:pt x="1" y="379"/>
                    <a:pt x="1" y="845"/>
                  </a:cubicBezTo>
                  <a:cubicBezTo>
                    <a:pt x="1" y="1312"/>
                    <a:pt x="379" y="1690"/>
                    <a:pt x="846" y="1690"/>
                  </a:cubicBezTo>
                  <a:cubicBezTo>
                    <a:pt x="1312" y="1690"/>
                    <a:pt x="1690" y="1312"/>
                    <a:pt x="1690" y="845"/>
                  </a:cubicBezTo>
                  <a:cubicBezTo>
                    <a:pt x="1690" y="379"/>
                    <a:pt x="1312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9913212" y="6013513"/>
              <a:ext cx="47525" cy="47450"/>
            </a:xfrm>
            <a:custGeom>
              <a:avLst/>
              <a:gdLst/>
              <a:ahLst/>
              <a:cxnLst/>
              <a:rect l="l" t="t" r="r" b="b"/>
              <a:pathLst>
                <a:path w="1901" h="1898" extrusionOk="0">
                  <a:moveTo>
                    <a:pt x="951" y="208"/>
                  </a:moveTo>
                  <a:cubicBezTo>
                    <a:pt x="1358" y="208"/>
                    <a:pt x="1689" y="540"/>
                    <a:pt x="1689" y="947"/>
                  </a:cubicBezTo>
                  <a:cubicBezTo>
                    <a:pt x="1689" y="1355"/>
                    <a:pt x="1358" y="1686"/>
                    <a:pt x="951" y="1686"/>
                  </a:cubicBezTo>
                  <a:cubicBezTo>
                    <a:pt x="543" y="1686"/>
                    <a:pt x="212" y="1355"/>
                    <a:pt x="212" y="947"/>
                  </a:cubicBezTo>
                  <a:cubicBezTo>
                    <a:pt x="212" y="540"/>
                    <a:pt x="543" y="208"/>
                    <a:pt x="951" y="208"/>
                  </a:cubicBezTo>
                  <a:close/>
                  <a:moveTo>
                    <a:pt x="951" y="1"/>
                  </a:moveTo>
                  <a:cubicBezTo>
                    <a:pt x="427" y="1"/>
                    <a:pt x="0" y="423"/>
                    <a:pt x="0" y="947"/>
                  </a:cubicBezTo>
                  <a:cubicBezTo>
                    <a:pt x="0" y="1471"/>
                    <a:pt x="427" y="1898"/>
                    <a:pt x="951" y="1898"/>
                  </a:cubicBezTo>
                  <a:cubicBezTo>
                    <a:pt x="1475" y="1898"/>
                    <a:pt x="1901" y="1471"/>
                    <a:pt x="1901" y="947"/>
                  </a:cubicBezTo>
                  <a:cubicBezTo>
                    <a:pt x="1901" y="423"/>
                    <a:pt x="1475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9839312" y="6017438"/>
              <a:ext cx="42175" cy="42250"/>
            </a:xfrm>
            <a:custGeom>
              <a:avLst/>
              <a:gdLst/>
              <a:ahLst/>
              <a:cxnLst/>
              <a:rect l="l" t="t" r="r" b="b"/>
              <a:pathLst>
                <a:path w="1687" h="1690" extrusionOk="0">
                  <a:moveTo>
                    <a:pt x="842" y="0"/>
                  </a:moveTo>
                  <a:cubicBezTo>
                    <a:pt x="376" y="0"/>
                    <a:pt x="0" y="379"/>
                    <a:pt x="0" y="845"/>
                  </a:cubicBezTo>
                  <a:cubicBezTo>
                    <a:pt x="0" y="1311"/>
                    <a:pt x="376" y="1689"/>
                    <a:pt x="842" y="1689"/>
                  </a:cubicBezTo>
                  <a:cubicBezTo>
                    <a:pt x="1308" y="1689"/>
                    <a:pt x="1687" y="1311"/>
                    <a:pt x="1687" y="845"/>
                  </a:cubicBezTo>
                  <a:cubicBezTo>
                    <a:pt x="1687" y="379"/>
                    <a:pt x="1308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9841937" y="6014788"/>
              <a:ext cx="47425" cy="47525"/>
            </a:xfrm>
            <a:custGeom>
              <a:avLst/>
              <a:gdLst/>
              <a:ahLst/>
              <a:cxnLst/>
              <a:rect l="l" t="t" r="r" b="b"/>
              <a:pathLst>
                <a:path w="1897" h="1901" extrusionOk="0">
                  <a:moveTo>
                    <a:pt x="947" y="212"/>
                  </a:moveTo>
                  <a:cubicBezTo>
                    <a:pt x="1355" y="212"/>
                    <a:pt x="1686" y="543"/>
                    <a:pt x="1686" y="951"/>
                  </a:cubicBezTo>
                  <a:cubicBezTo>
                    <a:pt x="1686" y="1358"/>
                    <a:pt x="1355" y="1690"/>
                    <a:pt x="947" y="1690"/>
                  </a:cubicBezTo>
                  <a:cubicBezTo>
                    <a:pt x="539" y="1690"/>
                    <a:pt x="208" y="1358"/>
                    <a:pt x="208" y="951"/>
                  </a:cubicBezTo>
                  <a:cubicBezTo>
                    <a:pt x="208" y="543"/>
                    <a:pt x="539" y="212"/>
                    <a:pt x="947" y="212"/>
                  </a:cubicBezTo>
                  <a:close/>
                  <a:moveTo>
                    <a:pt x="947" y="0"/>
                  </a:moveTo>
                  <a:cubicBezTo>
                    <a:pt x="423" y="0"/>
                    <a:pt x="0" y="427"/>
                    <a:pt x="0" y="951"/>
                  </a:cubicBezTo>
                  <a:cubicBezTo>
                    <a:pt x="0" y="1475"/>
                    <a:pt x="423" y="1901"/>
                    <a:pt x="947" y="1901"/>
                  </a:cubicBezTo>
                  <a:cubicBezTo>
                    <a:pt x="1471" y="1901"/>
                    <a:pt x="1897" y="1475"/>
                    <a:pt x="1897" y="951"/>
                  </a:cubicBezTo>
                  <a:cubicBezTo>
                    <a:pt x="1897" y="427"/>
                    <a:pt x="1471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9765487" y="6021338"/>
              <a:ext cx="42175" cy="42275"/>
            </a:xfrm>
            <a:custGeom>
              <a:avLst/>
              <a:gdLst/>
              <a:ahLst/>
              <a:cxnLst/>
              <a:rect l="l" t="t" r="r" b="b"/>
              <a:pathLst>
                <a:path w="1687" h="1691" extrusionOk="0">
                  <a:moveTo>
                    <a:pt x="845" y="1"/>
                  </a:moveTo>
                  <a:cubicBezTo>
                    <a:pt x="379" y="1"/>
                    <a:pt x="1" y="380"/>
                    <a:pt x="1" y="846"/>
                  </a:cubicBezTo>
                  <a:cubicBezTo>
                    <a:pt x="1" y="1311"/>
                    <a:pt x="379" y="1691"/>
                    <a:pt x="845" y="1691"/>
                  </a:cubicBezTo>
                  <a:cubicBezTo>
                    <a:pt x="1312" y="1691"/>
                    <a:pt x="1686" y="1311"/>
                    <a:pt x="1686" y="846"/>
                  </a:cubicBezTo>
                  <a:cubicBezTo>
                    <a:pt x="1686" y="380"/>
                    <a:pt x="131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9768112" y="6018688"/>
              <a:ext cx="47450" cy="47550"/>
            </a:xfrm>
            <a:custGeom>
              <a:avLst/>
              <a:gdLst/>
              <a:ahLst/>
              <a:cxnLst/>
              <a:rect l="l" t="t" r="r" b="b"/>
              <a:pathLst>
                <a:path w="1898" h="1902" extrusionOk="0">
                  <a:moveTo>
                    <a:pt x="950" y="212"/>
                  </a:moveTo>
                  <a:cubicBezTo>
                    <a:pt x="1355" y="212"/>
                    <a:pt x="1686" y="543"/>
                    <a:pt x="1686" y="952"/>
                  </a:cubicBezTo>
                  <a:cubicBezTo>
                    <a:pt x="1686" y="1360"/>
                    <a:pt x="1355" y="1691"/>
                    <a:pt x="950" y="1691"/>
                  </a:cubicBezTo>
                  <a:cubicBezTo>
                    <a:pt x="543" y="1691"/>
                    <a:pt x="211" y="1360"/>
                    <a:pt x="211" y="952"/>
                  </a:cubicBezTo>
                  <a:cubicBezTo>
                    <a:pt x="211" y="543"/>
                    <a:pt x="543" y="212"/>
                    <a:pt x="950" y="212"/>
                  </a:cubicBezTo>
                  <a:close/>
                  <a:moveTo>
                    <a:pt x="950" y="1"/>
                  </a:moveTo>
                  <a:cubicBezTo>
                    <a:pt x="426" y="1"/>
                    <a:pt x="0" y="427"/>
                    <a:pt x="0" y="952"/>
                  </a:cubicBezTo>
                  <a:cubicBezTo>
                    <a:pt x="0" y="1476"/>
                    <a:pt x="426" y="1901"/>
                    <a:pt x="950" y="1901"/>
                  </a:cubicBezTo>
                  <a:cubicBezTo>
                    <a:pt x="1471" y="1901"/>
                    <a:pt x="1897" y="1476"/>
                    <a:pt x="1897" y="952"/>
                  </a:cubicBezTo>
                  <a:cubicBezTo>
                    <a:pt x="1897" y="427"/>
                    <a:pt x="1471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11406536" y="8460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10883780" y="4505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4"/>
          <p:cNvGrpSpPr/>
          <p:nvPr/>
        </p:nvGrpSpPr>
        <p:grpSpPr>
          <a:xfrm flipH="1">
            <a:off x="211023" y="1181685"/>
            <a:ext cx="440511" cy="1413547"/>
            <a:chOff x="-2822162" y="262750"/>
            <a:chExt cx="146375" cy="469700"/>
          </a:xfrm>
        </p:grpSpPr>
        <p:sp>
          <p:nvSpPr>
            <p:cNvPr id="35" name="Google Shape;35;p4"/>
            <p:cNvSpPr/>
            <p:nvPr/>
          </p:nvSpPr>
          <p:spPr>
            <a:xfrm>
              <a:off x="-2822162" y="262750"/>
              <a:ext cx="125900" cy="117450"/>
            </a:xfrm>
            <a:custGeom>
              <a:avLst/>
              <a:gdLst/>
              <a:ahLst/>
              <a:cxnLst/>
              <a:rect l="l" t="t" r="r" b="b"/>
              <a:pathLst>
                <a:path w="5036" h="4698" extrusionOk="0">
                  <a:moveTo>
                    <a:pt x="812" y="333"/>
                  </a:moveTo>
                  <a:lnTo>
                    <a:pt x="812" y="333"/>
                  </a:lnTo>
                  <a:cubicBezTo>
                    <a:pt x="2021" y="642"/>
                    <a:pt x="4490" y="1461"/>
                    <a:pt x="4796" y="1734"/>
                  </a:cubicBezTo>
                  <a:cubicBezTo>
                    <a:pt x="4668" y="1887"/>
                    <a:pt x="4151" y="2080"/>
                    <a:pt x="3776" y="2182"/>
                  </a:cubicBezTo>
                  <a:cubicBezTo>
                    <a:pt x="3037" y="1704"/>
                    <a:pt x="1646" y="813"/>
                    <a:pt x="812" y="333"/>
                  </a:cubicBezTo>
                  <a:close/>
                  <a:moveTo>
                    <a:pt x="375" y="536"/>
                  </a:moveTo>
                  <a:lnTo>
                    <a:pt x="375" y="536"/>
                  </a:lnTo>
                  <a:cubicBezTo>
                    <a:pt x="721" y="896"/>
                    <a:pt x="1424" y="1573"/>
                    <a:pt x="2851" y="2867"/>
                  </a:cubicBezTo>
                  <a:cubicBezTo>
                    <a:pt x="2680" y="3547"/>
                    <a:pt x="2440" y="4294"/>
                    <a:pt x="2309" y="4461"/>
                  </a:cubicBezTo>
                  <a:cubicBezTo>
                    <a:pt x="2013" y="4108"/>
                    <a:pt x="768" y="1552"/>
                    <a:pt x="375" y="536"/>
                  </a:cubicBezTo>
                  <a:close/>
                  <a:moveTo>
                    <a:pt x="200" y="1"/>
                  </a:moveTo>
                  <a:cubicBezTo>
                    <a:pt x="168" y="1"/>
                    <a:pt x="143" y="5"/>
                    <a:pt x="121" y="12"/>
                  </a:cubicBezTo>
                  <a:cubicBezTo>
                    <a:pt x="109" y="19"/>
                    <a:pt x="102" y="22"/>
                    <a:pt x="91" y="30"/>
                  </a:cubicBezTo>
                  <a:cubicBezTo>
                    <a:pt x="88" y="34"/>
                    <a:pt x="81" y="37"/>
                    <a:pt x="74" y="44"/>
                  </a:cubicBezTo>
                  <a:cubicBezTo>
                    <a:pt x="22" y="103"/>
                    <a:pt x="0" y="172"/>
                    <a:pt x="240" y="770"/>
                  </a:cubicBezTo>
                  <a:cubicBezTo>
                    <a:pt x="499" y="1403"/>
                    <a:pt x="1985" y="4672"/>
                    <a:pt x="2294" y="4694"/>
                  </a:cubicBezTo>
                  <a:cubicBezTo>
                    <a:pt x="2297" y="4697"/>
                    <a:pt x="2302" y="4697"/>
                    <a:pt x="2305" y="4697"/>
                  </a:cubicBezTo>
                  <a:cubicBezTo>
                    <a:pt x="2381" y="4697"/>
                    <a:pt x="2615" y="4697"/>
                    <a:pt x="3073" y="2855"/>
                  </a:cubicBezTo>
                  <a:cubicBezTo>
                    <a:pt x="3080" y="2819"/>
                    <a:pt x="3070" y="2779"/>
                    <a:pt x="3040" y="2753"/>
                  </a:cubicBezTo>
                  <a:cubicBezTo>
                    <a:pt x="2254" y="2040"/>
                    <a:pt x="1092" y="966"/>
                    <a:pt x="550" y="420"/>
                  </a:cubicBezTo>
                  <a:lnTo>
                    <a:pt x="550" y="420"/>
                  </a:lnTo>
                  <a:cubicBezTo>
                    <a:pt x="1260" y="824"/>
                    <a:pt x="2724" y="1753"/>
                    <a:pt x="3700" y="2382"/>
                  </a:cubicBezTo>
                  <a:cubicBezTo>
                    <a:pt x="3717" y="2394"/>
                    <a:pt x="3736" y="2400"/>
                    <a:pt x="3756" y="2400"/>
                  </a:cubicBezTo>
                  <a:cubicBezTo>
                    <a:pt x="3765" y="2400"/>
                    <a:pt x="3774" y="2399"/>
                    <a:pt x="3783" y="2397"/>
                  </a:cubicBezTo>
                  <a:cubicBezTo>
                    <a:pt x="3966" y="2349"/>
                    <a:pt x="4872" y="2102"/>
                    <a:pt x="5011" y="1781"/>
                  </a:cubicBezTo>
                  <a:cubicBezTo>
                    <a:pt x="5021" y="1756"/>
                    <a:pt x="5036" y="1704"/>
                    <a:pt x="4996" y="1643"/>
                  </a:cubicBezTo>
                  <a:cubicBezTo>
                    <a:pt x="4730" y="1235"/>
                    <a:pt x="71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2755087" y="318375"/>
              <a:ext cx="29350" cy="46450"/>
            </a:xfrm>
            <a:custGeom>
              <a:avLst/>
              <a:gdLst/>
              <a:ahLst/>
              <a:cxnLst/>
              <a:rect l="l" t="t" r="r" b="b"/>
              <a:pathLst>
                <a:path w="1174" h="1858" extrusionOk="0">
                  <a:moveTo>
                    <a:pt x="1068" y="0"/>
                  </a:moveTo>
                  <a:cubicBezTo>
                    <a:pt x="1016" y="0"/>
                    <a:pt x="965" y="39"/>
                    <a:pt x="958" y="96"/>
                  </a:cubicBezTo>
                  <a:cubicBezTo>
                    <a:pt x="889" y="743"/>
                    <a:pt x="772" y="1497"/>
                    <a:pt x="707" y="1642"/>
                  </a:cubicBezTo>
                  <a:cubicBezTo>
                    <a:pt x="616" y="1603"/>
                    <a:pt x="390" y="1380"/>
                    <a:pt x="201" y="1136"/>
                  </a:cubicBezTo>
                  <a:cubicBezTo>
                    <a:pt x="182" y="1111"/>
                    <a:pt x="150" y="1096"/>
                    <a:pt x="118" y="1096"/>
                  </a:cubicBezTo>
                  <a:cubicBezTo>
                    <a:pt x="96" y="1096"/>
                    <a:pt x="74" y="1103"/>
                    <a:pt x="56" y="1118"/>
                  </a:cubicBezTo>
                  <a:cubicBezTo>
                    <a:pt x="8" y="1155"/>
                    <a:pt x="1" y="1220"/>
                    <a:pt x="37" y="1267"/>
                  </a:cubicBezTo>
                  <a:cubicBezTo>
                    <a:pt x="139" y="1398"/>
                    <a:pt x="493" y="1832"/>
                    <a:pt x="700" y="1857"/>
                  </a:cubicBezTo>
                  <a:lnTo>
                    <a:pt x="725" y="1857"/>
                  </a:lnTo>
                  <a:cubicBezTo>
                    <a:pt x="772" y="1857"/>
                    <a:pt x="809" y="1839"/>
                    <a:pt x="827" y="1825"/>
                  </a:cubicBezTo>
                  <a:cubicBezTo>
                    <a:pt x="969" y="1712"/>
                    <a:pt x="1093" y="834"/>
                    <a:pt x="1170" y="117"/>
                  </a:cubicBezTo>
                  <a:cubicBezTo>
                    <a:pt x="1173" y="59"/>
                    <a:pt x="1133" y="8"/>
                    <a:pt x="1075" y="0"/>
                  </a:cubicBezTo>
                  <a:cubicBezTo>
                    <a:pt x="1072" y="0"/>
                    <a:pt x="1070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2780112" y="381700"/>
              <a:ext cx="104325" cy="350750"/>
            </a:xfrm>
            <a:custGeom>
              <a:avLst/>
              <a:gdLst/>
              <a:ahLst/>
              <a:cxnLst/>
              <a:rect l="l" t="t" r="r" b="b"/>
              <a:pathLst>
                <a:path w="4173" h="14030" extrusionOk="0">
                  <a:moveTo>
                    <a:pt x="2063" y="1"/>
                  </a:moveTo>
                  <a:cubicBezTo>
                    <a:pt x="2036" y="1"/>
                    <a:pt x="2008" y="11"/>
                    <a:pt x="1988" y="31"/>
                  </a:cubicBezTo>
                  <a:cubicBezTo>
                    <a:pt x="1945" y="70"/>
                    <a:pt x="1945" y="136"/>
                    <a:pt x="1985" y="180"/>
                  </a:cubicBezTo>
                  <a:cubicBezTo>
                    <a:pt x="1985" y="180"/>
                    <a:pt x="2097" y="297"/>
                    <a:pt x="2258" y="493"/>
                  </a:cubicBezTo>
                  <a:cubicBezTo>
                    <a:pt x="2280" y="519"/>
                    <a:pt x="2309" y="529"/>
                    <a:pt x="2338" y="529"/>
                  </a:cubicBezTo>
                  <a:cubicBezTo>
                    <a:pt x="2363" y="529"/>
                    <a:pt x="2385" y="522"/>
                    <a:pt x="2407" y="507"/>
                  </a:cubicBezTo>
                  <a:cubicBezTo>
                    <a:pt x="2450" y="472"/>
                    <a:pt x="2458" y="402"/>
                    <a:pt x="2422" y="359"/>
                  </a:cubicBezTo>
                  <a:cubicBezTo>
                    <a:pt x="2258" y="158"/>
                    <a:pt x="2141" y="38"/>
                    <a:pt x="2138" y="31"/>
                  </a:cubicBezTo>
                  <a:cubicBezTo>
                    <a:pt x="2118" y="11"/>
                    <a:pt x="2090" y="1"/>
                    <a:pt x="2063" y="1"/>
                  </a:cubicBezTo>
                  <a:close/>
                  <a:moveTo>
                    <a:pt x="2597" y="653"/>
                  </a:moveTo>
                  <a:cubicBezTo>
                    <a:pt x="2575" y="653"/>
                    <a:pt x="2553" y="660"/>
                    <a:pt x="2534" y="675"/>
                  </a:cubicBezTo>
                  <a:cubicBezTo>
                    <a:pt x="2487" y="708"/>
                    <a:pt x="2480" y="774"/>
                    <a:pt x="2512" y="821"/>
                  </a:cubicBezTo>
                  <a:cubicBezTo>
                    <a:pt x="2589" y="927"/>
                    <a:pt x="2669" y="1043"/>
                    <a:pt x="2749" y="1167"/>
                  </a:cubicBezTo>
                  <a:cubicBezTo>
                    <a:pt x="2768" y="1196"/>
                    <a:pt x="2800" y="1214"/>
                    <a:pt x="2837" y="1214"/>
                  </a:cubicBezTo>
                  <a:cubicBezTo>
                    <a:pt x="2855" y="1214"/>
                    <a:pt x="2877" y="1206"/>
                    <a:pt x="2895" y="1196"/>
                  </a:cubicBezTo>
                  <a:cubicBezTo>
                    <a:pt x="2942" y="1167"/>
                    <a:pt x="2957" y="1102"/>
                    <a:pt x="2924" y="1050"/>
                  </a:cubicBezTo>
                  <a:cubicBezTo>
                    <a:pt x="2844" y="927"/>
                    <a:pt x="2764" y="806"/>
                    <a:pt x="2684" y="697"/>
                  </a:cubicBezTo>
                  <a:cubicBezTo>
                    <a:pt x="2662" y="669"/>
                    <a:pt x="2630" y="653"/>
                    <a:pt x="2597" y="653"/>
                  </a:cubicBezTo>
                  <a:close/>
                  <a:moveTo>
                    <a:pt x="3049" y="1366"/>
                  </a:moveTo>
                  <a:cubicBezTo>
                    <a:pt x="3033" y="1366"/>
                    <a:pt x="3016" y="1370"/>
                    <a:pt x="3001" y="1378"/>
                  </a:cubicBezTo>
                  <a:cubicBezTo>
                    <a:pt x="2949" y="1407"/>
                    <a:pt x="2931" y="1473"/>
                    <a:pt x="2957" y="1524"/>
                  </a:cubicBezTo>
                  <a:cubicBezTo>
                    <a:pt x="3026" y="1648"/>
                    <a:pt x="3088" y="1771"/>
                    <a:pt x="3139" y="1895"/>
                  </a:cubicBezTo>
                  <a:cubicBezTo>
                    <a:pt x="3157" y="1935"/>
                    <a:pt x="3198" y="1957"/>
                    <a:pt x="3237" y="1957"/>
                  </a:cubicBezTo>
                  <a:cubicBezTo>
                    <a:pt x="3252" y="1957"/>
                    <a:pt x="3267" y="1954"/>
                    <a:pt x="3277" y="1949"/>
                  </a:cubicBezTo>
                  <a:cubicBezTo>
                    <a:pt x="3332" y="1924"/>
                    <a:pt x="3357" y="1862"/>
                    <a:pt x="3332" y="1811"/>
                  </a:cubicBezTo>
                  <a:cubicBezTo>
                    <a:pt x="3277" y="1683"/>
                    <a:pt x="3215" y="1552"/>
                    <a:pt x="3143" y="1421"/>
                  </a:cubicBezTo>
                  <a:cubicBezTo>
                    <a:pt x="3125" y="1386"/>
                    <a:pt x="3088" y="1366"/>
                    <a:pt x="3049" y="1366"/>
                  </a:cubicBezTo>
                  <a:close/>
                  <a:moveTo>
                    <a:pt x="3379" y="2142"/>
                  </a:moveTo>
                  <a:cubicBezTo>
                    <a:pt x="3370" y="2142"/>
                    <a:pt x="3360" y="2143"/>
                    <a:pt x="3350" y="2146"/>
                  </a:cubicBezTo>
                  <a:cubicBezTo>
                    <a:pt x="3295" y="2164"/>
                    <a:pt x="3263" y="2223"/>
                    <a:pt x="3281" y="2277"/>
                  </a:cubicBezTo>
                  <a:cubicBezTo>
                    <a:pt x="3321" y="2416"/>
                    <a:pt x="3350" y="2547"/>
                    <a:pt x="3364" y="2674"/>
                  </a:cubicBezTo>
                  <a:cubicBezTo>
                    <a:pt x="3372" y="2725"/>
                    <a:pt x="3420" y="2765"/>
                    <a:pt x="3470" y="2765"/>
                  </a:cubicBezTo>
                  <a:lnTo>
                    <a:pt x="3485" y="2765"/>
                  </a:lnTo>
                  <a:cubicBezTo>
                    <a:pt x="3539" y="2757"/>
                    <a:pt x="3583" y="2703"/>
                    <a:pt x="3576" y="2645"/>
                  </a:cubicBezTo>
                  <a:cubicBezTo>
                    <a:pt x="3558" y="2510"/>
                    <a:pt x="3525" y="2364"/>
                    <a:pt x="3482" y="2219"/>
                  </a:cubicBezTo>
                  <a:cubicBezTo>
                    <a:pt x="3469" y="2170"/>
                    <a:pt x="3427" y="2142"/>
                    <a:pt x="3379" y="2142"/>
                  </a:cubicBezTo>
                  <a:close/>
                  <a:moveTo>
                    <a:pt x="3482" y="2976"/>
                  </a:moveTo>
                  <a:cubicBezTo>
                    <a:pt x="3429" y="2976"/>
                    <a:pt x="3379" y="3015"/>
                    <a:pt x="3376" y="3071"/>
                  </a:cubicBezTo>
                  <a:cubicBezTo>
                    <a:pt x="3361" y="3206"/>
                    <a:pt x="3332" y="3333"/>
                    <a:pt x="3288" y="3453"/>
                  </a:cubicBezTo>
                  <a:cubicBezTo>
                    <a:pt x="3267" y="3508"/>
                    <a:pt x="3292" y="3570"/>
                    <a:pt x="3346" y="3588"/>
                  </a:cubicBezTo>
                  <a:cubicBezTo>
                    <a:pt x="3361" y="3595"/>
                    <a:pt x="3372" y="3595"/>
                    <a:pt x="3386" y="3595"/>
                  </a:cubicBezTo>
                  <a:cubicBezTo>
                    <a:pt x="3427" y="3595"/>
                    <a:pt x="3467" y="3570"/>
                    <a:pt x="3485" y="3530"/>
                  </a:cubicBezTo>
                  <a:cubicBezTo>
                    <a:pt x="3536" y="3391"/>
                    <a:pt x="3572" y="3246"/>
                    <a:pt x="3583" y="3089"/>
                  </a:cubicBezTo>
                  <a:cubicBezTo>
                    <a:pt x="3591" y="3034"/>
                    <a:pt x="3547" y="2980"/>
                    <a:pt x="3489" y="2976"/>
                  </a:cubicBezTo>
                  <a:cubicBezTo>
                    <a:pt x="3486" y="2976"/>
                    <a:pt x="3484" y="2976"/>
                    <a:pt x="3482" y="2976"/>
                  </a:cubicBezTo>
                  <a:close/>
                  <a:moveTo>
                    <a:pt x="1851" y="3468"/>
                  </a:moveTo>
                  <a:cubicBezTo>
                    <a:pt x="1723" y="3468"/>
                    <a:pt x="1607" y="3484"/>
                    <a:pt x="1501" y="3519"/>
                  </a:cubicBezTo>
                  <a:cubicBezTo>
                    <a:pt x="1446" y="3537"/>
                    <a:pt x="1413" y="3595"/>
                    <a:pt x="1432" y="3650"/>
                  </a:cubicBezTo>
                  <a:cubicBezTo>
                    <a:pt x="1446" y="3693"/>
                    <a:pt x="1486" y="3723"/>
                    <a:pt x="1533" y="3723"/>
                  </a:cubicBezTo>
                  <a:cubicBezTo>
                    <a:pt x="1544" y="3723"/>
                    <a:pt x="1551" y="3723"/>
                    <a:pt x="1563" y="3719"/>
                  </a:cubicBezTo>
                  <a:cubicBezTo>
                    <a:pt x="1647" y="3694"/>
                    <a:pt x="1743" y="3679"/>
                    <a:pt x="1848" y="3679"/>
                  </a:cubicBezTo>
                  <a:cubicBezTo>
                    <a:pt x="1878" y="3679"/>
                    <a:pt x="1909" y="3680"/>
                    <a:pt x="1941" y="3683"/>
                  </a:cubicBezTo>
                  <a:cubicBezTo>
                    <a:pt x="1996" y="3683"/>
                    <a:pt x="2050" y="3643"/>
                    <a:pt x="2054" y="3584"/>
                  </a:cubicBezTo>
                  <a:cubicBezTo>
                    <a:pt x="2057" y="3526"/>
                    <a:pt x="2014" y="3475"/>
                    <a:pt x="1956" y="3471"/>
                  </a:cubicBezTo>
                  <a:cubicBezTo>
                    <a:pt x="1920" y="3469"/>
                    <a:pt x="1885" y="3468"/>
                    <a:pt x="1851" y="3468"/>
                  </a:cubicBezTo>
                  <a:close/>
                  <a:moveTo>
                    <a:pt x="2370" y="3535"/>
                  </a:moveTo>
                  <a:cubicBezTo>
                    <a:pt x="2321" y="3535"/>
                    <a:pt x="2274" y="3569"/>
                    <a:pt x="2262" y="3617"/>
                  </a:cubicBezTo>
                  <a:cubicBezTo>
                    <a:pt x="2250" y="3675"/>
                    <a:pt x="2287" y="3730"/>
                    <a:pt x="2346" y="3745"/>
                  </a:cubicBezTo>
                  <a:cubicBezTo>
                    <a:pt x="2480" y="3774"/>
                    <a:pt x="2615" y="3810"/>
                    <a:pt x="2739" y="3854"/>
                  </a:cubicBezTo>
                  <a:cubicBezTo>
                    <a:pt x="2749" y="3858"/>
                    <a:pt x="2761" y="3858"/>
                    <a:pt x="2771" y="3858"/>
                  </a:cubicBezTo>
                  <a:cubicBezTo>
                    <a:pt x="2818" y="3858"/>
                    <a:pt x="2859" y="3832"/>
                    <a:pt x="2873" y="3789"/>
                  </a:cubicBezTo>
                  <a:cubicBezTo>
                    <a:pt x="2892" y="3730"/>
                    <a:pt x="2862" y="3671"/>
                    <a:pt x="2808" y="3653"/>
                  </a:cubicBezTo>
                  <a:cubicBezTo>
                    <a:pt x="2673" y="3606"/>
                    <a:pt x="2531" y="3570"/>
                    <a:pt x="2389" y="3537"/>
                  </a:cubicBezTo>
                  <a:cubicBezTo>
                    <a:pt x="2383" y="3536"/>
                    <a:pt x="2376" y="3535"/>
                    <a:pt x="2370" y="3535"/>
                  </a:cubicBezTo>
                  <a:close/>
                  <a:moveTo>
                    <a:pt x="3181" y="3752"/>
                  </a:moveTo>
                  <a:cubicBezTo>
                    <a:pt x="3149" y="3752"/>
                    <a:pt x="3117" y="3766"/>
                    <a:pt x="3095" y="3792"/>
                  </a:cubicBezTo>
                  <a:cubicBezTo>
                    <a:pt x="3018" y="3893"/>
                    <a:pt x="2924" y="3989"/>
                    <a:pt x="2818" y="4073"/>
                  </a:cubicBezTo>
                  <a:cubicBezTo>
                    <a:pt x="2771" y="4108"/>
                    <a:pt x="2764" y="4177"/>
                    <a:pt x="2800" y="4221"/>
                  </a:cubicBezTo>
                  <a:cubicBezTo>
                    <a:pt x="2822" y="4247"/>
                    <a:pt x="2852" y="4261"/>
                    <a:pt x="2884" y="4261"/>
                  </a:cubicBezTo>
                  <a:cubicBezTo>
                    <a:pt x="2906" y="4261"/>
                    <a:pt x="2931" y="4254"/>
                    <a:pt x="2949" y="4239"/>
                  </a:cubicBezTo>
                  <a:cubicBezTo>
                    <a:pt x="3030" y="4174"/>
                    <a:pt x="3099" y="4108"/>
                    <a:pt x="3164" y="4036"/>
                  </a:cubicBezTo>
                  <a:cubicBezTo>
                    <a:pt x="3270" y="4094"/>
                    <a:pt x="3368" y="4156"/>
                    <a:pt x="3452" y="4225"/>
                  </a:cubicBezTo>
                  <a:cubicBezTo>
                    <a:pt x="3471" y="4240"/>
                    <a:pt x="3494" y="4247"/>
                    <a:pt x="3516" y="4247"/>
                  </a:cubicBezTo>
                  <a:cubicBezTo>
                    <a:pt x="3548" y="4247"/>
                    <a:pt x="3580" y="4233"/>
                    <a:pt x="3601" y="4207"/>
                  </a:cubicBezTo>
                  <a:cubicBezTo>
                    <a:pt x="3638" y="4160"/>
                    <a:pt x="3627" y="4094"/>
                    <a:pt x="3583" y="4058"/>
                  </a:cubicBezTo>
                  <a:cubicBezTo>
                    <a:pt x="3492" y="3989"/>
                    <a:pt x="3394" y="3923"/>
                    <a:pt x="3285" y="3861"/>
                  </a:cubicBezTo>
                  <a:cubicBezTo>
                    <a:pt x="3285" y="3828"/>
                    <a:pt x="3274" y="3796"/>
                    <a:pt x="3245" y="3774"/>
                  </a:cubicBezTo>
                  <a:cubicBezTo>
                    <a:pt x="3225" y="3759"/>
                    <a:pt x="3203" y="3752"/>
                    <a:pt x="3181" y="3752"/>
                  </a:cubicBezTo>
                  <a:close/>
                  <a:moveTo>
                    <a:pt x="1191" y="3747"/>
                  </a:moveTo>
                  <a:cubicBezTo>
                    <a:pt x="1158" y="3747"/>
                    <a:pt x="1126" y="3762"/>
                    <a:pt x="1104" y="3789"/>
                  </a:cubicBezTo>
                  <a:cubicBezTo>
                    <a:pt x="1023" y="3898"/>
                    <a:pt x="983" y="4024"/>
                    <a:pt x="983" y="4156"/>
                  </a:cubicBezTo>
                  <a:cubicBezTo>
                    <a:pt x="983" y="4192"/>
                    <a:pt x="987" y="4232"/>
                    <a:pt x="995" y="4273"/>
                  </a:cubicBezTo>
                  <a:cubicBezTo>
                    <a:pt x="1005" y="4323"/>
                    <a:pt x="1049" y="4357"/>
                    <a:pt x="1100" y="4357"/>
                  </a:cubicBezTo>
                  <a:lnTo>
                    <a:pt x="1118" y="4357"/>
                  </a:lnTo>
                  <a:cubicBezTo>
                    <a:pt x="1176" y="4342"/>
                    <a:pt x="1213" y="4287"/>
                    <a:pt x="1202" y="4232"/>
                  </a:cubicBezTo>
                  <a:cubicBezTo>
                    <a:pt x="1198" y="4207"/>
                    <a:pt x="1195" y="4182"/>
                    <a:pt x="1195" y="4156"/>
                  </a:cubicBezTo>
                  <a:cubicBezTo>
                    <a:pt x="1195" y="4068"/>
                    <a:pt x="1224" y="3985"/>
                    <a:pt x="1275" y="3915"/>
                  </a:cubicBezTo>
                  <a:cubicBezTo>
                    <a:pt x="1307" y="3868"/>
                    <a:pt x="1301" y="3803"/>
                    <a:pt x="1253" y="3767"/>
                  </a:cubicBezTo>
                  <a:cubicBezTo>
                    <a:pt x="1234" y="3754"/>
                    <a:pt x="1213" y="3747"/>
                    <a:pt x="1191" y="3747"/>
                  </a:cubicBezTo>
                  <a:close/>
                  <a:moveTo>
                    <a:pt x="2532" y="4288"/>
                  </a:moveTo>
                  <a:cubicBezTo>
                    <a:pt x="2514" y="4288"/>
                    <a:pt x="2496" y="4292"/>
                    <a:pt x="2480" y="4301"/>
                  </a:cubicBezTo>
                  <a:cubicBezTo>
                    <a:pt x="2356" y="4378"/>
                    <a:pt x="2236" y="4436"/>
                    <a:pt x="2119" y="4480"/>
                  </a:cubicBezTo>
                  <a:cubicBezTo>
                    <a:pt x="2065" y="4498"/>
                    <a:pt x="2035" y="4560"/>
                    <a:pt x="2057" y="4614"/>
                  </a:cubicBezTo>
                  <a:cubicBezTo>
                    <a:pt x="2072" y="4658"/>
                    <a:pt x="2112" y="4684"/>
                    <a:pt x="2156" y="4684"/>
                  </a:cubicBezTo>
                  <a:cubicBezTo>
                    <a:pt x="2166" y="4684"/>
                    <a:pt x="2181" y="4680"/>
                    <a:pt x="2193" y="4676"/>
                  </a:cubicBezTo>
                  <a:cubicBezTo>
                    <a:pt x="2319" y="4629"/>
                    <a:pt x="2455" y="4564"/>
                    <a:pt x="2589" y="4483"/>
                  </a:cubicBezTo>
                  <a:cubicBezTo>
                    <a:pt x="2640" y="4454"/>
                    <a:pt x="2655" y="4389"/>
                    <a:pt x="2625" y="4342"/>
                  </a:cubicBezTo>
                  <a:cubicBezTo>
                    <a:pt x="2606" y="4307"/>
                    <a:pt x="2569" y="4288"/>
                    <a:pt x="2532" y="4288"/>
                  </a:cubicBezTo>
                  <a:close/>
                  <a:moveTo>
                    <a:pt x="1340" y="4477"/>
                  </a:moveTo>
                  <a:cubicBezTo>
                    <a:pt x="1305" y="4477"/>
                    <a:pt x="1269" y="4495"/>
                    <a:pt x="1249" y="4527"/>
                  </a:cubicBezTo>
                  <a:cubicBezTo>
                    <a:pt x="1220" y="4578"/>
                    <a:pt x="1235" y="4644"/>
                    <a:pt x="1286" y="4673"/>
                  </a:cubicBezTo>
                  <a:cubicBezTo>
                    <a:pt x="1402" y="4742"/>
                    <a:pt x="1541" y="4775"/>
                    <a:pt x="1697" y="4775"/>
                  </a:cubicBezTo>
                  <a:lnTo>
                    <a:pt x="1751" y="4775"/>
                  </a:lnTo>
                  <a:cubicBezTo>
                    <a:pt x="1810" y="4772"/>
                    <a:pt x="1854" y="4724"/>
                    <a:pt x="1850" y="4666"/>
                  </a:cubicBezTo>
                  <a:cubicBezTo>
                    <a:pt x="1850" y="4609"/>
                    <a:pt x="1806" y="4563"/>
                    <a:pt x="1747" y="4563"/>
                  </a:cubicBezTo>
                  <a:cubicBezTo>
                    <a:pt x="1745" y="4563"/>
                    <a:pt x="1743" y="4563"/>
                    <a:pt x="1741" y="4564"/>
                  </a:cubicBezTo>
                  <a:cubicBezTo>
                    <a:pt x="1726" y="4564"/>
                    <a:pt x="1711" y="4565"/>
                    <a:pt x="1697" y="4565"/>
                  </a:cubicBezTo>
                  <a:cubicBezTo>
                    <a:pt x="1578" y="4565"/>
                    <a:pt x="1475" y="4539"/>
                    <a:pt x="1391" y="4491"/>
                  </a:cubicBezTo>
                  <a:cubicBezTo>
                    <a:pt x="1376" y="4481"/>
                    <a:pt x="1358" y="4477"/>
                    <a:pt x="1340" y="4477"/>
                  </a:cubicBezTo>
                  <a:close/>
                  <a:moveTo>
                    <a:pt x="3814" y="4335"/>
                  </a:moveTo>
                  <a:cubicBezTo>
                    <a:pt x="3792" y="4335"/>
                    <a:pt x="3770" y="4342"/>
                    <a:pt x="3751" y="4357"/>
                  </a:cubicBezTo>
                  <a:cubicBezTo>
                    <a:pt x="3704" y="4389"/>
                    <a:pt x="3696" y="4458"/>
                    <a:pt x="3729" y="4502"/>
                  </a:cubicBezTo>
                  <a:cubicBezTo>
                    <a:pt x="3809" y="4607"/>
                    <a:pt x="3870" y="4724"/>
                    <a:pt x="3907" y="4844"/>
                  </a:cubicBezTo>
                  <a:cubicBezTo>
                    <a:pt x="3922" y="4888"/>
                    <a:pt x="3966" y="4917"/>
                    <a:pt x="4009" y="4917"/>
                  </a:cubicBezTo>
                  <a:cubicBezTo>
                    <a:pt x="4020" y="4917"/>
                    <a:pt x="4031" y="4917"/>
                    <a:pt x="4042" y="4913"/>
                  </a:cubicBezTo>
                  <a:cubicBezTo>
                    <a:pt x="4097" y="4895"/>
                    <a:pt x="4126" y="4837"/>
                    <a:pt x="4107" y="4779"/>
                  </a:cubicBezTo>
                  <a:cubicBezTo>
                    <a:pt x="4064" y="4636"/>
                    <a:pt x="3991" y="4502"/>
                    <a:pt x="3900" y="4378"/>
                  </a:cubicBezTo>
                  <a:cubicBezTo>
                    <a:pt x="3878" y="4350"/>
                    <a:pt x="3846" y="4335"/>
                    <a:pt x="3814" y="4335"/>
                  </a:cubicBezTo>
                  <a:close/>
                  <a:moveTo>
                    <a:pt x="4065" y="5121"/>
                  </a:moveTo>
                  <a:cubicBezTo>
                    <a:pt x="4012" y="5121"/>
                    <a:pt x="3962" y="5171"/>
                    <a:pt x="3962" y="5226"/>
                  </a:cubicBezTo>
                  <a:cubicBezTo>
                    <a:pt x="3962" y="5350"/>
                    <a:pt x="3940" y="5481"/>
                    <a:pt x="3904" y="5616"/>
                  </a:cubicBezTo>
                  <a:cubicBezTo>
                    <a:pt x="3889" y="5671"/>
                    <a:pt x="3922" y="5728"/>
                    <a:pt x="3976" y="5743"/>
                  </a:cubicBezTo>
                  <a:cubicBezTo>
                    <a:pt x="3987" y="5747"/>
                    <a:pt x="3994" y="5747"/>
                    <a:pt x="4006" y="5747"/>
                  </a:cubicBezTo>
                  <a:cubicBezTo>
                    <a:pt x="4053" y="5747"/>
                    <a:pt x="4093" y="5718"/>
                    <a:pt x="4107" y="5671"/>
                  </a:cubicBezTo>
                  <a:cubicBezTo>
                    <a:pt x="4147" y="5518"/>
                    <a:pt x="4169" y="5368"/>
                    <a:pt x="4173" y="5230"/>
                  </a:cubicBezTo>
                  <a:cubicBezTo>
                    <a:pt x="4173" y="5172"/>
                    <a:pt x="4129" y="5121"/>
                    <a:pt x="4071" y="5121"/>
                  </a:cubicBezTo>
                  <a:cubicBezTo>
                    <a:pt x="4069" y="5121"/>
                    <a:pt x="4067" y="5121"/>
                    <a:pt x="4065" y="5121"/>
                  </a:cubicBezTo>
                  <a:close/>
                  <a:moveTo>
                    <a:pt x="3858" y="5931"/>
                  </a:moveTo>
                  <a:cubicBezTo>
                    <a:pt x="3819" y="5931"/>
                    <a:pt x="3781" y="5953"/>
                    <a:pt x="3761" y="5991"/>
                  </a:cubicBezTo>
                  <a:cubicBezTo>
                    <a:pt x="3707" y="6108"/>
                    <a:pt x="3638" y="6227"/>
                    <a:pt x="3561" y="6348"/>
                  </a:cubicBezTo>
                  <a:cubicBezTo>
                    <a:pt x="3529" y="6399"/>
                    <a:pt x="3543" y="6464"/>
                    <a:pt x="3594" y="6493"/>
                  </a:cubicBezTo>
                  <a:cubicBezTo>
                    <a:pt x="3613" y="6504"/>
                    <a:pt x="3630" y="6511"/>
                    <a:pt x="3648" y="6511"/>
                  </a:cubicBezTo>
                  <a:cubicBezTo>
                    <a:pt x="3685" y="6511"/>
                    <a:pt x="3717" y="6493"/>
                    <a:pt x="3739" y="6461"/>
                  </a:cubicBezTo>
                  <a:cubicBezTo>
                    <a:pt x="3820" y="6333"/>
                    <a:pt x="3892" y="6206"/>
                    <a:pt x="3951" y="6082"/>
                  </a:cubicBezTo>
                  <a:cubicBezTo>
                    <a:pt x="3976" y="6031"/>
                    <a:pt x="3954" y="5965"/>
                    <a:pt x="3900" y="5940"/>
                  </a:cubicBezTo>
                  <a:cubicBezTo>
                    <a:pt x="3887" y="5934"/>
                    <a:pt x="3872" y="5931"/>
                    <a:pt x="3858" y="5931"/>
                  </a:cubicBezTo>
                  <a:close/>
                  <a:moveTo>
                    <a:pt x="3407" y="6645"/>
                  </a:moveTo>
                  <a:cubicBezTo>
                    <a:pt x="3376" y="6645"/>
                    <a:pt x="3345" y="6659"/>
                    <a:pt x="3324" y="6686"/>
                  </a:cubicBezTo>
                  <a:cubicBezTo>
                    <a:pt x="3245" y="6792"/>
                    <a:pt x="3157" y="6898"/>
                    <a:pt x="3062" y="7007"/>
                  </a:cubicBezTo>
                  <a:cubicBezTo>
                    <a:pt x="3023" y="7051"/>
                    <a:pt x="3026" y="7116"/>
                    <a:pt x="3070" y="7156"/>
                  </a:cubicBezTo>
                  <a:cubicBezTo>
                    <a:pt x="3092" y="7175"/>
                    <a:pt x="3117" y="7182"/>
                    <a:pt x="3139" y="7182"/>
                  </a:cubicBezTo>
                  <a:cubicBezTo>
                    <a:pt x="3168" y="7182"/>
                    <a:pt x="3198" y="7170"/>
                    <a:pt x="3219" y="7145"/>
                  </a:cubicBezTo>
                  <a:cubicBezTo>
                    <a:pt x="3317" y="7036"/>
                    <a:pt x="3408" y="6923"/>
                    <a:pt x="3492" y="6814"/>
                  </a:cubicBezTo>
                  <a:cubicBezTo>
                    <a:pt x="3529" y="6767"/>
                    <a:pt x="3517" y="6701"/>
                    <a:pt x="3474" y="6668"/>
                  </a:cubicBezTo>
                  <a:cubicBezTo>
                    <a:pt x="3454" y="6653"/>
                    <a:pt x="3430" y="6645"/>
                    <a:pt x="3407" y="6645"/>
                  </a:cubicBezTo>
                  <a:close/>
                  <a:moveTo>
                    <a:pt x="2855" y="7279"/>
                  </a:moveTo>
                  <a:cubicBezTo>
                    <a:pt x="2827" y="7279"/>
                    <a:pt x="2799" y="7290"/>
                    <a:pt x="2778" y="7313"/>
                  </a:cubicBezTo>
                  <a:cubicBezTo>
                    <a:pt x="2684" y="7407"/>
                    <a:pt x="2586" y="7506"/>
                    <a:pt x="2480" y="7604"/>
                  </a:cubicBezTo>
                  <a:cubicBezTo>
                    <a:pt x="2440" y="7644"/>
                    <a:pt x="2436" y="7713"/>
                    <a:pt x="2477" y="7753"/>
                  </a:cubicBezTo>
                  <a:cubicBezTo>
                    <a:pt x="2499" y="7775"/>
                    <a:pt x="2527" y="7786"/>
                    <a:pt x="2553" y="7786"/>
                  </a:cubicBezTo>
                  <a:cubicBezTo>
                    <a:pt x="2578" y="7786"/>
                    <a:pt x="2608" y="7778"/>
                    <a:pt x="2625" y="7757"/>
                  </a:cubicBezTo>
                  <a:cubicBezTo>
                    <a:pt x="2734" y="7655"/>
                    <a:pt x="2833" y="7556"/>
                    <a:pt x="2931" y="7459"/>
                  </a:cubicBezTo>
                  <a:cubicBezTo>
                    <a:pt x="2971" y="7418"/>
                    <a:pt x="2968" y="7349"/>
                    <a:pt x="2928" y="7309"/>
                  </a:cubicBezTo>
                  <a:cubicBezTo>
                    <a:pt x="2908" y="7289"/>
                    <a:pt x="2881" y="7279"/>
                    <a:pt x="2855" y="7279"/>
                  </a:cubicBezTo>
                  <a:close/>
                  <a:moveTo>
                    <a:pt x="2243" y="7860"/>
                  </a:moveTo>
                  <a:cubicBezTo>
                    <a:pt x="2218" y="7860"/>
                    <a:pt x="2193" y="7869"/>
                    <a:pt x="2174" y="7888"/>
                  </a:cubicBezTo>
                  <a:cubicBezTo>
                    <a:pt x="2116" y="7939"/>
                    <a:pt x="2054" y="7990"/>
                    <a:pt x="1992" y="8044"/>
                  </a:cubicBezTo>
                  <a:cubicBezTo>
                    <a:pt x="1945" y="8084"/>
                    <a:pt x="1897" y="8124"/>
                    <a:pt x="1854" y="8165"/>
                  </a:cubicBezTo>
                  <a:cubicBezTo>
                    <a:pt x="1810" y="8201"/>
                    <a:pt x="1806" y="8270"/>
                    <a:pt x="1847" y="8314"/>
                  </a:cubicBezTo>
                  <a:cubicBezTo>
                    <a:pt x="1865" y="8336"/>
                    <a:pt x="1894" y="8346"/>
                    <a:pt x="1923" y="8346"/>
                  </a:cubicBezTo>
                  <a:cubicBezTo>
                    <a:pt x="1948" y="8346"/>
                    <a:pt x="1974" y="8339"/>
                    <a:pt x="1992" y="8321"/>
                  </a:cubicBezTo>
                  <a:cubicBezTo>
                    <a:pt x="2040" y="8281"/>
                    <a:pt x="2083" y="8245"/>
                    <a:pt x="2131" y="8205"/>
                  </a:cubicBezTo>
                  <a:cubicBezTo>
                    <a:pt x="2193" y="8150"/>
                    <a:pt x="2254" y="8099"/>
                    <a:pt x="2312" y="8044"/>
                  </a:cubicBezTo>
                  <a:cubicBezTo>
                    <a:pt x="2356" y="8008"/>
                    <a:pt x="2360" y="7939"/>
                    <a:pt x="2319" y="7896"/>
                  </a:cubicBezTo>
                  <a:cubicBezTo>
                    <a:pt x="2300" y="7872"/>
                    <a:pt x="2271" y="7860"/>
                    <a:pt x="2243" y="7860"/>
                  </a:cubicBezTo>
                  <a:close/>
                  <a:moveTo>
                    <a:pt x="1617" y="8425"/>
                  </a:moveTo>
                  <a:cubicBezTo>
                    <a:pt x="1590" y="8425"/>
                    <a:pt x="1563" y="8436"/>
                    <a:pt x="1541" y="8456"/>
                  </a:cubicBezTo>
                  <a:cubicBezTo>
                    <a:pt x="1435" y="8558"/>
                    <a:pt x="1336" y="8660"/>
                    <a:pt x="1242" y="8761"/>
                  </a:cubicBezTo>
                  <a:cubicBezTo>
                    <a:pt x="1202" y="8805"/>
                    <a:pt x="1205" y="8871"/>
                    <a:pt x="1249" y="8911"/>
                  </a:cubicBezTo>
                  <a:cubicBezTo>
                    <a:pt x="1271" y="8929"/>
                    <a:pt x="1297" y="8936"/>
                    <a:pt x="1322" y="8936"/>
                  </a:cubicBezTo>
                  <a:cubicBezTo>
                    <a:pt x="1351" y="8936"/>
                    <a:pt x="1377" y="8926"/>
                    <a:pt x="1398" y="8904"/>
                  </a:cubicBezTo>
                  <a:cubicBezTo>
                    <a:pt x="1489" y="8805"/>
                    <a:pt x="1584" y="8707"/>
                    <a:pt x="1690" y="8605"/>
                  </a:cubicBezTo>
                  <a:cubicBezTo>
                    <a:pt x="1730" y="8565"/>
                    <a:pt x="1730" y="8499"/>
                    <a:pt x="1690" y="8456"/>
                  </a:cubicBezTo>
                  <a:cubicBezTo>
                    <a:pt x="1670" y="8436"/>
                    <a:pt x="1644" y="8425"/>
                    <a:pt x="1617" y="8425"/>
                  </a:cubicBezTo>
                  <a:close/>
                  <a:moveTo>
                    <a:pt x="1046" y="9048"/>
                  </a:moveTo>
                  <a:cubicBezTo>
                    <a:pt x="1016" y="9048"/>
                    <a:pt x="986" y="9061"/>
                    <a:pt x="965" y="9086"/>
                  </a:cubicBezTo>
                  <a:cubicBezTo>
                    <a:pt x="871" y="9202"/>
                    <a:pt x="783" y="9315"/>
                    <a:pt x="707" y="9432"/>
                  </a:cubicBezTo>
                  <a:cubicBezTo>
                    <a:pt x="674" y="9479"/>
                    <a:pt x="685" y="9544"/>
                    <a:pt x="736" y="9578"/>
                  </a:cubicBezTo>
                  <a:cubicBezTo>
                    <a:pt x="754" y="9592"/>
                    <a:pt x="773" y="9595"/>
                    <a:pt x="795" y="9595"/>
                  </a:cubicBezTo>
                  <a:cubicBezTo>
                    <a:pt x="827" y="9595"/>
                    <a:pt x="860" y="9581"/>
                    <a:pt x="882" y="9551"/>
                  </a:cubicBezTo>
                  <a:cubicBezTo>
                    <a:pt x="954" y="9439"/>
                    <a:pt x="1038" y="9329"/>
                    <a:pt x="1129" y="9217"/>
                  </a:cubicBezTo>
                  <a:cubicBezTo>
                    <a:pt x="1166" y="9173"/>
                    <a:pt x="1158" y="9108"/>
                    <a:pt x="1111" y="9071"/>
                  </a:cubicBezTo>
                  <a:cubicBezTo>
                    <a:pt x="1092" y="9055"/>
                    <a:pt x="1069" y="9048"/>
                    <a:pt x="1046" y="9048"/>
                  </a:cubicBezTo>
                  <a:close/>
                  <a:moveTo>
                    <a:pt x="570" y="9742"/>
                  </a:moveTo>
                  <a:cubicBezTo>
                    <a:pt x="533" y="9742"/>
                    <a:pt x="497" y="9761"/>
                    <a:pt x="477" y="9796"/>
                  </a:cubicBezTo>
                  <a:cubicBezTo>
                    <a:pt x="405" y="9923"/>
                    <a:pt x="339" y="10054"/>
                    <a:pt x="284" y="10181"/>
                  </a:cubicBezTo>
                  <a:cubicBezTo>
                    <a:pt x="262" y="10236"/>
                    <a:pt x="284" y="10299"/>
                    <a:pt x="339" y="10324"/>
                  </a:cubicBezTo>
                  <a:cubicBezTo>
                    <a:pt x="353" y="10327"/>
                    <a:pt x="368" y="10331"/>
                    <a:pt x="383" y="10331"/>
                  </a:cubicBezTo>
                  <a:cubicBezTo>
                    <a:pt x="423" y="10331"/>
                    <a:pt x="463" y="10306"/>
                    <a:pt x="477" y="10269"/>
                  </a:cubicBezTo>
                  <a:cubicBezTo>
                    <a:pt x="532" y="10146"/>
                    <a:pt x="594" y="10022"/>
                    <a:pt x="663" y="9901"/>
                  </a:cubicBezTo>
                  <a:cubicBezTo>
                    <a:pt x="692" y="9850"/>
                    <a:pt x="674" y="9785"/>
                    <a:pt x="623" y="9756"/>
                  </a:cubicBezTo>
                  <a:cubicBezTo>
                    <a:pt x="607" y="9746"/>
                    <a:pt x="588" y="9742"/>
                    <a:pt x="570" y="9742"/>
                  </a:cubicBezTo>
                  <a:close/>
                  <a:moveTo>
                    <a:pt x="235" y="10515"/>
                  </a:moveTo>
                  <a:cubicBezTo>
                    <a:pt x="191" y="10515"/>
                    <a:pt x="150" y="10545"/>
                    <a:pt x="135" y="10590"/>
                  </a:cubicBezTo>
                  <a:cubicBezTo>
                    <a:pt x="91" y="10731"/>
                    <a:pt x="59" y="10874"/>
                    <a:pt x="37" y="11015"/>
                  </a:cubicBezTo>
                  <a:cubicBezTo>
                    <a:pt x="30" y="11074"/>
                    <a:pt x="66" y="11129"/>
                    <a:pt x="124" y="11136"/>
                  </a:cubicBezTo>
                  <a:cubicBezTo>
                    <a:pt x="131" y="11136"/>
                    <a:pt x="135" y="11139"/>
                    <a:pt x="143" y="11139"/>
                  </a:cubicBezTo>
                  <a:cubicBezTo>
                    <a:pt x="193" y="11139"/>
                    <a:pt x="237" y="11099"/>
                    <a:pt x="244" y="11048"/>
                  </a:cubicBezTo>
                  <a:cubicBezTo>
                    <a:pt x="266" y="10917"/>
                    <a:pt x="299" y="10783"/>
                    <a:pt x="336" y="10652"/>
                  </a:cubicBezTo>
                  <a:cubicBezTo>
                    <a:pt x="353" y="10597"/>
                    <a:pt x="321" y="10539"/>
                    <a:pt x="266" y="10520"/>
                  </a:cubicBezTo>
                  <a:cubicBezTo>
                    <a:pt x="256" y="10517"/>
                    <a:pt x="245" y="10515"/>
                    <a:pt x="235" y="10515"/>
                  </a:cubicBezTo>
                  <a:close/>
                  <a:moveTo>
                    <a:pt x="106" y="11347"/>
                  </a:moveTo>
                  <a:cubicBezTo>
                    <a:pt x="55" y="11347"/>
                    <a:pt x="0" y="11391"/>
                    <a:pt x="0" y="11448"/>
                  </a:cubicBezTo>
                  <a:lnTo>
                    <a:pt x="0" y="11489"/>
                  </a:lnTo>
                  <a:cubicBezTo>
                    <a:pt x="0" y="11623"/>
                    <a:pt x="8" y="11754"/>
                    <a:pt x="26" y="11885"/>
                  </a:cubicBezTo>
                  <a:cubicBezTo>
                    <a:pt x="33" y="11940"/>
                    <a:pt x="81" y="11976"/>
                    <a:pt x="131" y="11976"/>
                  </a:cubicBezTo>
                  <a:lnTo>
                    <a:pt x="146" y="11976"/>
                  </a:lnTo>
                  <a:cubicBezTo>
                    <a:pt x="205" y="11969"/>
                    <a:pt x="244" y="11915"/>
                    <a:pt x="237" y="11857"/>
                  </a:cubicBezTo>
                  <a:cubicBezTo>
                    <a:pt x="219" y="11736"/>
                    <a:pt x="212" y="11613"/>
                    <a:pt x="212" y="11489"/>
                  </a:cubicBezTo>
                  <a:lnTo>
                    <a:pt x="212" y="11452"/>
                  </a:lnTo>
                  <a:cubicBezTo>
                    <a:pt x="212" y="11394"/>
                    <a:pt x="165" y="11347"/>
                    <a:pt x="106" y="11347"/>
                  </a:cubicBezTo>
                  <a:close/>
                  <a:moveTo>
                    <a:pt x="223" y="12179"/>
                  </a:moveTo>
                  <a:cubicBezTo>
                    <a:pt x="212" y="12179"/>
                    <a:pt x="201" y="12181"/>
                    <a:pt x="190" y="12184"/>
                  </a:cubicBezTo>
                  <a:cubicBezTo>
                    <a:pt x="135" y="12199"/>
                    <a:pt x="102" y="12257"/>
                    <a:pt x="121" y="12315"/>
                  </a:cubicBezTo>
                  <a:cubicBezTo>
                    <a:pt x="161" y="12453"/>
                    <a:pt x="212" y="12592"/>
                    <a:pt x="274" y="12723"/>
                  </a:cubicBezTo>
                  <a:cubicBezTo>
                    <a:pt x="292" y="12763"/>
                    <a:pt x="328" y="12785"/>
                    <a:pt x="368" y="12785"/>
                  </a:cubicBezTo>
                  <a:cubicBezTo>
                    <a:pt x="383" y="12785"/>
                    <a:pt x="397" y="12781"/>
                    <a:pt x="412" y="12774"/>
                  </a:cubicBezTo>
                  <a:cubicBezTo>
                    <a:pt x="467" y="12752"/>
                    <a:pt x="489" y="12687"/>
                    <a:pt x="463" y="12636"/>
                  </a:cubicBezTo>
                  <a:cubicBezTo>
                    <a:pt x="408" y="12512"/>
                    <a:pt x="361" y="12384"/>
                    <a:pt x="321" y="12253"/>
                  </a:cubicBezTo>
                  <a:cubicBezTo>
                    <a:pt x="309" y="12209"/>
                    <a:pt x="269" y="12179"/>
                    <a:pt x="223" y="12179"/>
                  </a:cubicBezTo>
                  <a:close/>
                  <a:moveTo>
                    <a:pt x="567" y="12945"/>
                  </a:moveTo>
                  <a:cubicBezTo>
                    <a:pt x="549" y="12945"/>
                    <a:pt x="530" y="12949"/>
                    <a:pt x="514" y="12959"/>
                  </a:cubicBezTo>
                  <a:cubicBezTo>
                    <a:pt x="463" y="12993"/>
                    <a:pt x="449" y="13058"/>
                    <a:pt x="481" y="13105"/>
                  </a:cubicBezTo>
                  <a:cubicBezTo>
                    <a:pt x="558" y="13229"/>
                    <a:pt x="645" y="13349"/>
                    <a:pt x="736" y="13458"/>
                  </a:cubicBezTo>
                  <a:cubicBezTo>
                    <a:pt x="758" y="13484"/>
                    <a:pt x="787" y="13495"/>
                    <a:pt x="816" y="13495"/>
                  </a:cubicBezTo>
                  <a:cubicBezTo>
                    <a:pt x="842" y="13495"/>
                    <a:pt x="864" y="13488"/>
                    <a:pt x="885" y="13473"/>
                  </a:cubicBezTo>
                  <a:cubicBezTo>
                    <a:pt x="929" y="13433"/>
                    <a:pt x="936" y="13367"/>
                    <a:pt x="899" y="13324"/>
                  </a:cubicBezTo>
                  <a:cubicBezTo>
                    <a:pt x="812" y="13218"/>
                    <a:pt x="733" y="13109"/>
                    <a:pt x="659" y="12993"/>
                  </a:cubicBezTo>
                  <a:cubicBezTo>
                    <a:pt x="638" y="12962"/>
                    <a:pt x="603" y="12945"/>
                    <a:pt x="567" y="12945"/>
                  </a:cubicBezTo>
                  <a:close/>
                  <a:moveTo>
                    <a:pt x="1111" y="13590"/>
                  </a:moveTo>
                  <a:cubicBezTo>
                    <a:pt x="1082" y="13590"/>
                    <a:pt x="1052" y="13602"/>
                    <a:pt x="1030" y="13626"/>
                  </a:cubicBezTo>
                  <a:cubicBezTo>
                    <a:pt x="991" y="13670"/>
                    <a:pt x="995" y="13735"/>
                    <a:pt x="1038" y="13775"/>
                  </a:cubicBezTo>
                  <a:cubicBezTo>
                    <a:pt x="1162" y="13885"/>
                    <a:pt x="1282" y="13972"/>
                    <a:pt x="1380" y="14019"/>
                  </a:cubicBezTo>
                  <a:cubicBezTo>
                    <a:pt x="1395" y="14026"/>
                    <a:pt x="1413" y="14030"/>
                    <a:pt x="1428" y="14030"/>
                  </a:cubicBezTo>
                  <a:cubicBezTo>
                    <a:pt x="1467" y="14030"/>
                    <a:pt x="1504" y="14008"/>
                    <a:pt x="1522" y="13972"/>
                  </a:cubicBezTo>
                  <a:cubicBezTo>
                    <a:pt x="1548" y="13921"/>
                    <a:pt x="1526" y="13855"/>
                    <a:pt x="1475" y="13830"/>
                  </a:cubicBezTo>
                  <a:cubicBezTo>
                    <a:pt x="1395" y="13789"/>
                    <a:pt x="1286" y="13713"/>
                    <a:pt x="1180" y="13615"/>
                  </a:cubicBezTo>
                  <a:cubicBezTo>
                    <a:pt x="1160" y="13598"/>
                    <a:pt x="1136" y="13590"/>
                    <a:pt x="1111" y="13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50967" y="1665267"/>
            <a:ext cx="10290400" cy="44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23" lvl="0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500"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58937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7766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9"/>
          <p:cNvGrpSpPr/>
          <p:nvPr/>
        </p:nvGrpSpPr>
        <p:grpSpPr>
          <a:xfrm>
            <a:off x="9663337" y="922539"/>
            <a:ext cx="1272907" cy="812332"/>
            <a:chOff x="-2905306" y="4064350"/>
            <a:chExt cx="190856" cy="121806"/>
          </a:xfrm>
        </p:grpSpPr>
        <p:sp>
          <p:nvSpPr>
            <p:cNvPr id="278" name="Google Shape;278;p29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29"/>
          <p:cNvGrpSpPr/>
          <p:nvPr/>
        </p:nvGrpSpPr>
        <p:grpSpPr>
          <a:xfrm rot="-5400000">
            <a:off x="65130" y="153032"/>
            <a:ext cx="1190071" cy="581605"/>
            <a:chOff x="-2061675" y="349625"/>
            <a:chExt cx="395425" cy="193250"/>
          </a:xfrm>
        </p:grpSpPr>
        <p:sp>
          <p:nvSpPr>
            <p:cNvPr id="281" name="Google Shape;281;p29"/>
            <p:cNvSpPr/>
            <p:nvPr/>
          </p:nvSpPr>
          <p:spPr>
            <a:xfrm>
              <a:off x="-2061675" y="349625"/>
              <a:ext cx="128925" cy="99150"/>
            </a:xfrm>
            <a:custGeom>
              <a:avLst/>
              <a:gdLst/>
              <a:ahLst/>
              <a:cxnLst/>
              <a:rect l="l" t="t" r="r" b="b"/>
              <a:pathLst>
                <a:path w="5157" h="3966" extrusionOk="0">
                  <a:moveTo>
                    <a:pt x="4086" y="215"/>
                  </a:moveTo>
                  <a:cubicBezTo>
                    <a:pt x="4130" y="408"/>
                    <a:pt x="3980" y="918"/>
                    <a:pt x="3842" y="1274"/>
                  </a:cubicBezTo>
                  <a:cubicBezTo>
                    <a:pt x="2713" y="1694"/>
                    <a:pt x="1446" y="2181"/>
                    <a:pt x="689" y="2505"/>
                  </a:cubicBezTo>
                  <a:cubicBezTo>
                    <a:pt x="1639" y="1748"/>
                    <a:pt x="3682" y="306"/>
                    <a:pt x="4086" y="215"/>
                  </a:cubicBezTo>
                  <a:close/>
                  <a:moveTo>
                    <a:pt x="3842" y="2403"/>
                  </a:moveTo>
                  <a:cubicBezTo>
                    <a:pt x="4272" y="2931"/>
                    <a:pt x="4716" y="3550"/>
                    <a:pt x="4774" y="3754"/>
                  </a:cubicBezTo>
                  <a:lnTo>
                    <a:pt x="4749" y="3754"/>
                  </a:lnTo>
                  <a:cubicBezTo>
                    <a:pt x="4104" y="3754"/>
                    <a:pt x="1596" y="3255"/>
                    <a:pt x="594" y="2986"/>
                  </a:cubicBezTo>
                  <a:cubicBezTo>
                    <a:pt x="1520" y="2858"/>
                    <a:pt x="3460" y="2480"/>
                    <a:pt x="3842" y="2403"/>
                  </a:cubicBezTo>
                  <a:close/>
                  <a:moveTo>
                    <a:pt x="4119" y="0"/>
                  </a:moveTo>
                  <a:cubicBezTo>
                    <a:pt x="3718" y="0"/>
                    <a:pt x="288" y="2393"/>
                    <a:pt x="19" y="2847"/>
                  </a:cubicBezTo>
                  <a:cubicBezTo>
                    <a:pt x="19" y="2847"/>
                    <a:pt x="19" y="2851"/>
                    <a:pt x="16" y="2851"/>
                  </a:cubicBezTo>
                  <a:cubicBezTo>
                    <a:pt x="12" y="2858"/>
                    <a:pt x="12" y="2865"/>
                    <a:pt x="9" y="2869"/>
                  </a:cubicBezTo>
                  <a:cubicBezTo>
                    <a:pt x="9" y="2873"/>
                    <a:pt x="4" y="2877"/>
                    <a:pt x="4" y="2880"/>
                  </a:cubicBezTo>
                  <a:cubicBezTo>
                    <a:pt x="1" y="2891"/>
                    <a:pt x="1" y="2902"/>
                    <a:pt x="1" y="2909"/>
                  </a:cubicBezTo>
                  <a:cubicBezTo>
                    <a:pt x="1" y="2920"/>
                    <a:pt x="1" y="2927"/>
                    <a:pt x="4" y="2934"/>
                  </a:cubicBezTo>
                  <a:lnTo>
                    <a:pt x="4" y="2946"/>
                  </a:lnTo>
                  <a:cubicBezTo>
                    <a:pt x="16" y="2971"/>
                    <a:pt x="31" y="2996"/>
                    <a:pt x="56" y="3008"/>
                  </a:cubicBezTo>
                  <a:cubicBezTo>
                    <a:pt x="66" y="3015"/>
                    <a:pt x="81" y="3018"/>
                    <a:pt x="92" y="3022"/>
                  </a:cubicBezTo>
                  <a:cubicBezTo>
                    <a:pt x="730" y="3390"/>
                    <a:pt x="4479" y="3966"/>
                    <a:pt x="4749" y="3966"/>
                  </a:cubicBezTo>
                  <a:cubicBezTo>
                    <a:pt x="4844" y="3966"/>
                    <a:pt x="4913" y="3954"/>
                    <a:pt x="4956" y="3907"/>
                  </a:cubicBezTo>
                  <a:cubicBezTo>
                    <a:pt x="5011" y="3841"/>
                    <a:pt x="5156" y="3670"/>
                    <a:pt x="3966" y="2221"/>
                  </a:cubicBezTo>
                  <a:cubicBezTo>
                    <a:pt x="3945" y="2197"/>
                    <a:pt x="3914" y="2183"/>
                    <a:pt x="3883" y="2183"/>
                  </a:cubicBezTo>
                  <a:cubicBezTo>
                    <a:pt x="3877" y="2183"/>
                    <a:pt x="3870" y="2183"/>
                    <a:pt x="3864" y="2185"/>
                  </a:cubicBezTo>
                  <a:cubicBezTo>
                    <a:pt x="3835" y="2188"/>
                    <a:pt x="1603" y="2629"/>
                    <a:pt x="594" y="2774"/>
                  </a:cubicBezTo>
                  <a:cubicBezTo>
                    <a:pt x="1333" y="2454"/>
                    <a:pt x="2903" y="1850"/>
                    <a:pt x="3958" y="1453"/>
                  </a:cubicBezTo>
                  <a:cubicBezTo>
                    <a:pt x="3985" y="1445"/>
                    <a:pt x="4006" y="1424"/>
                    <a:pt x="4020" y="1395"/>
                  </a:cubicBezTo>
                  <a:cubicBezTo>
                    <a:pt x="4089" y="1227"/>
                    <a:pt x="4425" y="368"/>
                    <a:pt x="4254" y="69"/>
                  </a:cubicBezTo>
                  <a:cubicBezTo>
                    <a:pt x="4239" y="44"/>
                    <a:pt x="4199" y="0"/>
                    <a:pt x="4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966000" y="381600"/>
              <a:ext cx="33325" cy="39875"/>
            </a:xfrm>
            <a:custGeom>
              <a:avLst/>
              <a:gdLst/>
              <a:ahLst/>
              <a:cxnLst/>
              <a:rect l="l" t="t" r="r" b="b"/>
              <a:pathLst>
                <a:path w="1333" h="1595" extrusionOk="0">
                  <a:moveTo>
                    <a:pt x="119" y="0"/>
                  </a:moveTo>
                  <a:cubicBezTo>
                    <a:pt x="90" y="0"/>
                    <a:pt x="62" y="12"/>
                    <a:pt x="40" y="35"/>
                  </a:cubicBezTo>
                  <a:cubicBezTo>
                    <a:pt x="0" y="79"/>
                    <a:pt x="5" y="145"/>
                    <a:pt x="44" y="185"/>
                  </a:cubicBezTo>
                  <a:cubicBezTo>
                    <a:pt x="514" y="615"/>
                    <a:pt x="1035" y="1142"/>
                    <a:pt x="1111" y="1281"/>
                  </a:cubicBezTo>
                  <a:cubicBezTo>
                    <a:pt x="1027" y="1332"/>
                    <a:pt x="721" y="1376"/>
                    <a:pt x="423" y="1383"/>
                  </a:cubicBezTo>
                  <a:cubicBezTo>
                    <a:pt x="365" y="1383"/>
                    <a:pt x="321" y="1433"/>
                    <a:pt x="321" y="1492"/>
                  </a:cubicBezTo>
                  <a:cubicBezTo>
                    <a:pt x="321" y="1546"/>
                    <a:pt x="368" y="1594"/>
                    <a:pt x="427" y="1594"/>
                  </a:cubicBezTo>
                  <a:lnTo>
                    <a:pt x="430" y="1594"/>
                  </a:lnTo>
                  <a:cubicBezTo>
                    <a:pt x="642" y="1586"/>
                    <a:pt x="1144" y="1561"/>
                    <a:pt x="1282" y="1415"/>
                  </a:cubicBezTo>
                  <a:cubicBezTo>
                    <a:pt x="1326" y="1371"/>
                    <a:pt x="1333" y="1324"/>
                    <a:pt x="1329" y="1292"/>
                  </a:cubicBezTo>
                  <a:cubicBezTo>
                    <a:pt x="1326" y="1114"/>
                    <a:pt x="707" y="509"/>
                    <a:pt x="190" y="28"/>
                  </a:cubicBezTo>
                  <a:cubicBezTo>
                    <a:pt x="169" y="9"/>
                    <a:pt x="14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1928675" y="379375"/>
              <a:ext cx="262425" cy="163500"/>
            </a:xfrm>
            <a:custGeom>
              <a:avLst/>
              <a:gdLst/>
              <a:ahLst/>
              <a:cxnLst/>
              <a:rect l="l" t="t" r="r" b="b"/>
              <a:pathLst>
                <a:path w="10497" h="6540" extrusionOk="0">
                  <a:moveTo>
                    <a:pt x="2028" y="1"/>
                  </a:moveTo>
                  <a:cubicBezTo>
                    <a:pt x="2026" y="1"/>
                    <a:pt x="2023" y="1"/>
                    <a:pt x="2021" y="1"/>
                  </a:cubicBezTo>
                  <a:cubicBezTo>
                    <a:pt x="1876" y="5"/>
                    <a:pt x="1730" y="19"/>
                    <a:pt x="1587" y="40"/>
                  </a:cubicBezTo>
                  <a:cubicBezTo>
                    <a:pt x="1530" y="52"/>
                    <a:pt x="1493" y="106"/>
                    <a:pt x="1500" y="161"/>
                  </a:cubicBezTo>
                  <a:cubicBezTo>
                    <a:pt x="1508" y="215"/>
                    <a:pt x="1555" y="252"/>
                    <a:pt x="1606" y="252"/>
                  </a:cubicBezTo>
                  <a:cubicBezTo>
                    <a:pt x="1609" y="252"/>
                    <a:pt x="1617" y="252"/>
                    <a:pt x="1621" y="248"/>
                  </a:cubicBezTo>
                  <a:cubicBezTo>
                    <a:pt x="1752" y="230"/>
                    <a:pt x="1890" y="215"/>
                    <a:pt x="2029" y="212"/>
                  </a:cubicBezTo>
                  <a:cubicBezTo>
                    <a:pt x="2086" y="208"/>
                    <a:pt x="2134" y="161"/>
                    <a:pt x="2130" y="102"/>
                  </a:cubicBezTo>
                  <a:cubicBezTo>
                    <a:pt x="2127" y="47"/>
                    <a:pt x="2080" y="1"/>
                    <a:pt x="2028" y="1"/>
                  </a:cubicBezTo>
                  <a:close/>
                  <a:moveTo>
                    <a:pt x="2448" y="8"/>
                  </a:moveTo>
                  <a:cubicBezTo>
                    <a:pt x="2392" y="8"/>
                    <a:pt x="2345" y="50"/>
                    <a:pt x="2342" y="106"/>
                  </a:cubicBezTo>
                  <a:cubicBezTo>
                    <a:pt x="2338" y="165"/>
                    <a:pt x="2382" y="215"/>
                    <a:pt x="2439" y="220"/>
                  </a:cubicBezTo>
                  <a:cubicBezTo>
                    <a:pt x="2571" y="230"/>
                    <a:pt x="2709" y="245"/>
                    <a:pt x="2848" y="267"/>
                  </a:cubicBezTo>
                  <a:cubicBezTo>
                    <a:pt x="2855" y="270"/>
                    <a:pt x="2859" y="270"/>
                    <a:pt x="2866" y="270"/>
                  </a:cubicBezTo>
                  <a:cubicBezTo>
                    <a:pt x="2917" y="270"/>
                    <a:pt x="2960" y="234"/>
                    <a:pt x="2968" y="183"/>
                  </a:cubicBezTo>
                  <a:cubicBezTo>
                    <a:pt x="2979" y="124"/>
                    <a:pt x="2938" y="70"/>
                    <a:pt x="2884" y="59"/>
                  </a:cubicBezTo>
                  <a:cubicBezTo>
                    <a:pt x="2738" y="37"/>
                    <a:pt x="2592" y="19"/>
                    <a:pt x="2454" y="8"/>
                  </a:cubicBezTo>
                  <a:cubicBezTo>
                    <a:pt x="2452" y="8"/>
                    <a:pt x="2450" y="8"/>
                    <a:pt x="2448" y="8"/>
                  </a:cubicBezTo>
                  <a:close/>
                  <a:moveTo>
                    <a:pt x="1197" y="134"/>
                  </a:moveTo>
                  <a:cubicBezTo>
                    <a:pt x="1186" y="134"/>
                    <a:pt x="1176" y="136"/>
                    <a:pt x="1165" y="139"/>
                  </a:cubicBezTo>
                  <a:cubicBezTo>
                    <a:pt x="1024" y="183"/>
                    <a:pt x="885" y="234"/>
                    <a:pt x="754" y="296"/>
                  </a:cubicBezTo>
                  <a:cubicBezTo>
                    <a:pt x="703" y="321"/>
                    <a:pt x="681" y="383"/>
                    <a:pt x="707" y="438"/>
                  </a:cubicBezTo>
                  <a:cubicBezTo>
                    <a:pt x="725" y="474"/>
                    <a:pt x="762" y="496"/>
                    <a:pt x="801" y="496"/>
                  </a:cubicBezTo>
                  <a:cubicBezTo>
                    <a:pt x="816" y="496"/>
                    <a:pt x="831" y="492"/>
                    <a:pt x="845" y="485"/>
                  </a:cubicBezTo>
                  <a:cubicBezTo>
                    <a:pt x="965" y="430"/>
                    <a:pt x="1093" y="379"/>
                    <a:pt x="1224" y="339"/>
                  </a:cubicBezTo>
                  <a:cubicBezTo>
                    <a:pt x="1282" y="324"/>
                    <a:pt x="1311" y="267"/>
                    <a:pt x="1297" y="208"/>
                  </a:cubicBezTo>
                  <a:cubicBezTo>
                    <a:pt x="1282" y="164"/>
                    <a:pt x="1241" y="134"/>
                    <a:pt x="1197" y="134"/>
                  </a:cubicBezTo>
                  <a:close/>
                  <a:moveTo>
                    <a:pt x="3275" y="166"/>
                  </a:moveTo>
                  <a:cubicBezTo>
                    <a:pt x="3231" y="166"/>
                    <a:pt x="3190" y="191"/>
                    <a:pt x="3175" y="234"/>
                  </a:cubicBezTo>
                  <a:cubicBezTo>
                    <a:pt x="3153" y="289"/>
                    <a:pt x="3179" y="351"/>
                    <a:pt x="3234" y="368"/>
                  </a:cubicBezTo>
                  <a:cubicBezTo>
                    <a:pt x="3361" y="420"/>
                    <a:pt x="3478" y="482"/>
                    <a:pt x="3583" y="558"/>
                  </a:cubicBezTo>
                  <a:cubicBezTo>
                    <a:pt x="3602" y="569"/>
                    <a:pt x="3623" y="576"/>
                    <a:pt x="3641" y="576"/>
                  </a:cubicBezTo>
                  <a:cubicBezTo>
                    <a:pt x="3674" y="576"/>
                    <a:pt x="3706" y="561"/>
                    <a:pt x="3728" y="532"/>
                  </a:cubicBezTo>
                  <a:cubicBezTo>
                    <a:pt x="3762" y="485"/>
                    <a:pt x="3750" y="420"/>
                    <a:pt x="3703" y="383"/>
                  </a:cubicBezTo>
                  <a:cubicBezTo>
                    <a:pt x="3583" y="299"/>
                    <a:pt x="3452" y="227"/>
                    <a:pt x="3310" y="172"/>
                  </a:cubicBezTo>
                  <a:cubicBezTo>
                    <a:pt x="3298" y="168"/>
                    <a:pt x="3287" y="166"/>
                    <a:pt x="3275" y="166"/>
                  </a:cubicBezTo>
                  <a:close/>
                  <a:moveTo>
                    <a:pt x="436" y="499"/>
                  </a:moveTo>
                  <a:cubicBezTo>
                    <a:pt x="415" y="499"/>
                    <a:pt x="394" y="505"/>
                    <a:pt x="375" y="518"/>
                  </a:cubicBezTo>
                  <a:cubicBezTo>
                    <a:pt x="154" y="678"/>
                    <a:pt x="44" y="813"/>
                    <a:pt x="36" y="816"/>
                  </a:cubicBezTo>
                  <a:cubicBezTo>
                    <a:pt x="1" y="864"/>
                    <a:pt x="8" y="929"/>
                    <a:pt x="55" y="966"/>
                  </a:cubicBezTo>
                  <a:cubicBezTo>
                    <a:pt x="73" y="980"/>
                    <a:pt x="98" y="988"/>
                    <a:pt x="120" y="988"/>
                  </a:cubicBezTo>
                  <a:cubicBezTo>
                    <a:pt x="150" y="988"/>
                    <a:pt x="182" y="976"/>
                    <a:pt x="204" y="947"/>
                  </a:cubicBezTo>
                  <a:cubicBezTo>
                    <a:pt x="204" y="947"/>
                    <a:pt x="299" y="831"/>
                    <a:pt x="500" y="689"/>
                  </a:cubicBezTo>
                  <a:cubicBezTo>
                    <a:pt x="547" y="656"/>
                    <a:pt x="557" y="591"/>
                    <a:pt x="525" y="543"/>
                  </a:cubicBezTo>
                  <a:cubicBezTo>
                    <a:pt x="502" y="514"/>
                    <a:pt x="469" y="499"/>
                    <a:pt x="436" y="499"/>
                  </a:cubicBezTo>
                  <a:close/>
                  <a:moveTo>
                    <a:pt x="3950" y="651"/>
                  </a:moveTo>
                  <a:cubicBezTo>
                    <a:pt x="3927" y="651"/>
                    <a:pt x="3904" y="658"/>
                    <a:pt x="3886" y="674"/>
                  </a:cubicBezTo>
                  <a:cubicBezTo>
                    <a:pt x="3838" y="711"/>
                    <a:pt x="3834" y="780"/>
                    <a:pt x="3871" y="823"/>
                  </a:cubicBezTo>
                  <a:cubicBezTo>
                    <a:pt x="3955" y="922"/>
                    <a:pt x="4027" y="1035"/>
                    <a:pt x="4086" y="1155"/>
                  </a:cubicBezTo>
                  <a:cubicBezTo>
                    <a:pt x="4104" y="1195"/>
                    <a:pt x="4140" y="1213"/>
                    <a:pt x="4180" y="1213"/>
                  </a:cubicBezTo>
                  <a:cubicBezTo>
                    <a:pt x="4195" y="1213"/>
                    <a:pt x="4213" y="1210"/>
                    <a:pt x="4227" y="1203"/>
                  </a:cubicBezTo>
                  <a:cubicBezTo>
                    <a:pt x="4279" y="1176"/>
                    <a:pt x="4301" y="1115"/>
                    <a:pt x="4274" y="1064"/>
                  </a:cubicBezTo>
                  <a:cubicBezTo>
                    <a:pt x="4209" y="926"/>
                    <a:pt x="4126" y="802"/>
                    <a:pt x="4031" y="689"/>
                  </a:cubicBezTo>
                  <a:cubicBezTo>
                    <a:pt x="4010" y="664"/>
                    <a:pt x="3980" y="651"/>
                    <a:pt x="3950" y="651"/>
                  </a:cubicBezTo>
                  <a:close/>
                  <a:moveTo>
                    <a:pt x="5509" y="1176"/>
                  </a:moveTo>
                  <a:cubicBezTo>
                    <a:pt x="5454" y="1176"/>
                    <a:pt x="5400" y="1217"/>
                    <a:pt x="5396" y="1275"/>
                  </a:cubicBezTo>
                  <a:cubicBezTo>
                    <a:pt x="5393" y="1334"/>
                    <a:pt x="5437" y="1384"/>
                    <a:pt x="5494" y="1388"/>
                  </a:cubicBezTo>
                  <a:cubicBezTo>
                    <a:pt x="5629" y="1395"/>
                    <a:pt x="5756" y="1421"/>
                    <a:pt x="5881" y="1465"/>
                  </a:cubicBezTo>
                  <a:cubicBezTo>
                    <a:pt x="5891" y="1472"/>
                    <a:pt x="5902" y="1472"/>
                    <a:pt x="5913" y="1472"/>
                  </a:cubicBezTo>
                  <a:cubicBezTo>
                    <a:pt x="5957" y="1472"/>
                    <a:pt x="6000" y="1446"/>
                    <a:pt x="6015" y="1403"/>
                  </a:cubicBezTo>
                  <a:cubicBezTo>
                    <a:pt x="6033" y="1348"/>
                    <a:pt x="6005" y="1286"/>
                    <a:pt x="5950" y="1268"/>
                  </a:cubicBezTo>
                  <a:cubicBezTo>
                    <a:pt x="5812" y="1217"/>
                    <a:pt x="5662" y="1188"/>
                    <a:pt x="5509" y="1176"/>
                  </a:cubicBezTo>
                  <a:close/>
                  <a:moveTo>
                    <a:pt x="5085" y="1201"/>
                  </a:moveTo>
                  <a:cubicBezTo>
                    <a:pt x="5078" y="1201"/>
                    <a:pt x="5072" y="1201"/>
                    <a:pt x="5065" y="1203"/>
                  </a:cubicBezTo>
                  <a:cubicBezTo>
                    <a:pt x="4923" y="1228"/>
                    <a:pt x="4777" y="1272"/>
                    <a:pt x="4639" y="1329"/>
                  </a:cubicBezTo>
                  <a:cubicBezTo>
                    <a:pt x="4585" y="1351"/>
                    <a:pt x="4558" y="1413"/>
                    <a:pt x="4580" y="1468"/>
                  </a:cubicBezTo>
                  <a:cubicBezTo>
                    <a:pt x="4599" y="1508"/>
                    <a:pt x="4639" y="1530"/>
                    <a:pt x="4679" y="1530"/>
                  </a:cubicBezTo>
                  <a:cubicBezTo>
                    <a:pt x="4694" y="1530"/>
                    <a:pt x="4704" y="1530"/>
                    <a:pt x="4719" y="1522"/>
                  </a:cubicBezTo>
                  <a:cubicBezTo>
                    <a:pt x="4847" y="1472"/>
                    <a:pt x="4974" y="1435"/>
                    <a:pt x="5101" y="1410"/>
                  </a:cubicBezTo>
                  <a:cubicBezTo>
                    <a:pt x="5160" y="1403"/>
                    <a:pt x="5196" y="1344"/>
                    <a:pt x="5185" y="1290"/>
                  </a:cubicBezTo>
                  <a:cubicBezTo>
                    <a:pt x="5179" y="1238"/>
                    <a:pt x="5135" y="1201"/>
                    <a:pt x="5085" y="1201"/>
                  </a:cubicBezTo>
                  <a:close/>
                  <a:moveTo>
                    <a:pt x="6287" y="1457"/>
                  </a:moveTo>
                  <a:cubicBezTo>
                    <a:pt x="6253" y="1457"/>
                    <a:pt x="6221" y="1472"/>
                    <a:pt x="6201" y="1501"/>
                  </a:cubicBezTo>
                  <a:cubicBezTo>
                    <a:pt x="6168" y="1548"/>
                    <a:pt x="6179" y="1613"/>
                    <a:pt x="6227" y="1647"/>
                  </a:cubicBezTo>
                  <a:cubicBezTo>
                    <a:pt x="6259" y="1672"/>
                    <a:pt x="6292" y="1697"/>
                    <a:pt x="6324" y="1723"/>
                  </a:cubicBezTo>
                  <a:cubicBezTo>
                    <a:pt x="6387" y="1774"/>
                    <a:pt x="6449" y="1840"/>
                    <a:pt x="6503" y="1916"/>
                  </a:cubicBezTo>
                  <a:cubicBezTo>
                    <a:pt x="6521" y="1945"/>
                    <a:pt x="6554" y="1959"/>
                    <a:pt x="6587" y="1959"/>
                  </a:cubicBezTo>
                  <a:cubicBezTo>
                    <a:pt x="6608" y="1959"/>
                    <a:pt x="6630" y="1952"/>
                    <a:pt x="6649" y="1938"/>
                  </a:cubicBezTo>
                  <a:cubicBezTo>
                    <a:pt x="6696" y="1905"/>
                    <a:pt x="6707" y="1840"/>
                    <a:pt x="6674" y="1792"/>
                  </a:cubicBezTo>
                  <a:cubicBezTo>
                    <a:pt x="6608" y="1701"/>
                    <a:pt x="6536" y="1625"/>
                    <a:pt x="6459" y="1559"/>
                  </a:cubicBezTo>
                  <a:cubicBezTo>
                    <a:pt x="6423" y="1530"/>
                    <a:pt x="6387" y="1501"/>
                    <a:pt x="6350" y="1475"/>
                  </a:cubicBezTo>
                  <a:cubicBezTo>
                    <a:pt x="6330" y="1463"/>
                    <a:pt x="6308" y="1457"/>
                    <a:pt x="6287" y="1457"/>
                  </a:cubicBezTo>
                  <a:close/>
                  <a:moveTo>
                    <a:pt x="4328" y="1399"/>
                  </a:moveTo>
                  <a:cubicBezTo>
                    <a:pt x="4319" y="1399"/>
                    <a:pt x="4310" y="1400"/>
                    <a:pt x="4301" y="1403"/>
                  </a:cubicBezTo>
                  <a:cubicBezTo>
                    <a:pt x="4242" y="1417"/>
                    <a:pt x="4209" y="1475"/>
                    <a:pt x="4224" y="1530"/>
                  </a:cubicBezTo>
                  <a:cubicBezTo>
                    <a:pt x="4224" y="1537"/>
                    <a:pt x="4227" y="1544"/>
                    <a:pt x="4227" y="1548"/>
                  </a:cubicBezTo>
                  <a:cubicBezTo>
                    <a:pt x="4108" y="1632"/>
                    <a:pt x="3998" y="1723"/>
                    <a:pt x="3907" y="1821"/>
                  </a:cubicBezTo>
                  <a:cubicBezTo>
                    <a:pt x="3867" y="1861"/>
                    <a:pt x="3867" y="1931"/>
                    <a:pt x="3911" y="1971"/>
                  </a:cubicBezTo>
                  <a:cubicBezTo>
                    <a:pt x="3930" y="1990"/>
                    <a:pt x="3956" y="1999"/>
                    <a:pt x="3982" y="1999"/>
                  </a:cubicBezTo>
                  <a:cubicBezTo>
                    <a:pt x="4010" y="1999"/>
                    <a:pt x="4039" y="1988"/>
                    <a:pt x="4060" y="1967"/>
                  </a:cubicBezTo>
                  <a:cubicBezTo>
                    <a:pt x="4122" y="1902"/>
                    <a:pt x="4191" y="1836"/>
                    <a:pt x="4267" y="1778"/>
                  </a:cubicBezTo>
                  <a:cubicBezTo>
                    <a:pt x="4274" y="1828"/>
                    <a:pt x="4279" y="1875"/>
                    <a:pt x="4282" y="1927"/>
                  </a:cubicBezTo>
                  <a:cubicBezTo>
                    <a:pt x="4282" y="1981"/>
                    <a:pt x="4330" y="2028"/>
                    <a:pt x="4388" y="2028"/>
                  </a:cubicBezTo>
                  <a:lnTo>
                    <a:pt x="4392" y="2028"/>
                  </a:lnTo>
                  <a:cubicBezTo>
                    <a:pt x="4449" y="2025"/>
                    <a:pt x="4493" y="1974"/>
                    <a:pt x="4493" y="1916"/>
                  </a:cubicBezTo>
                  <a:cubicBezTo>
                    <a:pt x="4486" y="1771"/>
                    <a:pt x="4464" y="1625"/>
                    <a:pt x="4427" y="1479"/>
                  </a:cubicBezTo>
                  <a:cubicBezTo>
                    <a:pt x="4416" y="1430"/>
                    <a:pt x="4375" y="1399"/>
                    <a:pt x="4328" y="1399"/>
                  </a:cubicBezTo>
                  <a:close/>
                  <a:moveTo>
                    <a:pt x="6794" y="2115"/>
                  </a:moveTo>
                  <a:cubicBezTo>
                    <a:pt x="6779" y="2115"/>
                    <a:pt x="6765" y="2118"/>
                    <a:pt x="6751" y="2124"/>
                  </a:cubicBezTo>
                  <a:cubicBezTo>
                    <a:pt x="6696" y="2149"/>
                    <a:pt x="6674" y="2211"/>
                    <a:pt x="6696" y="2262"/>
                  </a:cubicBezTo>
                  <a:cubicBezTo>
                    <a:pt x="6747" y="2374"/>
                    <a:pt x="6795" y="2502"/>
                    <a:pt x="6838" y="2648"/>
                  </a:cubicBezTo>
                  <a:cubicBezTo>
                    <a:pt x="6852" y="2692"/>
                    <a:pt x="6896" y="2720"/>
                    <a:pt x="6940" y="2720"/>
                  </a:cubicBezTo>
                  <a:cubicBezTo>
                    <a:pt x="6951" y="2720"/>
                    <a:pt x="6961" y="2720"/>
                    <a:pt x="6973" y="2717"/>
                  </a:cubicBezTo>
                  <a:cubicBezTo>
                    <a:pt x="7027" y="2699"/>
                    <a:pt x="7057" y="2640"/>
                    <a:pt x="7042" y="2586"/>
                  </a:cubicBezTo>
                  <a:cubicBezTo>
                    <a:pt x="6991" y="2429"/>
                    <a:pt x="6944" y="2298"/>
                    <a:pt x="6889" y="2178"/>
                  </a:cubicBezTo>
                  <a:cubicBezTo>
                    <a:pt x="6873" y="2138"/>
                    <a:pt x="6834" y="2115"/>
                    <a:pt x="6794" y="2115"/>
                  </a:cubicBezTo>
                  <a:close/>
                  <a:moveTo>
                    <a:pt x="3751" y="2136"/>
                  </a:moveTo>
                  <a:cubicBezTo>
                    <a:pt x="3708" y="2136"/>
                    <a:pt x="3667" y="2161"/>
                    <a:pt x="3652" y="2203"/>
                  </a:cubicBezTo>
                  <a:cubicBezTo>
                    <a:pt x="3623" y="2280"/>
                    <a:pt x="3609" y="2353"/>
                    <a:pt x="3609" y="2422"/>
                  </a:cubicBezTo>
                  <a:cubicBezTo>
                    <a:pt x="3609" y="2531"/>
                    <a:pt x="3645" y="2630"/>
                    <a:pt x="3714" y="2710"/>
                  </a:cubicBezTo>
                  <a:cubicBezTo>
                    <a:pt x="3733" y="2732"/>
                    <a:pt x="3762" y="2746"/>
                    <a:pt x="3790" y="2746"/>
                  </a:cubicBezTo>
                  <a:cubicBezTo>
                    <a:pt x="3816" y="2746"/>
                    <a:pt x="3842" y="2735"/>
                    <a:pt x="3859" y="2717"/>
                  </a:cubicBezTo>
                  <a:cubicBezTo>
                    <a:pt x="3903" y="2680"/>
                    <a:pt x="3911" y="2615"/>
                    <a:pt x="3871" y="2571"/>
                  </a:cubicBezTo>
                  <a:cubicBezTo>
                    <a:pt x="3834" y="2527"/>
                    <a:pt x="3820" y="2480"/>
                    <a:pt x="3820" y="2422"/>
                  </a:cubicBezTo>
                  <a:cubicBezTo>
                    <a:pt x="3820" y="2378"/>
                    <a:pt x="3827" y="2331"/>
                    <a:pt x="3849" y="2280"/>
                  </a:cubicBezTo>
                  <a:cubicBezTo>
                    <a:pt x="3867" y="2225"/>
                    <a:pt x="3842" y="2164"/>
                    <a:pt x="3787" y="2142"/>
                  </a:cubicBezTo>
                  <a:cubicBezTo>
                    <a:pt x="3775" y="2138"/>
                    <a:pt x="3763" y="2136"/>
                    <a:pt x="3751" y="2136"/>
                  </a:cubicBezTo>
                  <a:close/>
                  <a:moveTo>
                    <a:pt x="4351" y="2237"/>
                  </a:moveTo>
                  <a:cubicBezTo>
                    <a:pt x="4303" y="2237"/>
                    <a:pt x="4262" y="2271"/>
                    <a:pt x="4249" y="2320"/>
                  </a:cubicBezTo>
                  <a:cubicBezTo>
                    <a:pt x="4220" y="2465"/>
                    <a:pt x="4162" y="2575"/>
                    <a:pt x="4100" y="2626"/>
                  </a:cubicBezTo>
                  <a:cubicBezTo>
                    <a:pt x="4053" y="2662"/>
                    <a:pt x="4046" y="2732"/>
                    <a:pt x="4082" y="2776"/>
                  </a:cubicBezTo>
                  <a:cubicBezTo>
                    <a:pt x="4104" y="2801"/>
                    <a:pt x="4133" y="2815"/>
                    <a:pt x="4165" y="2815"/>
                  </a:cubicBezTo>
                  <a:cubicBezTo>
                    <a:pt x="4187" y="2815"/>
                    <a:pt x="4209" y="2808"/>
                    <a:pt x="4231" y="2793"/>
                  </a:cubicBezTo>
                  <a:cubicBezTo>
                    <a:pt x="4333" y="2710"/>
                    <a:pt x="4413" y="2561"/>
                    <a:pt x="4457" y="2364"/>
                  </a:cubicBezTo>
                  <a:cubicBezTo>
                    <a:pt x="4468" y="2305"/>
                    <a:pt x="4435" y="2251"/>
                    <a:pt x="4377" y="2240"/>
                  </a:cubicBezTo>
                  <a:cubicBezTo>
                    <a:pt x="4368" y="2238"/>
                    <a:pt x="4359" y="2237"/>
                    <a:pt x="4351" y="2237"/>
                  </a:cubicBezTo>
                  <a:close/>
                  <a:moveTo>
                    <a:pt x="7051" y="2918"/>
                  </a:moveTo>
                  <a:cubicBezTo>
                    <a:pt x="7043" y="2918"/>
                    <a:pt x="7035" y="2919"/>
                    <a:pt x="7027" y="2921"/>
                  </a:cubicBezTo>
                  <a:cubicBezTo>
                    <a:pt x="6969" y="2935"/>
                    <a:pt x="6936" y="2994"/>
                    <a:pt x="6951" y="3048"/>
                  </a:cubicBezTo>
                  <a:cubicBezTo>
                    <a:pt x="6983" y="3183"/>
                    <a:pt x="7017" y="3317"/>
                    <a:pt x="7049" y="3460"/>
                  </a:cubicBezTo>
                  <a:cubicBezTo>
                    <a:pt x="7060" y="3507"/>
                    <a:pt x="7104" y="3540"/>
                    <a:pt x="7151" y="3540"/>
                  </a:cubicBezTo>
                  <a:cubicBezTo>
                    <a:pt x="7158" y="3540"/>
                    <a:pt x="7166" y="3540"/>
                    <a:pt x="7176" y="3536"/>
                  </a:cubicBezTo>
                  <a:cubicBezTo>
                    <a:pt x="7231" y="3525"/>
                    <a:pt x="7267" y="3467"/>
                    <a:pt x="7253" y="3409"/>
                  </a:cubicBezTo>
                  <a:cubicBezTo>
                    <a:pt x="7220" y="3270"/>
                    <a:pt x="7188" y="3132"/>
                    <a:pt x="7155" y="2997"/>
                  </a:cubicBezTo>
                  <a:cubicBezTo>
                    <a:pt x="7143" y="2951"/>
                    <a:pt x="7098" y="2918"/>
                    <a:pt x="7051" y="2918"/>
                  </a:cubicBezTo>
                  <a:close/>
                  <a:moveTo>
                    <a:pt x="7249" y="3740"/>
                  </a:moveTo>
                  <a:cubicBezTo>
                    <a:pt x="7240" y="3740"/>
                    <a:pt x="7232" y="3741"/>
                    <a:pt x="7224" y="3744"/>
                  </a:cubicBezTo>
                  <a:cubicBezTo>
                    <a:pt x="7166" y="3759"/>
                    <a:pt x="7133" y="3813"/>
                    <a:pt x="7144" y="3871"/>
                  </a:cubicBezTo>
                  <a:cubicBezTo>
                    <a:pt x="7176" y="4009"/>
                    <a:pt x="7213" y="4147"/>
                    <a:pt x="7250" y="4283"/>
                  </a:cubicBezTo>
                  <a:cubicBezTo>
                    <a:pt x="7260" y="4330"/>
                    <a:pt x="7304" y="4362"/>
                    <a:pt x="7351" y="4362"/>
                  </a:cubicBezTo>
                  <a:cubicBezTo>
                    <a:pt x="7359" y="4362"/>
                    <a:pt x="7370" y="4359"/>
                    <a:pt x="7377" y="4359"/>
                  </a:cubicBezTo>
                  <a:cubicBezTo>
                    <a:pt x="7435" y="4341"/>
                    <a:pt x="7468" y="4283"/>
                    <a:pt x="7453" y="4228"/>
                  </a:cubicBezTo>
                  <a:cubicBezTo>
                    <a:pt x="7417" y="4093"/>
                    <a:pt x="7381" y="3959"/>
                    <a:pt x="7351" y="3820"/>
                  </a:cubicBezTo>
                  <a:cubicBezTo>
                    <a:pt x="7339" y="3774"/>
                    <a:pt x="7295" y="3740"/>
                    <a:pt x="7249" y="3740"/>
                  </a:cubicBezTo>
                  <a:close/>
                  <a:moveTo>
                    <a:pt x="7471" y="4554"/>
                  </a:moveTo>
                  <a:cubicBezTo>
                    <a:pt x="7461" y="4554"/>
                    <a:pt x="7450" y="4555"/>
                    <a:pt x="7439" y="4559"/>
                  </a:cubicBezTo>
                  <a:cubicBezTo>
                    <a:pt x="7384" y="4577"/>
                    <a:pt x="7351" y="4639"/>
                    <a:pt x="7370" y="4694"/>
                  </a:cubicBezTo>
                  <a:cubicBezTo>
                    <a:pt x="7420" y="4839"/>
                    <a:pt x="7468" y="4974"/>
                    <a:pt x="7522" y="5098"/>
                  </a:cubicBezTo>
                  <a:cubicBezTo>
                    <a:pt x="7541" y="5138"/>
                    <a:pt x="7581" y="5160"/>
                    <a:pt x="7621" y="5160"/>
                  </a:cubicBezTo>
                  <a:cubicBezTo>
                    <a:pt x="7635" y="5160"/>
                    <a:pt x="7650" y="5157"/>
                    <a:pt x="7661" y="5152"/>
                  </a:cubicBezTo>
                  <a:cubicBezTo>
                    <a:pt x="7716" y="5130"/>
                    <a:pt x="7741" y="5069"/>
                    <a:pt x="7716" y="5014"/>
                  </a:cubicBezTo>
                  <a:cubicBezTo>
                    <a:pt x="7665" y="4895"/>
                    <a:pt x="7617" y="4767"/>
                    <a:pt x="7570" y="4628"/>
                  </a:cubicBezTo>
                  <a:cubicBezTo>
                    <a:pt x="7555" y="4582"/>
                    <a:pt x="7515" y="4554"/>
                    <a:pt x="7471" y="4554"/>
                  </a:cubicBezTo>
                  <a:close/>
                  <a:moveTo>
                    <a:pt x="7811" y="5327"/>
                  </a:moveTo>
                  <a:cubicBezTo>
                    <a:pt x="7792" y="5327"/>
                    <a:pt x="7773" y="5332"/>
                    <a:pt x="7756" y="5342"/>
                  </a:cubicBezTo>
                  <a:cubicBezTo>
                    <a:pt x="7704" y="5371"/>
                    <a:pt x="7690" y="5436"/>
                    <a:pt x="7719" y="5484"/>
                  </a:cubicBezTo>
                  <a:cubicBezTo>
                    <a:pt x="7796" y="5619"/>
                    <a:pt x="7883" y="5739"/>
                    <a:pt x="7974" y="5844"/>
                  </a:cubicBezTo>
                  <a:cubicBezTo>
                    <a:pt x="7996" y="5866"/>
                    <a:pt x="8025" y="5881"/>
                    <a:pt x="8054" y="5881"/>
                  </a:cubicBezTo>
                  <a:cubicBezTo>
                    <a:pt x="8080" y="5881"/>
                    <a:pt x="8102" y="5870"/>
                    <a:pt x="8124" y="5856"/>
                  </a:cubicBezTo>
                  <a:cubicBezTo>
                    <a:pt x="8167" y="5816"/>
                    <a:pt x="8171" y="5750"/>
                    <a:pt x="8134" y="5706"/>
                  </a:cubicBezTo>
                  <a:cubicBezTo>
                    <a:pt x="8050" y="5608"/>
                    <a:pt x="7974" y="5498"/>
                    <a:pt x="7901" y="5379"/>
                  </a:cubicBezTo>
                  <a:cubicBezTo>
                    <a:pt x="7882" y="5345"/>
                    <a:pt x="7847" y="5327"/>
                    <a:pt x="7811" y="5327"/>
                  </a:cubicBezTo>
                  <a:close/>
                  <a:moveTo>
                    <a:pt x="8361" y="5956"/>
                  </a:moveTo>
                  <a:cubicBezTo>
                    <a:pt x="8329" y="5956"/>
                    <a:pt x="8298" y="5969"/>
                    <a:pt x="8277" y="5997"/>
                  </a:cubicBezTo>
                  <a:cubicBezTo>
                    <a:pt x="8243" y="6044"/>
                    <a:pt x="8250" y="6110"/>
                    <a:pt x="8298" y="6147"/>
                  </a:cubicBezTo>
                  <a:cubicBezTo>
                    <a:pt x="8418" y="6234"/>
                    <a:pt x="8546" y="6307"/>
                    <a:pt x="8684" y="6365"/>
                  </a:cubicBezTo>
                  <a:cubicBezTo>
                    <a:pt x="8699" y="6372"/>
                    <a:pt x="8709" y="6376"/>
                    <a:pt x="8724" y="6376"/>
                  </a:cubicBezTo>
                  <a:cubicBezTo>
                    <a:pt x="8768" y="6376"/>
                    <a:pt x="8804" y="6350"/>
                    <a:pt x="8823" y="6310"/>
                  </a:cubicBezTo>
                  <a:cubicBezTo>
                    <a:pt x="8845" y="6256"/>
                    <a:pt x="8818" y="6194"/>
                    <a:pt x="8768" y="6172"/>
                  </a:cubicBezTo>
                  <a:cubicBezTo>
                    <a:pt x="8644" y="6121"/>
                    <a:pt x="8527" y="6056"/>
                    <a:pt x="8425" y="5975"/>
                  </a:cubicBezTo>
                  <a:cubicBezTo>
                    <a:pt x="8406" y="5962"/>
                    <a:pt x="8383" y="5956"/>
                    <a:pt x="8361" y="5956"/>
                  </a:cubicBezTo>
                  <a:close/>
                  <a:moveTo>
                    <a:pt x="10383" y="6254"/>
                  </a:moveTo>
                  <a:cubicBezTo>
                    <a:pt x="10376" y="6254"/>
                    <a:pt x="10369" y="6255"/>
                    <a:pt x="10362" y="6256"/>
                  </a:cubicBezTo>
                  <a:cubicBezTo>
                    <a:pt x="10221" y="6285"/>
                    <a:pt x="10082" y="6303"/>
                    <a:pt x="9954" y="6314"/>
                  </a:cubicBezTo>
                  <a:cubicBezTo>
                    <a:pt x="9897" y="6321"/>
                    <a:pt x="9853" y="6372"/>
                    <a:pt x="9860" y="6431"/>
                  </a:cubicBezTo>
                  <a:cubicBezTo>
                    <a:pt x="9863" y="6485"/>
                    <a:pt x="9911" y="6525"/>
                    <a:pt x="9966" y="6525"/>
                  </a:cubicBezTo>
                  <a:lnTo>
                    <a:pt x="9973" y="6525"/>
                  </a:lnTo>
                  <a:cubicBezTo>
                    <a:pt x="10112" y="6515"/>
                    <a:pt x="10253" y="6493"/>
                    <a:pt x="10403" y="6463"/>
                  </a:cubicBezTo>
                  <a:cubicBezTo>
                    <a:pt x="10457" y="6453"/>
                    <a:pt x="10497" y="6398"/>
                    <a:pt x="10486" y="6340"/>
                  </a:cubicBezTo>
                  <a:cubicBezTo>
                    <a:pt x="10476" y="6288"/>
                    <a:pt x="10431" y="6254"/>
                    <a:pt x="10383" y="6254"/>
                  </a:cubicBezTo>
                  <a:close/>
                  <a:moveTo>
                    <a:pt x="9123" y="6285"/>
                  </a:moveTo>
                  <a:cubicBezTo>
                    <a:pt x="9074" y="6285"/>
                    <a:pt x="9032" y="6322"/>
                    <a:pt x="9023" y="6372"/>
                  </a:cubicBezTo>
                  <a:cubicBezTo>
                    <a:pt x="9011" y="6427"/>
                    <a:pt x="9048" y="6481"/>
                    <a:pt x="9107" y="6496"/>
                  </a:cubicBezTo>
                  <a:cubicBezTo>
                    <a:pt x="9241" y="6522"/>
                    <a:pt x="9386" y="6536"/>
                    <a:pt x="9539" y="6540"/>
                  </a:cubicBezTo>
                  <a:lnTo>
                    <a:pt x="9544" y="6540"/>
                  </a:lnTo>
                  <a:cubicBezTo>
                    <a:pt x="9601" y="6540"/>
                    <a:pt x="9645" y="6496"/>
                    <a:pt x="9648" y="6438"/>
                  </a:cubicBezTo>
                  <a:cubicBezTo>
                    <a:pt x="9648" y="6380"/>
                    <a:pt x="9605" y="6332"/>
                    <a:pt x="9547" y="6332"/>
                  </a:cubicBezTo>
                  <a:cubicBezTo>
                    <a:pt x="9405" y="6325"/>
                    <a:pt x="9270" y="6310"/>
                    <a:pt x="9146" y="6288"/>
                  </a:cubicBezTo>
                  <a:cubicBezTo>
                    <a:pt x="9138" y="6286"/>
                    <a:pt x="9130" y="6285"/>
                    <a:pt x="9123" y="6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29"/>
          <p:cNvSpPr/>
          <p:nvPr/>
        </p:nvSpPr>
        <p:spPr>
          <a:xfrm>
            <a:off x="11499646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9"/>
          <p:cNvSpPr/>
          <p:nvPr/>
        </p:nvSpPr>
        <p:spPr>
          <a:xfrm>
            <a:off x="11706668" y="58007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9"/>
          <p:cNvSpPr/>
          <p:nvPr/>
        </p:nvSpPr>
        <p:spPr>
          <a:xfrm>
            <a:off x="1288846" y="55926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9"/>
          <p:cNvSpPr/>
          <p:nvPr/>
        </p:nvSpPr>
        <p:spPr>
          <a:xfrm>
            <a:off x="9242868" y="9225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9"/>
          <p:cNvSpPr/>
          <p:nvPr/>
        </p:nvSpPr>
        <p:spPr>
          <a:xfrm>
            <a:off x="1644446" y="207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9"/>
          <p:cNvSpPr/>
          <p:nvPr/>
        </p:nvSpPr>
        <p:spPr>
          <a:xfrm>
            <a:off x="2461664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9"/>
          <p:cNvSpPr/>
          <p:nvPr/>
        </p:nvSpPr>
        <p:spPr>
          <a:xfrm>
            <a:off x="708468" y="6343084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31394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0"/>
          <p:cNvGrpSpPr/>
          <p:nvPr/>
        </p:nvGrpSpPr>
        <p:grpSpPr>
          <a:xfrm>
            <a:off x="950975" y="719343"/>
            <a:ext cx="1300767" cy="944596"/>
            <a:chOff x="-5494362" y="363775"/>
            <a:chExt cx="432225" cy="313875"/>
          </a:xfrm>
        </p:grpSpPr>
        <p:grpSp>
          <p:nvGrpSpPr>
            <p:cNvPr id="293" name="Google Shape;293;p30"/>
            <p:cNvGrpSpPr/>
            <p:nvPr/>
          </p:nvGrpSpPr>
          <p:grpSpPr>
            <a:xfrm>
              <a:off x="-5494362" y="423925"/>
              <a:ext cx="254975" cy="253725"/>
              <a:chOff x="-3397975" y="3235500"/>
              <a:chExt cx="254975" cy="253725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-3397975" y="3235500"/>
                <a:ext cx="25497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10149" extrusionOk="0">
                    <a:moveTo>
                      <a:pt x="5033" y="2481"/>
                    </a:moveTo>
                    <a:cubicBezTo>
                      <a:pt x="5604" y="2481"/>
                      <a:pt x="6150" y="2659"/>
                      <a:pt x="6613" y="2994"/>
                    </a:cubicBezTo>
                    <a:cubicBezTo>
                      <a:pt x="7825" y="3864"/>
                      <a:pt x="8098" y="5561"/>
                      <a:pt x="7224" y="6769"/>
                    </a:cubicBezTo>
                    <a:cubicBezTo>
                      <a:pt x="6718" y="7472"/>
                      <a:pt x="5895" y="7891"/>
                      <a:pt x="5029" y="7891"/>
                    </a:cubicBezTo>
                    <a:cubicBezTo>
                      <a:pt x="4457" y="7891"/>
                      <a:pt x="3911" y="7716"/>
                      <a:pt x="3448" y="7381"/>
                    </a:cubicBezTo>
                    <a:cubicBezTo>
                      <a:pt x="2862" y="6959"/>
                      <a:pt x="2477" y="6332"/>
                      <a:pt x="2360" y="5619"/>
                    </a:cubicBezTo>
                    <a:cubicBezTo>
                      <a:pt x="2243" y="4906"/>
                      <a:pt x="2415" y="4188"/>
                      <a:pt x="2837" y="3605"/>
                    </a:cubicBezTo>
                    <a:cubicBezTo>
                      <a:pt x="3343" y="2899"/>
                      <a:pt x="4166" y="2481"/>
                      <a:pt x="5033" y="2481"/>
                    </a:cubicBezTo>
                    <a:close/>
                    <a:moveTo>
                      <a:pt x="5033" y="2269"/>
                    </a:moveTo>
                    <a:cubicBezTo>
                      <a:pt x="4097" y="2269"/>
                      <a:pt x="3212" y="2721"/>
                      <a:pt x="2666" y="3482"/>
                    </a:cubicBezTo>
                    <a:cubicBezTo>
                      <a:pt x="2211" y="4111"/>
                      <a:pt x="2028" y="4884"/>
                      <a:pt x="2153" y="5652"/>
                    </a:cubicBezTo>
                    <a:cubicBezTo>
                      <a:pt x="2277" y="6420"/>
                      <a:pt x="2692" y="7097"/>
                      <a:pt x="3325" y="7552"/>
                    </a:cubicBezTo>
                    <a:cubicBezTo>
                      <a:pt x="3823" y="7912"/>
                      <a:pt x="4413" y="8102"/>
                      <a:pt x="5029" y="8102"/>
                    </a:cubicBezTo>
                    <a:cubicBezTo>
                      <a:pt x="5964" y="8102"/>
                      <a:pt x="6849" y="7650"/>
                      <a:pt x="7395" y="6893"/>
                    </a:cubicBezTo>
                    <a:cubicBezTo>
                      <a:pt x="8338" y="5590"/>
                      <a:pt x="8040" y="3762"/>
                      <a:pt x="6737" y="2822"/>
                    </a:cubicBezTo>
                    <a:cubicBezTo>
                      <a:pt x="6238" y="2462"/>
                      <a:pt x="5648" y="2269"/>
                      <a:pt x="5033" y="2269"/>
                    </a:cubicBezTo>
                    <a:close/>
                    <a:moveTo>
                      <a:pt x="4949" y="212"/>
                    </a:moveTo>
                    <a:cubicBezTo>
                      <a:pt x="4999" y="212"/>
                      <a:pt x="5033" y="212"/>
                      <a:pt x="5051" y="216"/>
                    </a:cubicBezTo>
                    <a:cubicBezTo>
                      <a:pt x="5080" y="274"/>
                      <a:pt x="5152" y="481"/>
                      <a:pt x="5313" y="1224"/>
                    </a:cubicBezTo>
                    <a:cubicBezTo>
                      <a:pt x="5324" y="1268"/>
                      <a:pt x="5360" y="1301"/>
                      <a:pt x="5404" y="1304"/>
                    </a:cubicBezTo>
                    <a:cubicBezTo>
                      <a:pt x="5833" y="1352"/>
                      <a:pt x="6253" y="1472"/>
                      <a:pt x="6646" y="1665"/>
                    </a:cubicBezTo>
                    <a:cubicBezTo>
                      <a:pt x="6660" y="1671"/>
                      <a:pt x="6675" y="1675"/>
                      <a:pt x="6690" y="1675"/>
                    </a:cubicBezTo>
                    <a:cubicBezTo>
                      <a:pt x="6721" y="1675"/>
                      <a:pt x="6753" y="1660"/>
                      <a:pt x="6772" y="1632"/>
                    </a:cubicBezTo>
                    <a:cubicBezTo>
                      <a:pt x="7115" y="1184"/>
                      <a:pt x="7370" y="853"/>
                      <a:pt x="7479" y="711"/>
                    </a:cubicBezTo>
                    <a:cubicBezTo>
                      <a:pt x="7851" y="955"/>
                      <a:pt x="8386" y="1341"/>
                      <a:pt x="8506" y="1508"/>
                    </a:cubicBezTo>
                    <a:cubicBezTo>
                      <a:pt x="8484" y="1570"/>
                      <a:pt x="8379" y="1789"/>
                      <a:pt x="7905" y="2521"/>
                    </a:cubicBezTo>
                    <a:cubicBezTo>
                      <a:pt x="7880" y="2557"/>
                      <a:pt x="7883" y="2612"/>
                      <a:pt x="7913" y="2644"/>
                    </a:cubicBezTo>
                    <a:cubicBezTo>
                      <a:pt x="8157" y="2932"/>
                      <a:pt x="8357" y="3252"/>
                      <a:pt x="8506" y="3598"/>
                    </a:cubicBezTo>
                    <a:cubicBezTo>
                      <a:pt x="8522" y="3637"/>
                      <a:pt x="8555" y="3661"/>
                      <a:pt x="8596" y="3661"/>
                    </a:cubicBezTo>
                    <a:cubicBezTo>
                      <a:pt x="8601" y="3661"/>
                      <a:pt x="8607" y="3661"/>
                      <a:pt x="8612" y="3660"/>
                    </a:cubicBezTo>
                    <a:cubicBezTo>
                      <a:pt x="9099" y="3609"/>
                      <a:pt x="9438" y="3580"/>
                      <a:pt x="9620" y="3580"/>
                    </a:cubicBezTo>
                    <a:cubicBezTo>
                      <a:pt x="9674" y="3580"/>
                      <a:pt x="9704" y="3583"/>
                      <a:pt x="9722" y="3583"/>
                    </a:cubicBezTo>
                    <a:cubicBezTo>
                      <a:pt x="9817" y="3766"/>
                      <a:pt x="9918" y="4417"/>
                      <a:pt x="9973" y="4862"/>
                    </a:cubicBezTo>
                    <a:cubicBezTo>
                      <a:pt x="9805" y="4894"/>
                      <a:pt x="9424" y="4963"/>
                      <a:pt x="8910" y="5062"/>
                    </a:cubicBezTo>
                    <a:cubicBezTo>
                      <a:pt x="8859" y="5072"/>
                      <a:pt x="8822" y="5113"/>
                      <a:pt x="8822" y="5164"/>
                    </a:cubicBezTo>
                    <a:cubicBezTo>
                      <a:pt x="8819" y="5608"/>
                      <a:pt x="8739" y="6048"/>
                      <a:pt x="8582" y="6467"/>
                    </a:cubicBezTo>
                    <a:cubicBezTo>
                      <a:pt x="8568" y="6511"/>
                      <a:pt x="8582" y="6558"/>
                      <a:pt x="8619" y="6588"/>
                    </a:cubicBezTo>
                    <a:cubicBezTo>
                      <a:pt x="9041" y="6912"/>
                      <a:pt x="9355" y="7148"/>
                      <a:pt x="9489" y="7253"/>
                    </a:cubicBezTo>
                    <a:cubicBezTo>
                      <a:pt x="9245" y="7625"/>
                      <a:pt x="8859" y="8161"/>
                      <a:pt x="8691" y="8280"/>
                    </a:cubicBezTo>
                    <a:cubicBezTo>
                      <a:pt x="8637" y="8262"/>
                      <a:pt x="8451" y="8171"/>
                      <a:pt x="7865" y="7796"/>
                    </a:cubicBezTo>
                    <a:cubicBezTo>
                      <a:pt x="7847" y="7786"/>
                      <a:pt x="7828" y="7781"/>
                      <a:pt x="7809" y="7781"/>
                    </a:cubicBezTo>
                    <a:cubicBezTo>
                      <a:pt x="7781" y="7781"/>
                      <a:pt x="7752" y="7792"/>
                      <a:pt x="7730" y="7814"/>
                    </a:cubicBezTo>
                    <a:cubicBezTo>
                      <a:pt x="7436" y="8117"/>
                      <a:pt x="7097" y="8368"/>
                      <a:pt x="6725" y="8557"/>
                    </a:cubicBezTo>
                    <a:cubicBezTo>
                      <a:pt x="6682" y="8579"/>
                      <a:pt x="6660" y="8623"/>
                      <a:pt x="6668" y="8670"/>
                    </a:cubicBezTo>
                    <a:cubicBezTo>
                      <a:pt x="6751" y="9151"/>
                      <a:pt x="6806" y="9490"/>
                      <a:pt x="6824" y="9602"/>
                    </a:cubicBezTo>
                    <a:cubicBezTo>
                      <a:pt x="6737" y="9653"/>
                      <a:pt x="6409" y="9755"/>
                      <a:pt x="5248" y="9919"/>
                    </a:cubicBezTo>
                    <a:cubicBezTo>
                      <a:pt x="5226" y="9922"/>
                      <a:pt x="5204" y="9927"/>
                      <a:pt x="5186" y="9930"/>
                    </a:cubicBezTo>
                    <a:cubicBezTo>
                      <a:pt x="5160" y="9843"/>
                      <a:pt x="5109" y="9624"/>
                      <a:pt x="5011" y="9067"/>
                    </a:cubicBezTo>
                    <a:cubicBezTo>
                      <a:pt x="5003" y="9016"/>
                      <a:pt x="4959" y="8979"/>
                      <a:pt x="4909" y="8979"/>
                    </a:cubicBezTo>
                    <a:cubicBezTo>
                      <a:pt x="4490" y="8972"/>
                      <a:pt x="4075" y="8895"/>
                      <a:pt x="3678" y="8754"/>
                    </a:cubicBezTo>
                    <a:cubicBezTo>
                      <a:pt x="3667" y="8750"/>
                      <a:pt x="3653" y="8747"/>
                      <a:pt x="3642" y="8747"/>
                    </a:cubicBezTo>
                    <a:cubicBezTo>
                      <a:pt x="3609" y="8747"/>
                      <a:pt x="3576" y="8761"/>
                      <a:pt x="3554" y="8791"/>
                    </a:cubicBezTo>
                    <a:cubicBezTo>
                      <a:pt x="3336" y="9103"/>
                      <a:pt x="3179" y="9318"/>
                      <a:pt x="3121" y="9398"/>
                    </a:cubicBezTo>
                    <a:cubicBezTo>
                      <a:pt x="3026" y="9373"/>
                      <a:pt x="2721" y="9213"/>
                      <a:pt x="1781" y="8507"/>
                    </a:cubicBezTo>
                    <a:cubicBezTo>
                      <a:pt x="1763" y="8492"/>
                      <a:pt x="1748" y="8480"/>
                      <a:pt x="1734" y="8470"/>
                    </a:cubicBezTo>
                    <a:cubicBezTo>
                      <a:pt x="1770" y="8397"/>
                      <a:pt x="1872" y="8233"/>
                      <a:pt x="2138" y="7855"/>
                    </a:cubicBezTo>
                    <a:cubicBezTo>
                      <a:pt x="2167" y="7814"/>
                      <a:pt x="2163" y="7759"/>
                      <a:pt x="2131" y="7724"/>
                    </a:cubicBezTo>
                    <a:cubicBezTo>
                      <a:pt x="1803" y="7363"/>
                      <a:pt x="1548" y="6951"/>
                      <a:pt x="1377" y="6492"/>
                    </a:cubicBezTo>
                    <a:cubicBezTo>
                      <a:pt x="1360" y="6448"/>
                      <a:pt x="1317" y="6423"/>
                      <a:pt x="1270" y="6423"/>
                    </a:cubicBezTo>
                    <a:cubicBezTo>
                      <a:pt x="1267" y="6423"/>
                      <a:pt x="1263" y="6423"/>
                      <a:pt x="1260" y="6423"/>
                    </a:cubicBezTo>
                    <a:cubicBezTo>
                      <a:pt x="857" y="6485"/>
                      <a:pt x="587" y="6519"/>
                      <a:pt x="463" y="6522"/>
                    </a:cubicBezTo>
                    <a:cubicBezTo>
                      <a:pt x="459" y="6504"/>
                      <a:pt x="456" y="6482"/>
                      <a:pt x="452" y="6460"/>
                    </a:cubicBezTo>
                    <a:cubicBezTo>
                      <a:pt x="241" y="5306"/>
                      <a:pt x="234" y="4960"/>
                      <a:pt x="256" y="4862"/>
                    </a:cubicBezTo>
                    <a:cubicBezTo>
                      <a:pt x="358" y="4847"/>
                      <a:pt x="649" y="4800"/>
                      <a:pt x="1067" y="4734"/>
                    </a:cubicBezTo>
                    <a:cubicBezTo>
                      <a:pt x="1114" y="4727"/>
                      <a:pt x="1151" y="4691"/>
                      <a:pt x="1155" y="4643"/>
                    </a:cubicBezTo>
                    <a:cubicBezTo>
                      <a:pt x="1206" y="4250"/>
                      <a:pt x="1319" y="3864"/>
                      <a:pt x="1494" y="3496"/>
                    </a:cubicBezTo>
                    <a:cubicBezTo>
                      <a:pt x="1516" y="3449"/>
                      <a:pt x="1501" y="3395"/>
                      <a:pt x="1457" y="3365"/>
                    </a:cubicBezTo>
                    <a:cubicBezTo>
                      <a:pt x="1122" y="3125"/>
                      <a:pt x="886" y="2958"/>
                      <a:pt x="805" y="2899"/>
                    </a:cubicBezTo>
                    <a:cubicBezTo>
                      <a:pt x="827" y="2800"/>
                      <a:pt x="988" y="2495"/>
                      <a:pt x="1694" y="1560"/>
                    </a:cubicBezTo>
                    <a:cubicBezTo>
                      <a:pt x="1709" y="1538"/>
                      <a:pt x="1719" y="1523"/>
                      <a:pt x="1731" y="1508"/>
                    </a:cubicBezTo>
                    <a:cubicBezTo>
                      <a:pt x="1818" y="1552"/>
                      <a:pt x="2025" y="1683"/>
                      <a:pt x="2542" y="2051"/>
                    </a:cubicBezTo>
                    <a:cubicBezTo>
                      <a:pt x="2560" y="2063"/>
                      <a:pt x="2581" y="2069"/>
                      <a:pt x="2602" y="2069"/>
                    </a:cubicBezTo>
                    <a:cubicBezTo>
                      <a:pt x="2624" y="2069"/>
                      <a:pt x="2647" y="2062"/>
                      <a:pt x="2666" y="2047"/>
                    </a:cubicBezTo>
                    <a:cubicBezTo>
                      <a:pt x="3008" y="1792"/>
                      <a:pt x="3394" y="1595"/>
                      <a:pt x="3820" y="1461"/>
                    </a:cubicBezTo>
                    <a:cubicBezTo>
                      <a:pt x="3867" y="1446"/>
                      <a:pt x="3897" y="1399"/>
                      <a:pt x="3889" y="1348"/>
                    </a:cubicBezTo>
                    <a:cubicBezTo>
                      <a:pt x="3828" y="882"/>
                      <a:pt x="3784" y="536"/>
                      <a:pt x="3762" y="380"/>
                    </a:cubicBezTo>
                    <a:cubicBezTo>
                      <a:pt x="3998" y="332"/>
                      <a:pt x="4625" y="212"/>
                      <a:pt x="4949" y="212"/>
                    </a:cubicBezTo>
                    <a:close/>
                    <a:moveTo>
                      <a:pt x="4949" y="1"/>
                    </a:moveTo>
                    <a:cubicBezTo>
                      <a:pt x="4522" y="1"/>
                      <a:pt x="3656" y="187"/>
                      <a:pt x="3620" y="194"/>
                    </a:cubicBezTo>
                    <a:cubicBezTo>
                      <a:pt x="3569" y="205"/>
                      <a:pt x="3532" y="256"/>
                      <a:pt x="3539" y="310"/>
                    </a:cubicBezTo>
                    <a:cubicBezTo>
                      <a:pt x="3539" y="310"/>
                      <a:pt x="3587" y="686"/>
                      <a:pt x="3670" y="1290"/>
                    </a:cubicBezTo>
                    <a:cubicBezTo>
                      <a:pt x="3282" y="1421"/>
                      <a:pt x="2924" y="1603"/>
                      <a:pt x="2600" y="1832"/>
                    </a:cubicBezTo>
                    <a:cubicBezTo>
                      <a:pt x="1810" y="1276"/>
                      <a:pt x="1748" y="1276"/>
                      <a:pt x="1701" y="1276"/>
                    </a:cubicBezTo>
                    <a:cubicBezTo>
                      <a:pt x="1665" y="1276"/>
                      <a:pt x="1628" y="1293"/>
                      <a:pt x="1606" y="1323"/>
                    </a:cubicBezTo>
                    <a:cubicBezTo>
                      <a:pt x="1592" y="1341"/>
                      <a:pt x="1566" y="1381"/>
                      <a:pt x="1526" y="1432"/>
                    </a:cubicBezTo>
                    <a:cubicBezTo>
                      <a:pt x="721" y="2499"/>
                      <a:pt x="568" y="2808"/>
                      <a:pt x="590" y="2950"/>
                    </a:cubicBezTo>
                    <a:cubicBezTo>
                      <a:pt x="598" y="2990"/>
                      <a:pt x="616" y="3023"/>
                      <a:pt x="649" y="3045"/>
                    </a:cubicBezTo>
                    <a:cubicBezTo>
                      <a:pt x="674" y="3063"/>
                      <a:pt x="900" y="3227"/>
                      <a:pt x="1264" y="3486"/>
                    </a:cubicBezTo>
                    <a:cubicBezTo>
                      <a:pt x="1114" y="3824"/>
                      <a:pt x="1010" y="4177"/>
                      <a:pt x="958" y="4538"/>
                    </a:cubicBezTo>
                    <a:cubicBezTo>
                      <a:pt x="503" y="4610"/>
                      <a:pt x="215" y="4657"/>
                      <a:pt x="183" y="4662"/>
                    </a:cubicBezTo>
                    <a:cubicBezTo>
                      <a:pt x="146" y="4669"/>
                      <a:pt x="114" y="4691"/>
                      <a:pt x="88" y="4723"/>
                    </a:cubicBezTo>
                    <a:cubicBezTo>
                      <a:pt x="8" y="4837"/>
                      <a:pt x="0" y="5182"/>
                      <a:pt x="245" y="6497"/>
                    </a:cubicBezTo>
                    <a:cubicBezTo>
                      <a:pt x="256" y="6562"/>
                      <a:pt x="263" y="6609"/>
                      <a:pt x="267" y="6631"/>
                    </a:cubicBezTo>
                    <a:cubicBezTo>
                      <a:pt x="284" y="6733"/>
                      <a:pt x="398" y="6733"/>
                      <a:pt x="442" y="6733"/>
                    </a:cubicBezTo>
                    <a:cubicBezTo>
                      <a:pt x="558" y="6733"/>
                      <a:pt x="813" y="6704"/>
                      <a:pt x="1210" y="6645"/>
                    </a:cubicBezTo>
                    <a:cubicBezTo>
                      <a:pt x="1381" y="7072"/>
                      <a:pt x="1617" y="7461"/>
                      <a:pt x="1916" y="7803"/>
                    </a:cubicBezTo>
                    <a:cubicBezTo>
                      <a:pt x="1447" y="8480"/>
                      <a:pt x="1454" y="8524"/>
                      <a:pt x="1548" y="8594"/>
                    </a:cubicBezTo>
                    <a:cubicBezTo>
                      <a:pt x="1566" y="8608"/>
                      <a:pt x="1603" y="8638"/>
                      <a:pt x="1654" y="8673"/>
                    </a:cubicBezTo>
                    <a:cubicBezTo>
                      <a:pt x="2539" y="9340"/>
                      <a:pt x="2968" y="9613"/>
                      <a:pt x="3146" y="9613"/>
                    </a:cubicBezTo>
                    <a:cubicBezTo>
                      <a:pt x="3220" y="9613"/>
                      <a:pt x="3255" y="9573"/>
                      <a:pt x="3270" y="9551"/>
                    </a:cubicBezTo>
                    <a:cubicBezTo>
                      <a:pt x="3289" y="9529"/>
                      <a:pt x="3441" y="9318"/>
                      <a:pt x="3682" y="8976"/>
                    </a:cubicBezTo>
                    <a:cubicBezTo>
                      <a:pt x="4050" y="9103"/>
                      <a:pt x="4431" y="9172"/>
                      <a:pt x="4818" y="9187"/>
                    </a:cubicBezTo>
                    <a:cubicBezTo>
                      <a:pt x="4986" y="10148"/>
                      <a:pt x="5021" y="10148"/>
                      <a:pt x="5124" y="10148"/>
                    </a:cubicBezTo>
                    <a:lnTo>
                      <a:pt x="5142" y="10148"/>
                    </a:lnTo>
                    <a:cubicBezTo>
                      <a:pt x="5167" y="10145"/>
                      <a:pt x="5211" y="10137"/>
                      <a:pt x="5276" y="10130"/>
                    </a:cubicBezTo>
                    <a:cubicBezTo>
                      <a:pt x="6598" y="9944"/>
                      <a:pt x="6925" y="9828"/>
                      <a:pt x="7009" y="9715"/>
                    </a:cubicBezTo>
                    <a:cubicBezTo>
                      <a:pt x="7035" y="9682"/>
                      <a:pt x="7046" y="9643"/>
                      <a:pt x="7039" y="9606"/>
                    </a:cubicBezTo>
                    <a:cubicBezTo>
                      <a:pt x="7031" y="9573"/>
                      <a:pt x="6977" y="9234"/>
                      <a:pt x="6890" y="8710"/>
                    </a:cubicBezTo>
                    <a:cubicBezTo>
                      <a:pt x="7231" y="8528"/>
                      <a:pt x="7545" y="8295"/>
                      <a:pt x="7821" y="8022"/>
                    </a:cubicBezTo>
                    <a:cubicBezTo>
                      <a:pt x="8572" y="8495"/>
                      <a:pt x="8656" y="8495"/>
                      <a:pt x="8706" y="8495"/>
                    </a:cubicBezTo>
                    <a:cubicBezTo>
                      <a:pt x="8725" y="8495"/>
                      <a:pt x="8753" y="8492"/>
                      <a:pt x="8768" y="8480"/>
                    </a:cubicBezTo>
                    <a:cubicBezTo>
                      <a:pt x="9027" y="8346"/>
                      <a:pt x="9609" y="7461"/>
                      <a:pt x="9722" y="7287"/>
                    </a:cubicBezTo>
                    <a:cubicBezTo>
                      <a:pt x="9751" y="7240"/>
                      <a:pt x="9740" y="7177"/>
                      <a:pt x="9696" y="7144"/>
                    </a:cubicBezTo>
                    <a:cubicBezTo>
                      <a:pt x="9696" y="7144"/>
                      <a:pt x="9355" y="6882"/>
                      <a:pt x="8808" y="6467"/>
                    </a:cubicBezTo>
                    <a:cubicBezTo>
                      <a:pt x="8947" y="6074"/>
                      <a:pt x="9019" y="5667"/>
                      <a:pt x="9034" y="5255"/>
                    </a:cubicBezTo>
                    <a:cubicBezTo>
                      <a:pt x="9693" y="5127"/>
                      <a:pt x="10108" y="5051"/>
                      <a:pt x="10108" y="5051"/>
                    </a:cubicBezTo>
                    <a:cubicBezTo>
                      <a:pt x="10163" y="5040"/>
                      <a:pt x="10199" y="4989"/>
                      <a:pt x="10195" y="4934"/>
                    </a:cubicBezTo>
                    <a:cubicBezTo>
                      <a:pt x="10170" y="4727"/>
                      <a:pt x="10049" y="3674"/>
                      <a:pt x="9875" y="3438"/>
                    </a:cubicBezTo>
                    <a:cubicBezTo>
                      <a:pt x="9835" y="3380"/>
                      <a:pt x="9758" y="3368"/>
                      <a:pt x="9620" y="3368"/>
                    </a:cubicBezTo>
                    <a:cubicBezTo>
                      <a:pt x="9438" y="3368"/>
                      <a:pt x="9125" y="3395"/>
                      <a:pt x="8666" y="3442"/>
                    </a:cubicBezTo>
                    <a:cubicBezTo>
                      <a:pt x="8524" y="3128"/>
                      <a:pt x="8342" y="2837"/>
                      <a:pt x="8123" y="2568"/>
                    </a:cubicBezTo>
                    <a:cubicBezTo>
                      <a:pt x="8775" y="1563"/>
                      <a:pt x="8746" y="1505"/>
                      <a:pt x="8706" y="1436"/>
                    </a:cubicBezTo>
                    <a:cubicBezTo>
                      <a:pt x="8572" y="1173"/>
                      <a:pt x="7686" y="594"/>
                      <a:pt x="7512" y="481"/>
                    </a:cubicBezTo>
                    <a:cubicBezTo>
                      <a:pt x="7493" y="469"/>
                      <a:pt x="7472" y="462"/>
                      <a:pt x="7452" y="462"/>
                    </a:cubicBezTo>
                    <a:cubicBezTo>
                      <a:pt x="7420" y="462"/>
                      <a:pt x="7390" y="477"/>
                      <a:pt x="7370" y="503"/>
                    </a:cubicBezTo>
                    <a:cubicBezTo>
                      <a:pt x="7370" y="503"/>
                      <a:pt x="7093" y="868"/>
                      <a:pt x="6656" y="1436"/>
                    </a:cubicBezTo>
                    <a:cubicBezTo>
                      <a:pt x="6288" y="1268"/>
                      <a:pt x="5903" y="1155"/>
                      <a:pt x="5502" y="1104"/>
                    </a:cubicBezTo>
                    <a:cubicBezTo>
                      <a:pt x="5276" y="63"/>
                      <a:pt x="5214" y="44"/>
                      <a:pt x="5142" y="23"/>
                    </a:cubicBezTo>
                    <a:cubicBezTo>
                      <a:pt x="5095" y="9"/>
                      <a:pt x="5033" y="1"/>
                      <a:pt x="4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-3318875" y="3325075"/>
                <a:ext cx="924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259" extrusionOk="0">
                    <a:moveTo>
                      <a:pt x="1850" y="212"/>
                    </a:moveTo>
                    <a:cubicBezTo>
                      <a:pt x="2149" y="212"/>
                      <a:pt x="2437" y="303"/>
                      <a:pt x="2677" y="478"/>
                    </a:cubicBezTo>
                    <a:cubicBezTo>
                      <a:pt x="3314" y="936"/>
                      <a:pt x="3456" y="1825"/>
                      <a:pt x="2997" y="2459"/>
                    </a:cubicBezTo>
                    <a:cubicBezTo>
                      <a:pt x="2731" y="2826"/>
                      <a:pt x="2302" y="3048"/>
                      <a:pt x="1847" y="3048"/>
                    </a:cubicBezTo>
                    <a:cubicBezTo>
                      <a:pt x="1548" y="3048"/>
                      <a:pt x="1264" y="2953"/>
                      <a:pt x="1020" y="2778"/>
                    </a:cubicBezTo>
                    <a:cubicBezTo>
                      <a:pt x="387" y="2320"/>
                      <a:pt x="241" y="1435"/>
                      <a:pt x="700" y="798"/>
                    </a:cubicBezTo>
                    <a:cubicBezTo>
                      <a:pt x="965" y="430"/>
                      <a:pt x="1395" y="212"/>
                      <a:pt x="1850" y="212"/>
                    </a:cubicBezTo>
                    <a:close/>
                    <a:moveTo>
                      <a:pt x="1850" y="0"/>
                    </a:moveTo>
                    <a:cubicBezTo>
                      <a:pt x="1326" y="0"/>
                      <a:pt x="834" y="252"/>
                      <a:pt x="528" y="674"/>
                    </a:cubicBezTo>
                    <a:cubicBezTo>
                      <a:pt x="0" y="1406"/>
                      <a:pt x="168" y="2425"/>
                      <a:pt x="896" y="2950"/>
                    </a:cubicBezTo>
                    <a:cubicBezTo>
                      <a:pt x="1177" y="3150"/>
                      <a:pt x="1504" y="3259"/>
                      <a:pt x="1847" y="3259"/>
                    </a:cubicBezTo>
                    <a:cubicBezTo>
                      <a:pt x="2371" y="3259"/>
                      <a:pt x="2862" y="3005"/>
                      <a:pt x="3168" y="2582"/>
                    </a:cubicBezTo>
                    <a:cubicBezTo>
                      <a:pt x="3696" y="1854"/>
                      <a:pt x="3529" y="834"/>
                      <a:pt x="2800" y="306"/>
                    </a:cubicBezTo>
                    <a:cubicBezTo>
                      <a:pt x="2524" y="106"/>
                      <a:pt x="2193" y="0"/>
                      <a:pt x="1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30"/>
            <p:cNvGrpSpPr/>
            <p:nvPr/>
          </p:nvGrpSpPr>
          <p:grpSpPr>
            <a:xfrm>
              <a:off x="-5266512" y="363775"/>
              <a:ext cx="204375" cy="203175"/>
              <a:chOff x="-3170125" y="3175350"/>
              <a:chExt cx="204375" cy="203175"/>
            </a:xfrm>
          </p:grpSpPr>
          <p:sp>
            <p:nvSpPr>
              <p:cNvPr id="297" name="Google Shape;297;p30"/>
              <p:cNvSpPr/>
              <p:nvPr/>
            </p:nvSpPr>
            <p:spPr>
              <a:xfrm>
                <a:off x="-3170125" y="3175350"/>
                <a:ext cx="20437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8127" extrusionOk="0">
                    <a:moveTo>
                      <a:pt x="4034" y="2017"/>
                    </a:moveTo>
                    <a:cubicBezTo>
                      <a:pt x="4482" y="2017"/>
                      <a:pt x="4916" y="2159"/>
                      <a:pt x="5279" y="2422"/>
                    </a:cubicBezTo>
                    <a:cubicBezTo>
                      <a:pt x="5741" y="2756"/>
                      <a:pt x="6047" y="3248"/>
                      <a:pt x="6139" y="3813"/>
                    </a:cubicBezTo>
                    <a:cubicBezTo>
                      <a:pt x="6230" y="4376"/>
                      <a:pt x="6095" y="4941"/>
                      <a:pt x="5763" y="5403"/>
                    </a:cubicBezTo>
                    <a:cubicBezTo>
                      <a:pt x="5363" y="5957"/>
                      <a:pt x="4715" y="6288"/>
                      <a:pt x="4030" y="6288"/>
                    </a:cubicBezTo>
                    <a:cubicBezTo>
                      <a:pt x="3579" y="6288"/>
                      <a:pt x="3150" y="6146"/>
                      <a:pt x="2782" y="5884"/>
                    </a:cubicBezTo>
                    <a:cubicBezTo>
                      <a:pt x="1827" y="5196"/>
                      <a:pt x="1612" y="3860"/>
                      <a:pt x="2301" y="2906"/>
                    </a:cubicBezTo>
                    <a:cubicBezTo>
                      <a:pt x="2701" y="2349"/>
                      <a:pt x="3350" y="2017"/>
                      <a:pt x="4034" y="2017"/>
                    </a:cubicBezTo>
                    <a:close/>
                    <a:moveTo>
                      <a:pt x="4034" y="1806"/>
                    </a:moveTo>
                    <a:cubicBezTo>
                      <a:pt x="3281" y="1806"/>
                      <a:pt x="2570" y="2170"/>
                      <a:pt x="2130" y="2782"/>
                    </a:cubicBezTo>
                    <a:cubicBezTo>
                      <a:pt x="1372" y="3830"/>
                      <a:pt x="1609" y="5298"/>
                      <a:pt x="2658" y="6055"/>
                    </a:cubicBezTo>
                    <a:cubicBezTo>
                      <a:pt x="3062" y="6347"/>
                      <a:pt x="3535" y="6500"/>
                      <a:pt x="4030" y="6500"/>
                    </a:cubicBezTo>
                    <a:cubicBezTo>
                      <a:pt x="4780" y="6500"/>
                      <a:pt x="5494" y="6135"/>
                      <a:pt x="5934" y="5524"/>
                    </a:cubicBezTo>
                    <a:cubicBezTo>
                      <a:pt x="6299" y="5018"/>
                      <a:pt x="6448" y="4398"/>
                      <a:pt x="6346" y="3780"/>
                    </a:cubicBezTo>
                    <a:cubicBezTo>
                      <a:pt x="6248" y="3161"/>
                      <a:pt x="5913" y="2618"/>
                      <a:pt x="5403" y="2250"/>
                    </a:cubicBezTo>
                    <a:cubicBezTo>
                      <a:pt x="5003" y="1963"/>
                      <a:pt x="4526" y="1806"/>
                      <a:pt x="4034" y="1806"/>
                    </a:cubicBezTo>
                    <a:close/>
                    <a:moveTo>
                      <a:pt x="3965" y="212"/>
                    </a:moveTo>
                    <a:cubicBezTo>
                      <a:pt x="3998" y="212"/>
                      <a:pt x="4020" y="212"/>
                      <a:pt x="4034" y="215"/>
                    </a:cubicBezTo>
                    <a:cubicBezTo>
                      <a:pt x="4056" y="269"/>
                      <a:pt x="4114" y="444"/>
                      <a:pt x="4234" y="998"/>
                    </a:cubicBezTo>
                    <a:cubicBezTo>
                      <a:pt x="4245" y="1045"/>
                      <a:pt x="4282" y="1078"/>
                      <a:pt x="4326" y="1082"/>
                    </a:cubicBezTo>
                    <a:cubicBezTo>
                      <a:pt x="4667" y="1118"/>
                      <a:pt x="4995" y="1217"/>
                      <a:pt x="5309" y="1366"/>
                    </a:cubicBezTo>
                    <a:cubicBezTo>
                      <a:pt x="5322" y="1373"/>
                      <a:pt x="5337" y="1376"/>
                      <a:pt x="5352" y="1376"/>
                    </a:cubicBezTo>
                    <a:cubicBezTo>
                      <a:pt x="5384" y="1376"/>
                      <a:pt x="5416" y="1360"/>
                      <a:pt x="5435" y="1333"/>
                    </a:cubicBezTo>
                    <a:cubicBezTo>
                      <a:pt x="5698" y="995"/>
                      <a:pt x="5894" y="736"/>
                      <a:pt x="5986" y="615"/>
                    </a:cubicBezTo>
                    <a:cubicBezTo>
                      <a:pt x="6287" y="816"/>
                      <a:pt x="6677" y="1100"/>
                      <a:pt x="6776" y="1227"/>
                    </a:cubicBezTo>
                    <a:cubicBezTo>
                      <a:pt x="6754" y="1286"/>
                      <a:pt x="6659" y="1467"/>
                      <a:pt x="6302" y="2017"/>
                    </a:cubicBezTo>
                    <a:cubicBezTo>
                      <a:pt x="6277" y="2057"/>
                      <a:pt x="6280" y="2109"/>
                      <a:pt x="6309" y="2141"/>
                    </a:cubicBezTo>
                    <a:cubicBezTo>
                      <a:pt x="6502" y="2371"/>
                      <a:pt x="6663" y="2622"/>
                      <a:pt x="6779" y="2895"/>
                    </a:cubicBezTo>
                    <a:cubicBezTo>
                      <a:pt x="6797" y="2936"/>
                      <a:pt x="6833" y="2961"/>
                      <a:pt x="6879" y="2961"/>
                    </a:cubicBezTo>
                    <a:cubicBezTo>
                      <a:pt x="6882" y="2961"/>
                      <a:pt x="6886" y="2961"/>
                      <a:pt x="6889" y="2961"/>
                    </a:cubicBezTo>
                    <a:cubicBezTo>
                      <a:pt x="7275" y="2917"/>
                      <a:pt x="7544" y="2895"/>
                      <a:pt x="7690" y="2895"/>
                    </a:cubicBezTo>
                    <a:cubicBezTo>
                      <a:pt x="7719" y="2895"/>
                      <a:pt x="7741" y="2895"/>
                      <a:pt x="7755" y="2899"/>
                    </a:cubicBezTo>
                    <a:cubicBezTo>
                      <a:pt x="7824" y="3044"/>
                      <a:pt x="7901" y="3517"/>
                      <a:pt x="7944" y="3878"/>
                    </a:cubicBezTo>
                    <a:cubicBezTo>
                      <a:pt x="7803" y="3904"/>
                      <a:pt x="7511" y="3958"/>
                      <a:pt x="7118" y="4035"/>
                    </a:cubicBezTo>
                    <a:cubicBezTo>
                      <a:pt x="7067" y="4042"/>
                      <a:pt x="7030" y="4085"/>
                      <a:pt x="7030" y="4136"/>
                    </a:cubicBezTo>
                    <a:cubicBezTo>
                      <a:pt x="7027" y="4486"/>
                      <a:pt x="6965" y="4835"/>
                      <a:pt x="6841" y="5167"/>
                    </a:cubicBezTo>
                    <a:cubicBezTo>
                      <a:pt x="6827" y="5211"/>
                      <a:pt x="6841" y="5258"/>
                      <a:pt x="6877" y="5287"/>
                    </a:cubicBezTo>
                    <a:cubicBezTo>
                      <a:pt x="7198" y="5531"/>
                      <a:pt x="7438" y="5717"/>
                      <a:pt x="7554" y="5804"/>
                    </a:cubicBezTo>
                    <a:cubicBezTo>
                      <a:pt x="7354" y="6107"/>
                      <a:pt x="7070" y="6495"/>
                      <a:pt x="6947" y="6594"/>
                    </a:cubicBezTo>
                    <a:cubicBezTo>
                      <a:pt x="6892" y="6572"/>
                      <a:pt x="6739" y="6495"/>
                      <a:pt x="6299" y="6216"/>
                    </a:cubicBezTo>
                    <a:cubicBezTo>
                      <a:pt x="6282" y="6205"/>
                      <a:pt x="6262" y="6199"/>
                      <a:pt x="6242" y="6199"/>
                    </a:cubicBezTo>
                    <a:cubicBezTo>
                      <a:pt x="6216" y="6199"/>
                      <a:pt x="6189" y="6209"/>
                      <a:pt x="6168" y="6230"/>
                    </a:cubicBezTo>
                    <a:cubicBezTo>
                      <a:pt x="5934" y="6474"/>
                      <a:pt x="5665" y="6670"/>
                      <a:pt x="5370" y="6820"/>
                    </a:cubicBezTo>
                    <a:cubicBezTo>
                      <a:pt x="5331" y="6841"/>
                      <a:pt x="5309" y="6885"/>
                      <a:pt x="5316" y="6932"/>
                    </a:cubicBezTo>
                    <a:lnTo>
                      <a:pt x="5435" y="7661"/>
                    </a:lnTo>
                    <a:cubicBezTo>
                      <a:pt x="5352" y="7701"/>
                      <a:pt x="5075" y="7781"/>
                      <a:pt x="4198" y="7905"/>
                    </a:cubicBezTo>
                    <a:cubicBezTo>
                      <a:pt x="4187" y="7905"/>
                      <a:pt x="4180" y="7905"/>
                      <a:pt x="4168" y="7908"/>
                    </a:cubicBezTo>
                    <a:cubicBezTo>
                      <a:pt x="4147" y="7832"/>
                      <a:pt x="4107" y="7653"/>
                      <a:pt x="4037" y="7243"/>
                    </a:cubicBezTo>
                    <a:cubicBezTo>
                      <a:pt x="4027" y="7191"/>
                      <a:pt x="3987" y="7155"/>
                      <a:pt x="3936" y="7155"/>
                    </a:cubicBezTo>
                    <a:cubicBezTo>
                      <a:pt x="3600" y="7147"/>
                      <a:pt x="3273" y="7090"/>
                      <a:pt x="2960" y="6972"/>
                    </a:cubicBezTo>
                    <a:cubicBezTo>
                      <a:pt x="2949" y="6969"/>
                      <a:pt x="2935" y="6969"/>
                      <a:pt x="2923" y="6969"/>
                    </a:cubicBezTo>
                    <a:cubicBezTo>
                      <a:pt x="2891" y="6969"/>
                      <a:pt x="2858" y="6984"/>
                      <a:pt x="2840" y="7013"/>
                    </a:cubicBezTo>
                    <a:lnTo>
                      <a:pt x="2501" y="7483"/>
                    </a:lnTo>
                    <a:cubicBezTo>
                      <a:pt x="2414" y="7453"/>
                      <a:pt x="2163" y="7315"/>
                      <a:pt x="1456" y="6784"/>
                    </a:cubicBezTo>
                    <a:cubicBezTo>
                      <a:pt x="1449" y="6776"/>
                      <a:pt x="1438" y="6769"/>
                      <a:pt x="1431" y="6762"/>
                    </a:cubicBezTo>
                    <a:cubicBezTo>
                      <a:pt x="1467" y="6700"/>
                      <a:pt x="1551" y="6569"/>
                      <a:pt x="1744" y="6292"/>
                    </a:cubicBezTo>
                    <a:cubicBezTo>
                      <a:pt x="1773" y="6252"/>
                      <a:pt x="1770" y="6197"/>
                      <a:pt x="1733" y="6161"/>
                    </a:cubicBezTo>
                    <a:cubicBezTo>
                      <a:pt x="1474" y="5877"/>
                      <a:pt x="1274" y="5549"/>
                      <a:pt x="1140" y="5185"/>
                    </a:cubicBezTo>
                    <a:cubicBezTo>
                      <a:pt x="1123" y="5145"/>
                      <a:pt x="1083" y="5118"/>
                      <a:pt x="1038" y="5118"/>
                    </a:cubicBezTo>
                    <a:cubicBezTo>
                      <a:pt x="1033" y="5118"/>
                      <a:pt x="1028" y="5118"/>
                      <a:pt x="1023" y="5119"/>
                    </a:cubicBezTo>
                    <a:cubicBezTo>
                      <a:pt x="678" y="5171"/>
                      <a:pt x="506" y="5189"/>
                      <a:pt x="408" y="5193"/>
                    </a:cubicBezTo>
                    <a:cubicBezTo>
                      <a:pt x="408" y="5185"/>
                      <a:pt x="404" y="5174"/>
                      <a:pt x="404" y="5163"/>
                    </a:cubicBezTo>
                    <a:cubicBezTo>
                      <a:pt x="244" y="4293"/>
                      <a:pt x="229" y="4005"/>
                      <a:pt x="244" y="3914"/>
                    </a:cubicBezTo>
                    <a:cubicBezTo>
                      <a:pt x="338" y="3900"/>
                      <a:pt x="564" y="3863"/>
                      <a:pt x="878" y="3816"/>
                    </a:cubicBezTo>
                    <a:cubicBezTo>
                      <a:pt x="921" y="3808"/>
                      <a:pt x="957" y="3773"/>
                      <a:pt x="965" y="3725"/>
                    </a:cubicBezTo>
                    <a:cubicBezTo>
                      <a:pt x="1005" y="3412"/>
                      <a:pt x="1093" y="3106"/>
                      <a:pt x="1231" y="2815"/>
                    </a:cubicBezTo>
                    <a:cubicBezTo>
                      <a:pt x="1252" y="2768"/>
                      <a:pt x="1238" y="2713"/>
                      <a:pt x="1197" y="2684"/>
                    </a:cubicBezTo>
                    <a:lnTo>
                      <a:pt x="688" y="2319"/>
                    </a:lnTo>
                    <a:cubicBezTo>
                      <a:pt x="717" y="2232"/>
                      <a:pt x="856" y="1981"/>
                      <a:pt x="1391" y="1274"/>
                    </a:cubicBezTo>
                    <a:cubicBezTo>
                      <a:pt x="1394" y="1267"/>
                      <a:pt x="1402" y="1257"/>
                      <a:pt x="1409" y="1249"/>
                    </a:cubicBezTo>
                    <a:cubicBezTo>
                      <a:pt x="1481" y="1293"/>
                      <a:pt x="1649" y="1398"/>
                      <a:pt x="2035" y="1672"/>
                    </a:cubicBezTo>
                    <a:cubicBezTo>
                      <a:pt x="2053" y="1685"/>
                      <a:pt x="2075" y="1691"/>
                      <a:pt x="2097" y="1691"/>
                    </a:cubicBezTo>
                    <a:cubicBezTo>
                      <a:pt x="2119" y="1691"/>
                      <a:pt x="2141" y="1685"/>
                      <a:pt x="2159" y="1672"/>
                    </a:cubicBezTo>
                    <a:cubicBezTo>
                      <a:pt x="2429" y="1467"/>
                      <a:pt x="2734" y="1311"/>
                      <a:pt x="3073" y="1205"/>
                    </a:cubicBezTo>
                    <a:cubicBezTo>
                      <a:pt x="3120" y="1191"/>
                      <a:pt x="3150" y="1143"/>
                      <a:pt x="3146" y="1093"/>
                    </a:cubicBezTo>
                    <a:lnTo>
                      <a:pt x="3044" y="339"/>
                    </a:lnTo>
                    <a:cubicBezTo>
                      <a:pt x="3244" y="299"/>
                      <a:pt x="3718" y="212"/>
                      <a:pt x="3965" y="212"/>
                    </a:cubicBezTo>
                    <a:close/>
                    <a:moveTo>
                      <a:pt x="3965" y="0"/>
                    </a:moveTo>
                    <a:cubicBezTo>
                      <a:pt x="3627" y="0"/>
                      <a:pt x="2935" y="146"/>
                      <a:pt x="2901" y="153"/>
                    </a:cubicBezTo>
                    <a:cubicBezTo>
                      <a:pt x="2851" y="165"/>
                      <a:pt x="2814" y="215"/>
                      <a:pt x="2822" y="269"/>
                    </a:cubicBezTo>
                    <a:lnTo>
                      <a:pt x="2923" y="1034"/>
                    </a:lnTo>
                    <a:cubicBezTo>
                      <a:pt x="2622" y="1136"/>
                      <a:pt x="2345" y="1279"/>
                      <a:pt x="2097" y="1457"/>
                    </a:cubicBezTo>
                    <a:cubicBezTo>
                      <a:pt x="1471" y="1017"/>
                      <a:pt x="1424" y="1017"/>
                      <a:pt x="1377" y="1017"/>
                    </a:cubicBezTo>
                    <a:cubicBezTo>
                      <a:pt x="1343" y="1017"/>
                      <a:pt x="1303" y="1034"/>
                      <a:pt x="1285" y="1064"/>
                    </a:cubicBezTo>
                    <a:cubicBezTo>
                      <a:pt x="1274" y="1078"/>
                      <a:pt x="1252" y="1107"/>
                      <a:pt x="1219" y="1148"/>
                    </a:cubicBezTo>
                    <a:cubicBezTo>
                      <a:pt x="572" y="2007"/>
                      <a:pt x="455" y="2254"/>
                      <a:pt x="473" y="2374"/>
                    </a:cubicBezTo>
                    <a:cubicBezTo>
                      <a:pt x="477" y="2410"/>
                      <a:pt x="498" y="2443"/>
                      <a:pt x="532" y="2469"/>
                    </a:cubicBezTo>
                    <a:lnTo>
                      <a:pt x="1005" y="2803"/>
                    </a:lnTo>
                    <a:cubicBezTo>
                      <a:pt x="888" y="3070"/>
                      <a:pt x="809" y="3339"/>
                      <a:pt x="765" y="3620"/>
                    </a:cubicBezTo>
                    <a:cubicBezTo>
                      <a:pt x="415" y="3674"/>
                      <a:pt x="189" y="3710"/>
                      <a:pt x="164" y="3714"/>
                    </a:cubicBezTo>
                    <a:cubicBezTo>
                      <a:pt x="131" y="3717"/>
                      <a:pt x="98" y="3739"/>
                      <a:pt x="76" y="3773"/>
                    </a:cubicBezTo>
                    <a:cubicBezTo>
                      <a:pt x="7" y="3870"/>
                      <a:pt x="0" y="4144"/>
                      <a:pt x="197" y="5199"/>
                    </a:cubicBezTo>
                    <a:cubicBezTo>
                      <a:pt x="204" y="5250"/>
                      <a:pt x="211" y="5290"/>
                      <a:pt x="214" y="5309"/>
                    </a:cubicBezTo>
                    <a:cubicBezTo>
                      <a:pt x="226" y="5374"/>
                      <a:pt x="280" y="5407"/>
                      <a:pt x="375" y="5407"/>
                    </a:cubicBezTo>
                    <a:cubicBezTo>
                      <a:pt x="466" y="5407"/>
                      <a:pt x="663" y="5386"/>
                      <a:pt x="972" y="5342"/>
                    </a:cubicBezTo>
                    <a:cubicBezTo>
                      <a:pt x="1107" y="5670"/>
                      <a:pt x="1293" y="5971"/>
                      <a:pt x="1522" y="6238"/>
                    </a:cubicBezTo>
                    <a:cubicBezTo>
                      <a:pt x="1158" y="6765"/>
                      <a:pt x="1147" y="6816"/>
                      <a:pt x="1245" y="6885"/>
                    </a:cubicBezTo>
                    <a:cubicBezTo>
                      <a:pt x="1259" y="6896"/>
                      <a:pt x="1289" y="6918"/>
                      <a:pt x="1329" y="6951"/>
                    </a:cubicBezTo>
                    <a:cubicBezTo>
                      <a:pt x="2046" y="7490"/>
                      <a:pt x="2381" y="7701"/>
                      <a:pt x="2530" y="7701"/>
                    </a:cubicBezTo>
                    <a:cubicBezTo>
                      <a:pt x="2596" y="7701"/>
                      <a:pt x="2632" y="7665"/>
                      <a:pt x="2647" y="7643"/>
                    </a:cubicBezTo>
                    <a:lnTo>
                      <a:pt x="2963" y="7199"/>
                    </a:lnTo>
                    <a:cubicBezTo>
                      <a:pt x="3251" y="7293"/>
                      <a:pt x="3546" y="7347"/>
                      <a:pt x="3845" y="7362"/>
                    </a:cubicBezTo>
                    <a:cubicBezTo>
                      <a:pt x="3980" y="8127"/>
                      <a:pt x="4009" y="8127"/>
                      <a:pt x="4107" y="8127"/>
                    </a:cubicBezTo>
                    <a:lnTo>
                      <a:pt x="4125" y="8127"/>
                    </a:lnTo>
                    <a:cubicBezTo>
                      <a:pt x="4143" y="8123"/>
                      <a:pt x="4180" y="8120"/>
                      <a:pt x="4227" y="8112"/>
                    </a:cubicBezTo>
                    <a:cubicBezTo>
                      <a:pt x="5294" y="7963"/>
                      <a:pt x="5553" y="7872"/>
                      <a:pt x="5625" y="7774"/>
                    </a:cubicBezTo>
                    <a:cubicBezTo>
                      <a:pt x="5647" y="7745"/>
                      <a:pt x="5658" y="7708"/>
                      <a:pt x="5650" y="7672"/>
                    </a:cubicBezTo>
                    <a:lnTo>
                      <a:pt x="5534" y="6972"/>
                    </a:lnTo>
                    <a:cubicBezTo>
                      <a:pt x="5800" y="6831"/>
                      <a:pt x="6040" y="6653"/>
                      <a:pt x="6259" y="6438"/>
                    </a:cubicBezTo>
                    <a:cubicBezTo>
                      <a:pt x="6845" y="6813"/>
                      <a:pt x="6914" y="6813"/>
                      <a:pt x="6961" y="6813"/>
                    </a:cubicBezTo>
                    <a:cubicBezTo>
                      <a:pt x="6976" y="6813"/>
                      <a:pt x="7001" y="6806"/>
                      <a:pt x="7020" y="6798"/>
                    </a:cubicBezTo>
                    <a:cubicBezTo>
                      <a:pt x="7231" y="6688"/>
                      <a:pt x="7693" y="5979"/>
                      <a:pt x="7788" y="5837"/>
                    </a:cubicBezTo>
                    <a:cubicBezTo>
                      <a:pt x="7817" y="5793"/>
                      <a:pt x="7806" y="5731"/>
                      <a:pt x="7762" y="5698"/>
                    </a:cubicBezTo>
                    <a:cubicBezTo>
                      <a:pt x="7762" y="5698"/>
                      <a:pt x="7493" y="5490"/>
                      <a:pt x="7067" y="5167"/>
                    </a:cubicBezTo>
                    <a:cubicBezTo>
                      <a:pt x="7173" y="4861"/>
                      <a:pt x="7231" y="4544"/>
                      <a:pt x="7242" y="4223"/>
                    </a:cubicBezTo>
                    <a:cubicBezTo>
                      <a:pt x="7755" y="4126"/>
                      <a:pt x="8083" y="4064"/>
                      <a:pt x="8083" y="4064"/>
                    </a:cubicBezTo>
                    <a:cubicBezTo>
                      <a:pt x="8134" y="4057"/>
                      <a:pt x="8174" y="4005"/>
                      <a:pt x="8166" y="3951"/>
                    </a:cubicBezTo>
                    <a:cubicBezTo>
                      <a:pt x="8149" y="3783"/>
                      <a:pt x="8050" y="2942"/>
                      <a:pt x="7908" y="2746"/>
                    </a:cubicBezTo>
                    <a:cubicBezTo>
                      <a:pt x="7872" y="2694"/>
                      <a:pt x="7806" y="2684"/>
                      <a:pt x="7690" y="2684"/>
                    </a:cubicBezTo>
                    <a:cubicBezTo>
                      <a:pt x="7544" y="2684"/>
                      <a:pt x="7300" y="2702"/>
                      <a:pt x="6939" y="2742"/>
                    </a:cubicBezTo>
                    <a:cubicBezTo>
                      <a:pt x="6830" y="2502"/>
                      <a:pt x="6689" y="2272"/>
                      <a:pt x="6521" y="2065"/>
                    </a:cubicBezTo>
                    <a:cubicBezTo>
                      <a:pt x="7038" y="1267"/>
                      <a:pt x="7013" y="1220"/>
                      <a:pt x="6980" y="1155"/>
                    </a:cubicBezTo>
                    <a:cubicBezTo>
                      <a:pt x="6867" y="940"/>
                      <a:pt x="6161" y="477"/>
                      <a:pt x="6018" y="386"/>
                    </a:cubicBezTo>
                    <a:cubicBezTo>
                      <a:pt x="6000" y="373"/>
                      <a:pt x="5979" y="367"/>
                      <a:pt x="5959" y="367"/>
                    </a:cubicBezTo>
                    <a:cubicBezTo>
                      <a:pt x="5929" y="367"/>
                      <a:pt x="5898" y="382"/>
                      <a:pt x="5877" y="408"/>
                    </a:cubicBezTo>
                    <a:cubicBezTo>
                      <a:pt x="5877" y="408"/>
                      <a:pt x="5662" y="692"/>
                      <a:pt x="5323" y="1140"/>
                    </a:cubicBezTo>
                    <a:cubicBezTo>
                      <a:pt x="5035" y="1009"/>
                      <a:pt x="4733" y="925"/>
                      <a:pt x="4424" y="881"/>
                    </a:cubicBezTo>
                    <a:cubicBezTo>
                      <a:pt x="4245" y="55"/>
                      <a:pt x="4198" y="40"/>
                      <a:pt x="4125" y="19"/>
                    </a:cubicBezTo>
                    <a:cubicBezTo>
                      <a:pt x="4085" y="4"/>
                      <a:pt x="4034" y="0"/>
                      <a:pt x="3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-3103700" y="3246725"/>
                <a:ext cx="7140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640" extrusionOk="0">
                    <a:moveTo>
                      <a:pt x="1359" y="211"/>
                    </a:moveTo>
                    <a:cubicBezTo>
                      <a:pt x="1595" y="211"/>
                      <a:pt x="1817" y="284"/>
                      <a:pt x="2007" y="419"/>
                    </a:cubicBezTo>
                    <a:cubicBezTo>
                      <a:pt x="2502" y="775"/>
                      <a:pt x="2615" y="1471"/>
                      <a:pt x="2259" y="1966"/>
                    </a:cubicBezTo>
                    <a:cubicBezTo>
                      <a:pt x="2051" y="2254"/>
                      <a:pt x="1716" y="2428"/>
                      <a:pt x="1359" y="2428"/>
                    </a:cubicBezTo>
                    <a:cubicBezTo>
                      <a:pt x="1126" y="2428"/>
                      <a:pt x="900" y="2356"/>
                      <a:pt x="711" y="2217"/>
                    </a:cubicBezTo>
                    <a:cubicBezTo>
                      <a:pt x="471" y="2042"/>
                      <a:pt x="314" y="1788"/>
                      <a:pt x="266" y="1496"/>
                    </a:cubicBezTo>
                    <a:cubicBezTo>
                      <a:pt x="219" y="1205"/>
                      <a:pt x="288" y="910"/>
                      <a:pt x="459" y="669"/>
                    </a:cubicBezTo>
                    <a:cubicBezTo>
                      <a:pt x="667" y="382"/>
                      <a:pt x="1005" y="211"/>
                      <a:pt x="1359" y="211"/>
                    </a:cubicBezTo>
                    <a:close/>
                    <a:moveTo>
                      <a:pt x="1359" y="0"/>
                    </a:moveTo>
                    <a:cubicBezTo>
                      <a:pt x="936" y="0"/>
                      <a:pt x="536" y="204"/>
                      <a:pt x="288" y="546"/>
                    </a:cubicBezTo>
                    <a:cubicBezTo>
                      <a:pt x="84" y="834"/>
                      <a:pt x="1" y="1183"/>
                      <a:pt x="56" y="1529"/>
                    </a:cubicBezTo>
                    <a:cubicBezTo>
                      <a:pt x="113" y="1879"/>
                      <a:pt x="303" y="2181"/>
                      <a:pt x="587" y="2388"/>
                    </a:cubicBezTo>
                    <a:cubicBezTo>
                      <a:pt x="812" y="2552"/>
                      <a:pt x="1082" y="2640"/>
                      <a:pt x="1359" y="2640"/>
                    </a:cubicBezTo>
                    <a:cubicBezTo>
                      <a:pt x="1781" y="2640"/>
                      <a:pt x="2182" y="2432"/>
                      <a:pt x="2429" y="2089"/>
                    </a:cubicBezTo>
                    <a:cubicBezTo>
                      <a:pt x="2855" y="1500"/>
                      <a:pt x="2721" y="674"/>
                      <a:pt x="2131" y="247"/>
                    </a:cubicBezTo>
                    <a:cubicBezTo>
                      <a:pt x="1905" y="84"/>
                      <a:pt x="1639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9" name="Google Shape;299;p30"/>
          <p:cNvGrpSpPr/>
          <p:nvPr/>
        </p:nvGrpSpPr>
        <p:grpSpPr>
          <a:xfrm>
            <a:off x="9626557" y="4678173"/>
            <a:ext cx="1614467" cy="1466592"/>
            <a:chOff x="-6973162" y="3532963"/>
            <a:chExt cx="570725" cy="518450"/>
          </a:xfrm>
        </p:grpSpPr>
        <p:sp>
          <p:nvSpPr>
            <p:cNvPr id="300" name="Google Shape;300;p30"/>
            <p:cNvSpPr/>
            <p:nvPr/>
          </p:nvSpPr>
          <p:spPr>
            <a:xfrm>
              <a:off x="-6973162" y="3611938"/>
              <a:ext cx="439475" cy="439475"/>
            </a:xfrm>
            <a:custGeom>
              <a:avLst/>
              <a:gdLst/>
              <a:ahLst/>
              <a:cxnLst/>
              <a:rect l="l" t="t" r="r" b="b"/>
              <a:pathLst>
                <a:path w="17579" h="17579" extrusionOk="0">
                  <a:moveTo>
                    <a:pt x="8789" y="0"/>
                  </a:moveTo>
                  <a:cubicBezTo>
                    <a:pt x="3932" y="0"/>
                    <a:pt x="0" y="3932"/>
                    <a:pt x="0" y="8789"/>
                  </a:cubicBezTo>
                  <a:cubicBezTo>
                    <a:pt x="0" y="13642"/>
                    <a:pt x="3932" y="17578"/>
                    <a:pt x="8789" y="17578"/>
                  </a:cubicBezTo>
                  <a:cubicBezTo>
                    <a:pt x="13643" y="17578"/>
                    <a:pt x="17579" y="13642"/>
                    <a:pt x="17579" y="8789"/>
                  </a:cubicBezTo>
                  <a:cubicBezTo>
                    <a:pt x="17579" y="3932"/>
                    <a:pt x="13643" y="0"/>
                    <a:pt x="8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6925662" y="3659438"/>
              <a:ext cx="344375" cy="344350"/>
            </a:xfrm>
            <a:custGeom>
              <a:avLst/>
              <a:gdLst/>
              <a:ahLst/>
              <a:cxnLst/>
              <a:rect l="l" t="t" r="r" b="b"/>
              <a:pathLst>
                <a:path w="13775" h="13774" extrusionOk="0">
                  <a:moveTo>
                    <a:pt x="6889" y="1"/>
                  </a:moveTo>
                  <a:cubicBezTo>
                    <a:pt x="3084" y="1"/>
                    <a:pt x="1" y="3084"/>
                    <a:pt x="1" y="6889"/>
                  </a:cubicBezTo>
                  <a:cubicBezTo>
                    <a:pt x="1" y="10690"/>
                    <a:pt x="3084" y="13774"/>
                    <a:pt x="6889" y="13774"/>
                  </a:cubicBezTo>
                  <a:cubicBezTo>
                    <a:pt x="10694" y="13774"/>
                    <a:pt x="13775" y="10690"/>
                    <a:pt x="13775" y="6889"/>
                  </a:cubicBezTo>
                  <a:cubicBezTo>
                    <a:pt x="13775" y="3084"/>
                    <a:pt x="10694" y="1"/>
                    <a:pt x="6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928312" y="3656813"/>
              <a:ext cx="349650" cy="349625"/>
            </a:xfrm>
            <a:custGeom>
              <a:avLst/>
              <a:gdLst/>
              <a:ahLst/>
              <a:cxnLst/>
              <a:rect l="l" t="t" r="r" b="b"/>
              <a:pathLst>
                <a:path w="13986" h="13985" extrusionOk="0">
                  <a:moveTo>
                    <a:pt x="6995" y="211"/>
                  </a:moveTo>
                  <a:cubicBezTo>
                    <a:pt x="10735" y="211"/>
                    <a:pt x="13778" y="3255"/>
                    <a:pt x="13778" y="6994"/>
                  </a:cubicBezTo>
                  <a:cubicBezTo>
                    <a:pt x="13778" y="10733"/>
                    <a:pt x="10735" y="13773"/>
                    <a:pt x="6995" y="13773"/>
                  </a:cubicBezTo>
                  <a:cubicBezTo>
                    <a:pt x="3256" y="13773"/>
                    <a:pt x="212" y="10733"/>
                    <a:pt x="212" y="6994"/>
                  </a:cubicBezTo>
                  <a:cubicBezTo>
                    <a:pt x="212" y="3255"/>
                    <a:pt x="3256" y="211"/>
                    <a:pt x="6995" y="211"/>
                  </a:cubicBezTo>
                  <a:close/>
                  <a:moveTo>
                    <a:pt x="6995" y="0"/>
                  </a:moveTo>
                  <a:cubicBezTo>
                    <a:pt x="3140" y="0"/>
                    <a:pt x="1" y="3138"/>
                    <a:pt x="1" y="6994"/>
                  </a:cubicBezTo>
                  <a:cubicBezTo>
                    <a:pt x="1" y="10849"/>
                    <a:pt x="3140" y="13985"/>
                    <a:pt x="6995" y="13985"/>
                  </a:cubicBezTo>
                  <a:cubicBezTo>
                    <a:pt x="10851" y="13985"/>
                    <a:pt x="13985" y="10849"/>
                    <a:pt x="13985" y="6994"/>
                  </a:cubicBezTo>
                  <a:cubicBezTo>
                    <a:pt x="13985" y="3138"/>
                    <a:pt x="10851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6876412" y="3708588"/>
              <a:ext cx="245975" cy="246050"/>
            </a:xfrm>
            <a:custGeom>
              <a:avLst/>
              <a:gdLst/>
              <a:ahLst/>
              <a:cxnLst/>
              <a:rect l="l" t="t" r="r" b="b"/>
              <a:pathLst>
                <a:path w="9839" h="9842" extrusionOk="0">
                  <a:moveTo>
                    <a:pt x="4919" y="1"/>
                  </a:moveTo>
                  <a:cubicBezTo>
                    <a:pt x="2203" y="1"/>
                    <a:pt x="0" y="2203"/>
                    <a:pt x="0" y="4923"/>
                  </a:cubicBezTo>
                  <a:cubicBezTo>
                    <a:pt x="0" y="7639"/>
                    <a:pt x="2203" y="9842"/>
                    <a:pt x="4919" y="9842"/>
                  </a:cubicBezTo>
                  <a:cubicBezTo>
                    <a:pt x="7636" y="9842"/>
                    <a:pt x="9838" y="7639"/>
                    <a:pt x="9838" y="4923"/>
                  </a:cubicBezTo>
                  <a:cubicBezTo>
                    <a:pt x="9838" y="2203"/>
                    <a:pt x="7636" y="1"/>
                    <a:pt x="4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6823162" y="3761913"/>
              <a:ext cx="139375" cy="139375"/>
            </a:xfrm>
            <a:custGeom>
              <a:avLst/>
              <a:gdLst/>
              <a:ahLst/>
              <a:cxnLst/>
              <a:rect l="l" t="t" r="r" b="b"/>
              <a:pathLst>
                <a:path w="5575" h="5575" extrusionOk="0">
                  <a:moveTo>
                    <a:pt x="2789" y="1"/>
                  </a:moveTo>
                  <a:cubicBezTo>
                    <a:pt x="1249" y="1"/>
                    <a:pt x="1" y="1250"/>
                    <a:pt x="1" y="2790"/>
                  </a:cubicBezTo>
                  <a:cubicBezTo>
                    <a:pt x="1" y="4330"/>
                    <a:pt x="1249" y="5575"/>
                    <a:pt x="2789" y="5575"/>
                  </a:cubicBezTo>
                  <a:cubicBezTo>
                    <a:pt x="4329" y="5575"/>
                    <a:pt x="5575" y="4330"/>
                    <a:pt x="5575" y="2790"/>
                  </a:cubicBezTo>
                  <a:cubicBezTo>
                    <a:pt x="5575" y="1250"/>
                    <a:pt x="4329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6825812" y="3759288"/>
              <a:ext cx="144675" cy="144650"/>
            </a:xfrm>
            <a:custGeom>
              <a:avLst/>
              <a:gdLst/>
              <a:ahLst/>
              <a:cxnLst/>
              <a:rect l="l" t="t" r="r" b="b"/>
              <a:pathLst>
                <a:path w="5787" h="5786" extrusionOk="0">
                  <a:moveTo>
                    <a:pt x="2895" y="212"/>
                  </a:moveTo>
                  <a:cubicBezTo>
                    <a:pt x="4373" y="212"/>
                    <a:pt x="5578" y="1413"/>
                    <a:pt x="5578" y="2895"/>
                  </a:cubicBezTo>
                  <a:cubicBezTo>
                    <a:pt x="5578" y="4374"/>
                    <a:pt x="4373" y="5575"/>
                    <a:pt x="2895" y="5575"/>
                  </a:cubicBezTo>
                  <a:cubicBezTo>
                    <a:pt x="1417" y="5575"/>
                    <a:pt x="212" y="4374"/>
                    <a:pt x="212" y="2895"/>
                  </a:cubicBezTo>
                  <a:cubicBezTo>
                    <a:pt x="212" y="1413"/>
                    <a:pt x="1417" y="212"/>
                    <a:pt x="2895" y="212"/>
                  </a:cubicBezTo>
                  <a:close/>
                  <a:moveTo>
                    <a:pt x="2895" y="0"/>
                  </a:moveTo>
                  <a:cubicBezTo>
                    <a:pt x="1300" y="0"/>
                    <a:pt x="1" y="1297"/>
                    <a:pt x="1" y="2895"/>
                  </a:cubicBezTo>
                  <a:cubicBezTo>
                    <a:pt x="1" y="4490"/>
                    <a:pt x="1300" y="5786"/>
                    <a:pt x="2895" y="5786"/>
                  </a:cubicBezTo>
                  <a:cubicBezTo>
                    <a:pt x="4490" y="5786"/>
                    <a:pt x="5786" y="4490"/>
                    <a:pt x="5786" y="2895"/>
                  </a:cubicBezTo>
                  <a:cubicBezTo>
                    <a:pt x="5786" y="1297"/>
                    <a:pt x="4490" y="0"/>
                    <a:pt x="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6784662" y="3800438"/>
              <a:ext cx="62375" cy="62375"/>
            </a:xfrm>
            <a:custGeom>
              <a:avLst/>
              <a:gdLst/>
              <a:ahLst/>
              <a:cxnLst/>
              <a:rect l="l" t="t" r="r" b="b"/>
              <a:pathLst>
                <a:path w="2495" h="2495" extrusionOk="0">
                  <a:moveTo>
                    <a:pt x="1249" y="0"/>
                  </a:moveTo>
                  <a:cubicBezTo>
                    <a:pt x="561" y="0"/>
                    <a:pt x="0" y="561"/>
                    <a:pt x="0" y="1249"/>
                  </a:cubicBezTo>
                  <a:cubicBezTo>
                    <a:pt x="0" y="1937"/>
                    <a:pt x="561" y="2494"/>
                    <a:pt x="1249" y="2494"/>
                  </a:cubicBezTo>
                  <a:cubicBezTo>
                    <a:pt x="1937" y="2494"/>
                    <a:pt x="2494" y="1937"/>
                    <a:pt x="2494" y="1249"/>
                  </a:cubicBezTo>
                  <a:cubicBezTo>
                    <a:pt x="2494" y="561"/>
                    <a:pt x="1937" y="0"/>
                    <a:pt x="1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6677987" y="3532963"/>
              <a:ext cx="178700" cy="195200"/>
            </a:xfrm>
            <a:custGeom>
              <a:avLst/>
              <a:gdLst/>
              <a:ahLst/>
              <a:cxnLst/>
              <a:rect l="l" t="t" r="r" b="b"/>
              <a:pathLst>
                <a:path w="7148" h="7808" extrusionOk="0">
                  <a:moveTo>
                    <a:pt x="4273" y="0"/>
                  </a:moveTo>
                  <a:cubicBezTo>
                    <a:pt x="3566" y="0"/>
                    <a:pt x="760" y="3787"/>
                    <a:pt x="394" y="4397"/>
                  </a:cubicBezTo>
                  <a:cubicBezTo>
                    <a:pt x="1" y="5052"/>
                    <a:pt x="394" y="7808"/>
                    <a:pt x="394" y="7808"/>
                  </a:cubicBezTo>
                  <a:cubicBezTo>
                    <a:pt x="394" y="7808"/>
                    <a:pt x="3212" y="7546"/>
                    <a:pt x="4002" y="6694"/>
                  </a:cubicBezTo>
                  <a:cubicBezTo>
                    <a:pt x="4789" y="5838"/>
                    <a:pt x="7148" y="2955"/>
                    <a:pt x="7082" y="2496"/>
                  </a:cubicBezTo>
                  <a:cubicBezTo>
                    <a:pt x="7068" y="2391"/>
                    <a:pt x="6915" y="2351"/>
                    <a:pt x="6688" y="2351"/>
                  </a:cubicBezTo>
                  <a:cubicBezTo>
                    <a:pt x="5912" y="2351"/>
                    <a:pt x="4264" y="2824"/>
                    <a:pt x="4264" y="2824"/>
                  </a:cubicBezTo>
                  <a:cubicBezTo>
                    <a:pt x="4264" y="2824"/>
                    <a:pt x="4789" y="723"/>
                    <a:pt x="4395" y="68"/>
                  </a:cubicBezTo>
                  <a:cubicBezTo>
                    <a:pt x="4368" y="22"/>
                    <a:pt x="4327" y="0"/>
                    <a:pt x="4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632112" y="3824913"/>
              <a:ext cx="229675" cy="118100"/>
            </a:xfrm>
            <a:custGeom>
              <a:avLst/>
              <a:gdLst/>
              <a:ahLst/>
              <a:cxnLst/>
              <a:rect l="l" t="t" r="r" b="b"/>
              <a:pathLst>
                <a:path w="9187" h="4724" extrusionOk="0">
                  <a:moveTo>
                    <a:pt x="2626" y="1"/>
                  </a:moveTo>
                  <a:cubicBezTo>
                    <a:pt x="2364" y="1"/>
                    <a:pt x="1" y="1181"/>
                    <a:pt x="1" y="1181"/>
                  </a:cubicBezTo>
                  <a:cubicBezTo>
                    <a:pt x="1" y="1181"/>
                    <a:pt x="1115" y="2888"/>
                    <a:pt x="1508" y="3412"/>
                  </a:cubicBezTo>
                  <a:cubicBezTo>
                    <a:pt x="1902" y="3937"/>
                    <a:pt x="7151" y="4723"/>
                    <a:pt x="7938" y="4723"/>
                  </a:cubicBezTo>
                  <a:cubicBezTo>
                    <a:pt x="8724" y="4723"/>
                    <a:pt x="7086" y="2622"/>
                    <a:pt x="7086" y="2622"/>
                  </a:cubicBezTo>
                  <a:cubicBezTo>
                    <a:pt x="7086" y="2622"/>
                    <a:pt x="9187" y="1191"/>
                    <a:pt x="8990" y="995"/>
                  </a:cubicBezTo>
                  <a:cubicBezTo>
                    <a:pt x="8793" y="798"/>
                    <a:pt x="2888" y="1"/>
                    <a:pt x="2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749887" y="3622188"/>
              <a:ext cx="176500" cy="202100"/>
            </a:xfrm>
            <a:custGeom>
              <a:avLst/>
              <a:gdLst/>
              <a:ahLst/>
              <a:cxnLst/>
              <a:rect l="l" t="t" r="r" b="b"/>
              <a:pathLst>
                <a:path w="7060" h="8084" extrusionOk="0">
                  <a:moveTo>
                    <a:pt x="6942" y="1"/>
                  </a:moveTo>
                  <a:cubicBezTo>
                    <a:pt x="6913" y="1"/>
                    <a:pt x="6884" y="13"/>
                    <a:pt x="6863" y="38"/>
                  </a:cubicBezTo>
                  <a:lnTo>
                    <a:pt x="41" y="7909"/>
                  </a:lnTo>
                  <a:cubicBezTo>
                    <a:pt x="0" y="7953"/>
                    <a:pt x="7" y="8018"/>
                    <a:pt x="51" y="8058"/>
                  </a:cubicBezTo>
                  <a:cubicBezTo>
                    <a:pt x="69" y="8073"/>
                    <a:pt x="95" y="8084"/>
                    <a:pt x="120" y="8084"/>
                  </a:cubicBezTo>
                  <a:cubicBezTo>
                    <a:pt x="150" y="8084"/>
                    <a:pt x="179" y="8070"/>
                    <a:pt x="200" y="8048"/>
                  </a:cubicBezTo>
                  <a:lnTo>
                    <a:pt x="7020" y="176"/>
                  </a:lnTo>
                  <a:cubicBezTo>
                    <a:pt x="7060" y="132"/>
                    <a:pt x="7056" y="63"/>
                    <a:pt x="7013" y="27"/>
                  </a:cubicBezTo>
                  <a:cubicBezTo>
                    <a:pt x="6992" y="9"/>
                    <a:pt x="6967" y="1"/>
                    <a:pt x="6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6756362" y="3828963"/>
              <a:ext cx="294400" cy="57600"/>
            </a:xfrm>
            <a:custGeom>
              <a:avLst/>
              <a:gdLst/>
              <a:ahLst/>
              <a:cxnLst/>
              <a:rect l="l" t="t" r="r" b="b"/>
              <a:pathLst>
                <a:path w="11776" h="2304" extrusionOk="0">
                  <a:moveTo>
                    <a:pt x="116" y="1"/>
                  </a:moveTo>
                  <a:cubicBezTo>
                    <a:pt x="66" y="1"/>
                    <a:pt x="21" y="37"/>
                    <a:pt x="12" y="86"/>
                  </a:cubicBezTo>
                  <a:cubicBezTo>
                    <a:pt x="1" y="145"/>
                    <a:pt x="41" y="199"/>
                    <a:pt x="99" y="210"/>
                  </a:cubicBezTo>
                  <a:lnTo>
                    <a:pt x="11641" y="2303"/>
                  </a:lnTo>
                  <a:lnTo>
                    <a:pt x="11663" y="2303"/>
                  </a:lnTo>
                  <a:cubicBezTo>
                    <a:pt x="11710" y="2303"/>
                    <a:pt x="11757" y="2271"/>
                    <a:pt x="11765" y="2220"/>
                  </a:cubicBezTo>
                  <a:cubicBezTo>
                    <a:pt x="11775" y="2162"/>
                    <a:pt x="11739" y="2107"/>
                    <a:pt x="11681" y="2096"/>
                  </a:cubicBezTo>
                  <a:lnTo>
                    <a:pt x="135" y="2"/>
                  </a:lnTo>
                  <a:cubicBezTo>
                    <a:pt x="129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6823537" y="3625688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0" y="1"/>
                    <a:pt x="572" y="3"/>
                  </a:cubicBezTo>
                  <a:cubicBezTo>
                    <a:pt x="132" y="91"/>
                    <a:pt x="37" y="262"/>
                    <a:pt x="23" y="298"/>
                  </a:cubicBezTo>
                  <a:cubicBezTo>
                    <a:pt x="1" y="349"/>
                    <a:pt x="23" y="415"/>
                    <a:pt x="78" y="440"/>
                  </a:cubicBezTo>
                  <a:cubicBezTo>
                    <a:pt x="92" y="444"/>
                    <a:pt x="106" y="447"/>
                    <a:pt x="121" y="447"/>
                  </a:cubicBezTo>
                  <a:cubicBezTo>
                    <a:pt x="161" y="447"/>
                    <a:pt x="197" y="425"/>
                    <a:pt x="216" y="385"/>
                  </a:cubicBezTo>
                  <a:cubicBezTo>
                    <a:pt x="216" y="385"/>
                    <a:pt x="285" y="272"/>
                    <a:pt x="612" y="207"/>
                  </a:cubicBezTo>
                  <a:cubicBezTo>
                    <a:pt x="671" y="196"/>
                    <a:pt x="707" y="141"/>
                    <a:pt x="696" y="84"/>
                  </a:cubicBezTo>
                  <a:cubicBezTo>
                    <a:pt x="686" y="36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6808687" y="3636463"/>
              <a:ext cx="17775" cy="11175"/>
            </a:xfrm>
            <a:custGeom>
              <a:avLst/>
              <a:gdLst/>
              <a:ahLst/>
              <a:cxnLst/>
              <a:rect l="l" t="t" r="r" b="b"/>
              <a:pathLst>
                <a:path w="711" h="447" extrusionOk="0">
                  <a:moveTo>
                    <a:pt x="593" y="0"/>
                  </a:moveTo>
                  <a:cubicBezTo>
                    <a:pt x="586" y="0"/>
                    <a:pt x="579" y="1"/>
                    <a:pt x="571" y="2"/>
                  </a:cubicBezTo>
                  <a:cubicBezTo>
                    <a:pt x="131" y="90"/>
                    <a:pt x="37" y="264"/>
                    <a:pt x="25" y="297"/>
                  </a:cubicBezTo>
                  <a:cubicBezTo>
                    <a:pt x="0" y="352"/>
                    <a:pt x="25" y="417"/>
                    <a:pt x="77" y="439"/>
                  </a:cubicBezTo>
                  <a:cubicBezTo>
                    <a:pt x="91" y="446"/>
                    <a:pt x="106" y="446"/>
                    <a:pt x="121" y="446"/>
                  </a:cubicBezTo>
                  <a:cubicBezTo>
                    <a:pt x="161" y="446"/>
                    <a:pt x="200" y="424"/>
                    <a:pt x="215" y="384"/>
                  </a:cubicBezTo>
                  <a:cubicBezTo>
                    <a:pt x="215" y="384"/>
                    <a:pt x="284" y="275"/>
                    <a:pt x="615" y="209"/>
                  </a:cubicBezTo>
                  <a:cubicBezTo>
                    <a:pt x="670" y="199"/>
                    <a:pt x="710" y="140"/>
                    <a:pt x="696" y="85"/>
                  </a:cubicBezTo>
                  <a:cubicBezTo>
                    <a:pt x="686" y="35"/>
                    <a:pt x="64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6835912" y="3643013"/>
              <a:ext cx="17700" cy="11250"/>
            </a:xfrm>
            <a:custGeom>
              <a:avLst/>
              <a:gdLst/>
              <a:ahLst/>
              <a:cxnLst/>
              <a:rect l="l" t="t" r="r" b="b"/>
              <a:pathLst>
                <a:path w="708" h="450" extrusionOk="0">
                  <a:moveTo>
                    <a:pt x="594" y="0"/>
                  </a:moveTo>
                  <a:cubicBezTo>
                    <a:pt x="587" y="0"/>
                    <a:pt x="580" y="1"/>
                    <a:pt x="573" y="2"/>
                  </a:cubicBezTo>
                  <a:cubicBezTo>
                    <a:pt x="131" y="90"/>
                    <a:pt x="37" y="265"/>
                    <a:pt x="22" y="300"/>
                  </a:cubicBezTo>
                  <a:cubicBezTo>
                    <a:pt x="0" y="352"/>
                    <a:pt x="22" y="417"/>
                    <a:pt x="77" y="439"/>
                  </a:cubicBezTo>
                  <a:cubicBezTo>
                    <a:pt x="92" y="446"/>
                    <a:pt x="106" y="450"/>
                    <a:pt x="121" y="450"/>
                  </a:cubicBezTo>
                  <a:cubicBezTo>
                    <a:pt x="161" y="450"/>
                    <a:pt x="197" y="428"/>
                    <a:pt x="215" y="388"/>
                  </a:cubicBezTo>
                  <a:cubicBezTo>
                    <a:pt x="215" y="384"/>
                    <a:pt x="281" y="275"/>
                    <a:pt x="612" y="209"/>
                  </a:cubicBezTo>
                  <a:cubicBezTo>
                    <a:pt x="670" y="199"/>
                    <a:pt x="707" y="144"/>
                    <a:pt x="696" y="85"/>
                  </a:cubicBezTo>
                  <a:cubicBezTo>
                    <a:pt x="687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6855762" y="3640938"/>
              <a:ext cx="16325" cy="13425"/>
            </a:xfrm>
            <a:custGeom>
              <a:avLst/>
              <a:gdLst/>
              <a:ahLst/>
              <a:cxnLst/>
              <a:rect l="l" t="t" r="r" b="b"/>
              <a:pathLst>
                <a:path w="653" h="537" extrusionOk="0">
                  <a:moveTo>
                    <a:pt x="533" y="1"/>
                  </a:moveTo>
                  <a:cubicBezTo>
                    <a:pt x="520" y="1"/>
                    <a:pt x="506" y="3"/>
                    <a:pt x="493" y="8"/>
                  </a:cubicBezTo>
                  <a:cubicBezTo>
                    <a:pt x="78" y="183"/>
                    <a:pt x="19" y="373"/>
                    <a:pt x="12" y="409"/>
                  </a:cubicBezTo>
                  <a:cubicBezTo>
                    <a:pt x="1" y="467"/>
                    <a:pt x="37" y="526"/>
                    <a:pt x="95" y="536"/>
                  </a:cubicBezTo>
                  <a:lnTo>
                    <a:pt x="117" y="536"/>
                  </a:lnTo>
                  <a:cubicBezTo>
                    <a:pt x="165" y="536"/>
                    <a:pt x="209" y="507"/>
                    <a:pt x="219" y="457"/>
                  </a:cubicBezTo>
                  <a:cubicBezTo>
                    <a:pt x="219" y="457"/>
                    <a:pt x="263" y="333"/>
                    <a:pt x="572" y="202"/>
                  </a:cubicBezTo>
                  <a:cubicBezTo>
                    <a:pt x="627" y="180"/>
                    <a:pt x="653" y="118"/>
                    <a:pt x="631" y="64"/>
                  </a:cubicBezTo>
                  <a:cubicBezTo>
                    <a:pt x="614" y="25"/>
                    <a:pt x="57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6795762" y="3624613"/>
              <a:ext cx="18600" cy="8175"/>
            </a:xfrm>
            <a:custGeom>
              <a:avLst/>
              <a:gdLst/>
              <a:ahLst/>
              <a:cxnLst/>
              <a:rect l="l" t="t" r="r" b="b"/>
              <a:pathLst>
                <a:path w="744" h="327" extrusionOk="0">
                  <a:moveTo>
                    <a:pt x="552" y="0"/>
                  </a:moveTo>
                  <a:cubicBezTo>
                    <a:pt x="172" y="0"/>
                    <a:pt x="57" y="129"/>
                    <a:pt x="37" y="156"/>
                  </a:cubicBezTo>
                  <a:cubicBezTo>
                    <a:pt x="0" y="199"/>
                    <a:pt x="7" y="268"/>
                    <a:pt x="54" y="305"/>
                  </a:cubicBezTo>
                  <a:cubicBezTo>
                    <a:pt x="73" y="319"/>
                    <a:pt x="95" y="327"/>
                    <a:pt x="120" y="327"/>
                  </a:cubicBezTo>
                  <a:cubicBezTo>
                    <a:pt x="150" y="327"/>
                    <a:pt x="179" y="312"/>
                    <a:pt x="200" y="287"/>
                  </a:cubicBezTo>
                  <a:cubicBezTo>
                    <a:pt x="200" y="287"/>
                    <a:pt x="278" y="212"/>
                    <a:pt x="544" y="212"/>
                  </a:cubicBezTo>
                  <a:cubicBezTo>
                    <a:pt x="571" y="212"/>
                    <a:pt x="600" y="212"/>
                    <a:pt x="630" y="214"/>
                  </a:cubicBezTo>
                  <a:cubicBezTo>
                    <a:pt x="632" y="214"/>
                    <a:pt x="634" y="214"/>
                    <a:pt x="636" y="214"/>
                  </a:cubicBezTo>
                  <a:cubicBezTo>
                    <a:pt x="688" y="214"/>
                    <a:pt x="736" y="168"/>
                    <a:pt x="740" y="112"/>
                  </a:cubicBezTo>
                  <a:cubicBezTo>
                    <a:pt x="743" y="53"/>
                    <a:pt x="699" y="6"/>
                    <a:pt x="641" y="3"/>
                  </a:cubicBezTo>
                  <a:cubicBezTo>
                    <a:pt x="610" y="1"/>
                    <a:pt x="580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6794412" y="3720613"/>
              <a:ext cx="17700" cy="11200"/>
            </a:xfrm>
            <a:custGeom>
              <a:avLst/>
              <a:gdLst/>
              <a:ahLst/>
              <a:cxnLst/>
              <a:rect l="l" t="t" r="r" b="b"/>
              <a:pathLst>
                <a:path w="708" h="448" extrusionOk="0">
                  <a:moveTo>
                    <a:pt x="597" y="1"/>
                  </a:moveTo>
                  <a:cubicBezTo>
                    <a:pt x="589" y="1"/>
                    <a:pt x="581" y="2"/>
                    <a:pt x="573" y="4"/>
                  </a:cubicBezTo>
                  <a:cubicBezTo>
                    <a:pt x="132" y="91"/>
                    <a:pt x="37" y="266"/>
                    <a:pt x="22" y="298"/>
                  </a:cubicBezTo>
                  <a:cubicBezTo>
                    <a:pt x="0" y="353"/>
                    <a:pt x="27" y="419"/>
                    <a:pt x="77" y="441"/>
                  </a:cubicBezTo>
                  <a:cubicBezTo>
                    <a:pt x="92" y="444"/>
                    <a:pt x="106" y="448"/>
                    <a:pt x="121" y="448"/>
                  </a:cubicBezTo>
                  <a:cubicBezTo>
                    <a:pt x="161" y="448"/>
                    <a:pt x="197" y="426"/>
                    <a:pt x="215" y="386"/>
                  </a:cubicBezTo>
                  <a:cubicBezTo>
                    <a:pt x="215" y="386"/>
                    <a:pt x="284" y="277"/>
                    <a:pt x="617" y="211"/>
                  </a:cubicBezTo>
                  <a:cubicBezTo>
                    <a:pt x="671" y="197"/>
                    <a:pt x="707" y="142"/>
                    <a:pt x="696" y="88"/>
                  </a:cubicBezTo>
                  <a:cubicBezTo>
                    <a:pt x="687" y="38"/>
                    <a:pt x="64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6779562" y="3731388"/>
              <a:ext cx="17775" cy="11275"/>
            </a:xfrm>
            <a:custGeom>
              <a:avLst/>
              <a:gdLst/>
              <a:ahLst/>
              <a:cxnLst/>
              <a:rect l="l" t="t" r="r" b="b"/>
              <a:pathLst>
                <a:path w="711" h="451" extrusionOk="0">
                  <a:moveTo>
                    <a:pt x="594" y="0"/>
                  </a:moveTo>
                  <a:cubicBezTo>
                    <a:pt x="588" y="0"/>
                    <a:pt x="582" y="1"/>
                    <a:pt x="576" y="2"/>
                  </a:cubicBezTo>
                  <a:cubicBezTo>
                    <a:pt x="135" y="89"/>
                    <a:pt x="40" y="264"/>
                    <a:pt x="26" y="297"/>
                  </a:cubicBezTo>
                  <a:cubicBezTo>
                    <a:pt x="1" y="352"/>
                    <a:pt x="26" y="417"/>
                    <a:pt x="80" y="439"/>
                  </a:cubicBezTo>
                  <a:cubicBezTo>
                    <a:pt x="95" y="447"/>
                    <a:pt x="110" y="450"/>
                    <a:pt x="124" y="450"/>
                  </a:cubicBezTo>
                  <a:cubicBezTo>
                    <a:pt x="164" y="450"/>
                    <a:pt x="201" y="428"/>
                    <a:pt x="215" y="388"/>
                  </a:cubicBezTo>
                  <a:cubicBezTo>
                    <a:pt x="219" y="385"/>
                    <a:pt x="285" y="276"/>
                    <a:pt x="616" y="210"/>
                  </a:cubicBezTo>
                  <a:cubicBezTo>
                    <a:pt x="674" y="199"/>
                    <a:pt x="710" y="144"/>
                    <a:pt x="700" y="86"/>
                  </a:cubicBezTo>
                  <a:cubicBezTo>
                    <a:pt x="690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6806787" y="3738013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1" y="1"/>
                    <a:pt x="572" y="4"/>
                  </a:cubicBezTo>
                  <a:cubicBezTo>
                    <a:pt x="132" y="91"/>
                    <a:pt x="37" y="261"/>
                    <a:pt x="23" y="298"/>
                  </a:cubicBezTo>
                  <a:cubicBezTo>
                    <a:pt x="1" y="349"/>
                    <a:pt x="23" y="414"/>
                    <a:pt x="77" y="440"/>
                  </a:cubicBezTo>
                  <a:cubicBezTo>
                    <a:pt x="92" y="444"/>
                    <a:pt x="107" y="447"/>
                    <a:pt x="121" y="447"/>
                  </a:cubicBezTo>
                  <a:cubicBezTo>
                    <a:pt x="161" y="447"/>
                    <a:pt x="198" y="426"/>
                    <a:pt x="216" y="385"/>
                  </a:cubicBezTo>
                  <a:cubicBezTo>
                    <a:pt x="216" y="385"/>
                    <a:pt x="285" y="273"/>
                    <a:pt x="613" y="207"/>
                  </a:cubicBezTo>
                  <a:cubicBezTo>
                    <a:pt x="670" y="196"/>
                    <a:pt x="707" y="142"/>
                    <a:pt x="696" y="83"/>
                  </a:cubicBezTo>
                  <a:cubicBezTo>
                    <a:pt x="687" y="37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-6826537" y="3735888"/>
              <a:ext cx="16225" cy="13500"/>
            </a:xfrm>
            <a:custGeom>
              <a:avLst/>
              <a:gdLst/>
              <a:ahLst/>
              <a:cxnLst/>
              <a:rect l="l" t="t" r="r" b="b"/>
              <a:pathLst>
                <a:path w="649" h="540" extrusionOk="0">
                  <a:moveTo>
                    <a:pt x="529" y="0"/>
                  </a:moveTo>
                  <a:cubicBezTo>
                    <a:pt x="515" y="0"/>
                    <a:pt x="502" y="3"/>
                    <a:pt x="489" y="8"/>
                  </a:cubicBezTo>
                  <a:cubicBezTo>
                    <a:pt x="73" y="183"/>
                    <a:pt x="18" y="373"/>
                    <a:pt x="11" y="408"/>
                  </a:cubicBezTo>
                  <a:cubicBezTo>
                    <a:pt x="1" y="467"/>
                    <a:pt x="33" y="525"/>
                    <a:pt x="92" y="536"/>
                  </a:cubicBezTo>
                  <a:cubicBezTo>
                    <a:pt x="99" y="539"/>
                    <a:pt x="106" y="539"/>
                    <a:pt x="114" y="539"/>
                  </a:cubicBezTo>
                  <a:cubicBezTo>
                    <a:pt x="164" y="539"/>
                    <a:pt x="205" y="507"/>
                    <a:pt x="215" y="456"/>
                  </a:cubicBezTo>
                  <a:cubicBezTo>
                    <a:pt x="215" y="456"/>
                    <a:pt x="259" y="336"/>
                    <a:pt x="572" y="205"/>
                  </a:cubicBezTo>
                  <a:cubicBezTo>
                    <a:pt x="623" y="179"/>
                    <a:pt x="648" y="117"/>
                    <a:pt x="627" y="67"/>
                  </a:cubicBezTo>
                  <a:cubicBezTo>
                    <a:pt x="610" y="25"/>
                    <a:pt x="570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-6766637" y="3719563"/>
              <a:ext cx="18575" cy="8175"/>
            </a:xfrm>
            <a:custGeom>
              <a:avLst/>
              <a:gdLst/>
              <a:ahLst/>
              <a:cxnLst/>
              <a:rect l="l" t="t" r="r" b="b"/>
              <a:pathLst>
                <a:path w="743" h="327" extrusionOk="0">
                  <a:moveTo>
                    <a:pt x="552" y="0"/>
                  </a:moveTo>
                  <a:cubicBezTo>
                    <a:pt x="175" y="0"/>
                    <a:pt x="57" y="128"/>
                    <a:pt x="37" y="155"/>
                  </a:cubicBezTo>
                  <a:cubicBezTo>
                    <a:pt x="0" y="202"/>
                    <a:pt x="8" y="271"/>
                    <a:pt x="55" y="305"/>
                  </a:cubicBezTo>
                  <a:cubicBezTo>
                    <a:pt x="74" y="319"/>
                    <a:pt x="99" y="326"/>
                    <a:pt x="121" y="326"/>
                  </a:cubicBezTo>
                  <a:cubicBezTo>
                    <a:pt x="150" y="326"/>
                    <a:pt x="178" y="315"/>
                    <a:pt x="200" y="286"/>
                  </a:cubicBezTo>
                  <a:cubicBezTo>
                    <a:pt x="200" y="286"/>
                    <a:pt x="277" y="211"/>
                    <a:pt x="547" y="211"/>
                  </a:cubicBezTo>
                  <a:cubicBezTo>
                    <a:pt x="573" y="211"/>
                    <a:pt x="600" y="211"/>
                    <a:pt x="630" y="213"/>
                  </a:cubicBezTo>
                  <a:cubicBezTo>
                    <a:pt x="633" y="213"/>
                    <a:pt x="635" y="213"/>
                    <a:pt x="638" y="213"/>
                  </a:cubicBezTo>
                  <a:cubicBezTo>
                    <a:pt x="690" y="213"/>
                    <a:pt x="739" y="171"/>
                    <a:pt x="739" y="115"/>
                  </a:cubicBezTo>
                  <a:cubicBezTo>
                    <a:pt x="743" y="56"/>
                    <a:pt x="699" y="6"/>
                    <a:pt x="641" y="2"/>
                  </a:cubicBezTo>
                  <a:cubicBezTo>
                    <a:pt x="610" y="1"/>
                    <a:pt x="58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-6739137" y="3925313"/>
              <a:ext cx="18050" cy="10400"/>
            </a:xfrm>
            <a:custGeom>
              <a:avLst/>
              <a:gdLst/>
              <a:ahLst/>
              <a:cxnLst/>
              <a:rect l="l" t="t" r="r" b="b"/>
              <a:pathLst>
                <a:path w="722" h="416" extrusionOk="0">
                  <a:moveTo>
                    <a:pt x="600" y="0"/>
                  </a:moveTo>
                  <a:cubicBezTo>
                    <a:pt x="563" y="0"/>
                    <a:pt x="526" y="20"/>
                    <a:pt x="506" y="55"/>
                  </a:cubicBezTo>
                  <a:cubicBezTo>
                    <a:pt x="506" y="55"/>
                    <a:pt x="433" y="161"/>
                    <a:pt x="98" y="208"/>
                  </a:cubicBezTo>
                  <a:cubicBezTo>
                    <a:pt x="40" y="215"/>
                    <a:pt x="0" y="267"/>
                    <a:pt x="7" y="324"/>
                  </a:cubicBezTo>
                  <a:cubicBezTo>
                    <a:pt x="14" y="379"/>
                    <a:pt x="58" y="415"/>
                    <a:pt x="113" y="415"/>
                  </a:cubicBezTo>
                  <a:lnTo>
                    <a:pt x="127" y="415"/>
                  </a:lnTo>
                  <a:cubicBezTo>
                    <a:pt x="572" y="358"/>
                    <a:pt x="677" y="190"/>
                    <a:pt x="691" y="157"/>
                  </a:cubicBezTo>
                  <a:cubicBezTo>
                    <a:pt x="721" y="102"/>
                    <a:pt x="699" y="37"/>
                    <a:pt x="648" y="12"/>
                  </a:cubicBezTo>
                  <a:cubicBezTo>
                    <a:pt x="632" y="4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-6753262" y="3913563"/>
              <a:ext cx="17975" cy="10500"/>
            </a:xfrm>
            <a:custGeom>
              <a:avLst/>
              <a:gdLst/>
              <a:ahLst/>
              <a:cxnLst/>
              <a:rect l="l" t="t" r="r" b="b"/>
              <a:pathLst>
                <a:path w="719" h="420" extrusionOk="0">
                  <a:moveTo>
                    <a:pt x="598" y="0"/>
                  </a:moveTo>
                  <a:cubicBezTo>
                    <a:pt x="560" y="0"/>
                    <a:pt x="525" y="21"/>
                    <a:pt x="507" y="60"/>
                  </a:cubicBezTo>
                  <a:cubicBezTo>
                    <a:pt x="507" y="60"/>
                    <a:pt x="430" y="164"/>
                    <a:pt x="99" y="208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58" y="420"/>
                    <a:pt x="110" y="420"/>
                  </a:cubicBezTo>
                  <a:cubicBezTo>
                    <a:pt x="117" y="420"/>
                    <a:pt x="120" y="420"/>
                    <a:pt x="124" y="416"/>
                  </a:cubicBezTo>
                  <a:cubicBezTo>
                    <a:pt x="572" y="357"/>
                    <a:pt x="674" y="191"/>
                    <a:pt x="692" y="157"/>
                  </a:cubicBezTo>
                  <a:cubicBezTo>
                    <a:pt x="718" y="107"/>
                    <a:pt x="700" y="41"/>
                    <a:pt x="645" y="11"/>
                  </a:cubicBezTo>
                  <a:cubicBezTo>
                    <a:pt x="630" y="4"/>
                    <a:pt x="614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-6725687" y="3908738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1" y="0"/>
                  </a:moveTo>
                  <a:cubicBezTo>
                    <a:pt x="564" y="0"/>
                    <a:pt x="528" y="20"/>
                    <a:pt x="511" y="56"/>
                  </a:cubicBezTo>
                  <a:cubicBezTo>
                    <a:pt x="506" y="59"/>
                    <a:pt x="434" y="165"/>
                    <a:pt x="99" y="209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63" y="419"/>
                    <a:pt x="113" y="419"/>
                  </a:cubicBezTo>
                  <a:cubicBezTo>
                    <a:pt x="118" y="419"/>
                    <a:pt x="121" y="419"/>
                    <a:pt x="128" y="416"/>
                  </a:cubicBezTo>
                  <a:cubicBezTo>
                    <a:pt x="572" y="357"/>
                    <a:pt x="678" y="190"/>
                    <a:pt x="693" y="157"/>
                  </a:cubicBezTo>
                  <a:cubicBezTo>
                    <a:pt x="721" y="107"/>
                    <a:pt x="700" y="41"/>
                    <a:pt x="649" y="12"/>
                  </a:cubicBezTo>
                  <a:cubicBezTo>
                    <a:pt x="633" y="4"/>
                    <a:pt x="617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-6704637" y="3909838"/>
              <a:ext cx="16750" cy="12875"/>
            </a:xfrm>
            <a:custGeom>
              <a:avLst/>
              <a:gdLst/>
              <a:ahLst/>
              <a:cxnLst/>
              <a:rect l="l" t="t" r="r" b="b"/>
              <a:pathLst>
                <a:path w="670" h="515" extrusionOk="0">
                  <a:moveTo>
                    <a:pt x="555" y="1"/>
                  </a:moveTo>
                  <a:cubicBezTo>
                    <a:pt x="508" y="1"/>
                    <a:pt x="467" y="31"/>
                    <a:pt x="455" y="77"/>
                  </a:cubicBezTo>
                  <a:cubicBezTo>
                    <a:pt x="451" y="77"/>
                    <a:pt x="400" y="197"/>
                    <a:pt x="84" y="306"/>
                  </a:cubicBezTo>
                  <a:cubicBezTo>
                    <a:pt x="29" y="328"/>
                    <a:pt x="0" y="387"/>
                    <a:pt x="18" y="441"/>
                  </a:cubicBezTo>
                  <a:cubicBezTo>
                    <a:pt x="32" y="485"/>
                    <a:pt x="73" y="514"/>
                    <a:pt x="116" y="514"/>
                  </a:cubicBezTo>
                  <a:cubicBezTo>
                    <a:pt x="131" y="514"/>
                    <a:pt x="142" y="510"/>
                    <a:pt x="153" y="506"/>
                  </a:cubicBezTo>
                  <a:cubicBezTo>
                    <a:pt x="575" y="357"/>
                    <a:pt x="644" y="175"/>
                    <a:pt x="655" y="139"/>
                  </a:cubicBezTo>
                  <a:cubicBezTo>
                    <a:pt x="669" y="81"/>
                    <a:pt x="637" y="22"/>
                    <a:pt x="582" y="4"/>
                  </a:cubicBezTo>
                  <a:cubicBezTo>
                    <a:pt x="573" y="2"/>
                    <a:pt x="56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-6768012" y="3927613"/>
              <a:ext cx="18875" cy="7550"/>
            </a:xfrm>
            <a:custGeom>
              <a:avLst/>
              <a:gdLst/>
              <a:ahLst/>
              <a:cxnLst/>
              <a:rect l="l" t="t" r="r" b="b"/>
              <a:pathLst>
                <a:path w="755" h="302" extrusionOk="0">
                  <a:moveTo>
                    <a:pt x="638" y="0"/>
                  </a:moveTo>
                  <a:cubicBezTo>
                    <a:pt x="609" y="0"/>
                    <a:pt x="581" y="12"/>
                    <a:pt x="561" y="36"/>
                  </a:cubicBezTo>
                  <a:cubicBezTo>
                    <a:pt x="558" y="36"/>
                    <a:pt x="494" y="90"/>
                    <a:pt x="293" y="90"/>
                  </a:cubicBezTo>
                  <a:cubicBezTo>
                    <a:pt x="245" y="90"/>
                    <a:pt x="189" y="87"/>
                    <a:pt x="124" y="79"/>
                  </a:cubicBezTo>
                  <a:cubicBezTo>
                    <a:pt x="120" y="79"/>
                    <a:pt x="116" y="79"/>
                    <a:pt x="113" y="79"/>
                  </a:cubicBezTo>
                  <a:cubicBezTo>
                    <a:pt x="62" y="79"/>
                    <a:pt x="14" y="120"/>
                    <a:pt x="8" y="175"/>
                  </a:cubicBezTo>
                  <a:cubicBezTo>
                    <a:pt x="1" y="232"/>
                    <a:pt x="45" y="284"/>
                    <a:pt x="102" y="291"/>
                  </a:cubicBezTo>
                  <a:cubicBezTo>
                    <a:pt x="172" y="298"/>
                    <a:pt x="233" y="301"/>
                    <a:pt x="288" y="301"/>
                  </a:cubicBezTo>
                  <a:cubicBezTo>
                    <a:pt x="591" y="301"/>
                    <a:pt x="696" y="200"/>
                    <a:pt x="714" y="178"/>
                  </a:cubicBezTo>
                  <a:cubicBezTo>
                    <a:pt x="754" y="135"/>
                    <a:pt x="751" y="65"/>
                    <a:pt x="707" y="25"/>
                  </a:cubicBezTo>
                  <a:cubicBezTo>
                    <a:pt x="687" y="9"/>
                    <a:pt x="66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-6701562" y="4017413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0" y="1"/>
                  </a:moveTo>
                  <a:cubicBezTo>
                    <a:pt x="563" y="1"/>
                    <a:pt x="528" y="20"/>
                    <a:pt x="511" y="56"/>
                  </a:cubicBezTo>
                  <a:cubicBezTo>
                    <a:pt x="507" y="60"/>
                    <a:pt x="434" y="165"/>
                    <a:pt x="99" y="209"/>
                  </a:cubicBezTo>
                  <a:cubicBezTo>
                    <a:pt x="40" y="216"/>
                    <a:pt x="0" y="270"/>
                    <a:pt x="8" y="325"/>
                  </a:cubicBezTo>
                  <a:cubicBezTo>
                    <a:pt x="15" y="379"/>
                    <a:pt x="62" y="420"/>
                    <a:pt x="114" y="420"/>
                  </a:cubicBezTo>
                  <a:cubicBezTo>
                    <a:pt x="117" y="420"/>
                    <a:pt x="121" y="420"/>
                    <a:pt x="128" y="416"/>
                  </a:cubicBezTo>
                  <a:cubicBezTo>
                    <a:pt x="573" y="358"/>
                    <a:pt x="677" y="191"/>
                    <a:pt x="696" y="158"/>
                  </a:cubicBezTo>
                  <a:cubicBezTo>
                    <a:pt x="721" y="107"/>
                    <a:pt x="699" y="38"/>
                    <a:pt x="649" y="12"/>
                  </a:cubicBezTo>
                  <a:cubicBezTo>
                    <a:pt x="633" y="4"/>
                    <a:pt x="617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-6715662" y="4005713"/>
              <a:ext cx="17950" cy="10475"/>
            </a:xfrm>
            <a:custGeom>
              <a:avLst/>
              <a:gdLst/>
              <a:ahLst/>
              <a:cxnLst/>
              <a:rect l="l" t="t" r="r" b="b"/>
              <a:pathLst>
                <a:path w="718" h="419" extrusionOk="0">
                  <a:moveTo>
                    <a:pt x="596" y="0"/>
                  </a:moveTo>
                  <a:cubicBezTo>
                    <a:pt x="558" y="0"/>
                    <a:pt x="524" y="21"/>
                    <a:pt x="507" y="58"/>
                  </a:cubicBezTo>
                  <a:cubicBezTo>
                    <a:pt x="507" y="58"/>
                    <a:pt x="430" y="163"/>
                    <a:pt x="98" y="207"/>
                  </a:cubicBezTo>
                  <a:cubicBezTo>
                    <a:pt x="40" y="214"/>
                    <a:pt x="1" y="269"/>
                    <a:pt x="8" y="328"/>
                  </a:cubicBezTo>
                  <a:cubicBezTo>
                    <a:pt x="15" y="378"/>
                    <a:pt x="58" y="418"/>
                    <a:pt x="113" y="418"/>
                  </a:cubicBezTo>
                  <a:lnTo>
                    <a:pt x="124" y="418"/>
                  </a:lnTo>
                  <a:cubicBezTo>
                    <a:pt x="572" y="356"/>
                    <a:pt x="678" y="189"/>
                    <a:pt x="692" y="156"/>
                  </a:cubicBezTo>
                  <a:cubicBezTo>
                    <a:pt x="717" y="105"/>
                    <a:pt x="700" y="39"/>
                    <a:pt x="648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6688087" y="4000888"/>
              <a:ext cx="18050" cy="10475"/>
            </a:xfrm>
            <a:custGeom>
              <a:avLst/>
              <a:gdLst/>
              <a:ahLst/>
              <a:cxnLst/>
              <a:rect l="l" t="t" r="r" b="b"/>
              <a:pathLst>
                <a:path w="722" h="419" extrusionOk="0">
                  <a:moveTo>
                    <a:pt x="598" y="0"/>
                  </a:moveTo>
                  <a:cubicBezTo>
                    <a:pt x="562" y="0"/>
                    <a:pt x="528" y="20"/>
                    <a:pt x="510" y="57"/>
                  </a:cubicBezTo>
                  <a:cubicBezTo>
                    <a:pt x="510" y="57"/>
                    <a:pt x="434" y="163"/>
                    <a:pt x="99" y="207"/>
                  </a:cubicBezTo>
                  <a:cubicBezTo>
                    <a:pt x="41" y="215"/>
                    <a:pt x="0" y="269"/>
                    <a:pt x="7" y="327"/>
                  </a:cubicBezTo>
                  <a:cubicBezTo>
                    <a:pt x="15" y="378"/>
                    <a:pt x="62" y="418"/>
                    <a:pt x="113" y="418"/>
                  </a:cubicBezTo>
                  <a:lnTo>
                    <a:pt x="128" y="418"/>
                  </a:lnTo>
                  <a:cubicBezTo>
                    <a:pt x="572" y="356"/>
                    <a:pt x="678" y="189"/>
                    <a:pt x="696" y="156"/>
                  </a:cubicBezTo>
                  <a:cubicBezTo>
                    <a:pt x="721" y="105"/>
                    <a:pt x="699" y="40"/>
                    <a:pt x="649" y="14"/>
                  </a:cubicBezTo>
                  <a:cubicBezTo>
                    <a:pt x="632" y="5"/>
                    <a:pt x="615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-6667062" y="4002038"/>
              <a:ext cx="16775" cy="12775"/>
            </a:xfrm>
            <a:custGeom>
              <a:avLst/>
              <a:gdLst/>
              <a:ahLst/>
              <a:cxnLst/>
              <a:rect l="l" t="t" r="r" b="b"/>
              <a:pathLst>
                <a:path w="671" h="511" extrusionOk="0">
                  <a:moveTo>
                    <a:pt x="553" y="1"/>
                  </a:moveTo>
                  <a:cubicBezTo>
                    <a:pt x="507" y="1"/>
                    <a:pt x="468" y="29"/>
                    <a:pt x="455" y="73"/>
                  </a:cubicBezTo>
                  <a:cubicBezTo>
                    <a:pt x="455" y="77"/>
                    <a:pt x="401" y="194"/>
                    <a:pt x="84" y="307"/>
                  </a:cubicBezTo>
                  <a:cubicBezTo>
                    <a:pt x="30" y="325"/>
                    <a:pt x="1" y="383"/>
                    <a:pt x="18" y="441"/>
                  </a:cubicBezTo>
                  <a:cubicBezTo>
                    <a:pt x="33" y="482"/>
                    <a:pt x="77" y="510"/>
                    <a:pt x="121" y="510"/>
                  </a:cubicBezTo>
                  <a:cubicBezTo>
                    <a:pt x="132" y="510"/>
                    <a:pt x="142" y="507"/>
                    <a:pt x="154" y="503"/>
                  </a:cubicBezTo>
                  <a:cubicBezTo>
                    <a:pt x="579" y="357"/>
                    <a:pt x="648" y="172"/>
                    <a:pt x="656" y="136"/>
                  </a:cubicBezTo>
                  <a:cubicBezTo>
                    <a:pt x="670" y="81"/>
                    <a:pt x="638" y="19"/>
                    <a:pt x="583" y="4"/>
                  </a:cubicBezTo>
                  <a:cubicBezTo>
                    <a:pt x="573" y="2"/>
                    <a:pt x="563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-6730312" y="4019738"/>
              <a:ext cx="18750" cy="7550"/>
            </a:xfrm>
            <a:custGeom>
              <a:avLst/>
              <a:gdLst/>
              <a:ahLst/>
              <a:cxnLst/>
              <a:rect l="l" t="t" r="r" b="b"/>
              <a:pathLst>
                <a:path w="750" h="302" extrusionOk="0">
                  <a:moveTo>
                    <a:pt x="632" y="1"/>
                  </a:moveTo>
                  <a:cubicBezTo>
                    <a:pt x="604" y="1"/>
                    <a:pt x="576" y="12"/>
                    <a:pt x="557" y="36"/>
                  </a:cubicBezTo>
                  <a:cubicBezTo>
                    <a:pt x="557" y="36"/>
                    <a:pt x="491" y="92"/>
                    <a:pt x="282" y="92"/>
                  </a:cubicBezTo>
                  <a:cubicBezTo>
                    <a:pt x="236" y="92"/>
                    <a:pt x="184" y="89"/>
                    <a:pt x="123" y="83"/>
                  </a:cubicBezTo>
                  <a:cubicBezTo>
                    <a:pt x="119" y="82"/>
                    <a:pt x="115" y="82"/>
                    <a:pt x="110" y="82"/>
                  </a:cubicBezTo>
                  <a:cubicBezTo>
                    <a:pt x="58" y="82"/>
                    <a:pt x="10" y="120"/>
                    <a:pt x="7" y="174"/>
                  </a:cubicBezTo>
                  <a:cubicBezTo>
                    <a:pt x="0" y="232"/>
                    <a:pt x="40" y="283"/>
                    <a:pt x="98" y="291"/>
                  </a:cubicBezTo>
                  <a:cubicBezTo>
                    <a:pt x="167" y="298"/>
                    <a:pt x="229" y="301"/>
                    <a:pt x="288" y="301"/>
                  </a:cubicBezTo>
                  <a:cubicBezTo>
                    <a:pt x="587" y="301"/>
                    <a:pt x="691" y="203"/>
                    <a:pt x="710" y="177"/>
                  </a:cubicBezTo>
                  <a:cubicBezTo>
                    <a:pt x="750" y="134"/>
                    <a:pt x="747" y="65"/>
                    <a:pt x="703" y="29"/>
                  </a:cubicBezTo>
                  <a:cubicBezTo>
                    <a:pt x="682" y="10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1" name="Google Shape;331;p30"/>
          <p:cNvGrpSpPr/>
          <p:nvPr/>
        </p:nvGrpSpPr>
        <p:grpSpPr>
          <a:xfrm rot="5400000">
            <a:off x="1229044" y="5196852"/>
            <a:ext cx="669832" cy="1225981"/>
            <a:chOff x="-24575" y="966025"/>
            <a:chExt cx="222575" cy="407375"/>
          </a:xfrm>
        </p:grpSpPr>
        <p:sp>
          <p:nvSpPr>
            <p:cNvPr id="332" name="Google Shape;332;p30"/>
            <p:cNvSpPr/>
            <p:nvPr/>
          </p:nvSpPr>
          <p:spPr>
            <a:xfrm>
              <a:off x="138175" y="1127600"/>
              <a:ext cx="59825" cy="60000"/>
            </a:xfrm>
            <a:custGeom>
              <a:avLst/>
              <a:gdLst/>
              <a:ahLst/>
              <a:cxnLst/>
              <a:rect l="l" t="t" r="r" b="b"/>
              <a:pathLst>
                <a:path w="2393" h="2400" extrusionOk="0">
                  <a:moveTo>
                    <a:pt x="1279" y="306"/>
                  </a:moveTo>
                  <a:cubicBezTo>
                    <a:pt x="1311" y="408"/>
                    <a:pt x="1344" y="547"/>
                    <a:pt x="1366" y="638"/>
                  </a:cubicBezTo>
                  <a:cubicBezTo>
                    <a:pt x="1424" y="874"/>
                    <a:pt x="1442" y="932"/>
                    <a:pt x="1468" y="969"/>
                  </a:cubicBezTo>
                  <a:cubicBezTo>
                    <a:pt x="1497" y="1009"/>
                    <a:pt x="1541" y="1027"/>
                    <a:pt x="1778" y="1110"/>
                  </a:cubicBezTo>
                  <a:cubicBezTo>
                    <a:pt x="1861" y="1140"/>
                    <a:pt x="1988" y="1187"/>
                    <a:pt x="2084" y="1227"/>
                  </a:cubicBezTo>
                  <a:cubicBezTo>
                    <a:pt x="1948" y="1285"/>
                    <a:pt x="1734" y="1369"/>
                    <a:pt x="1541" y="1438"/>
                  </a:cubicBezTo>
                  <a:cubicBezTo>
                    <a:pt x="1516" y="1446"/>
                    <a:pt x="1494" y="1468"/>
                    <a:pt x="1479" y="1493"/>
                  </a:cubicBezTo>
                  <a:cubicBezTo>
                    <a:pt x="1385" y="1715"/>
                    <a:pt x="1264" y="1962"/>
                    <a:pt x="1188" y="2101"/>
                  </a:cubicBezTo>
                  <a:cubicBezTo>
                    <a:pt x="1133" y="1952"/>
                    <a:pt x="1060" y="1690"/>
                    <a:pt x="1002" y="1456"/>
                  </a:cubicBezTo>
                  <a:cubicBezTo>
                    <a:pt x="991" y="1416"/>
                    <a:pt x="958" y="1384"/>
                    <a:pt x="918" y="1377"/>
                  </a:cubicBezTo>
                  <a:cubicBezTo>
                    <a:pt x="696" y="1337"/>
                    <a:pt x="437" y="1278"/>
                    <a:pt x="299" y="1234"/>
                  </a:cubicBezTo>
                  <a:cubicBezTo>
                    <a:pt x="445" y="1154"/>
                    <a:pt x="725" y="1027"/>
                    <a:pt x="977" y="929"/>
                  </a:cubicBezTo>
                  <a:cubicBezTo>
                    <a:pt x="1002" y="918"/>
                    <a:pt x="1024" y="896"/>
                    <a:pt x="1035" y="867"/>
                  </a:cubicBezTo>
                  <a:cubicBezTo>
                    <a:pt x="1111" y="666"/>
                    <a:pt x="1210" y="438"/>
                    <a:pt x="1279" y="306"/>
                  </a:cubicBezTo>
                  <a:close/>
                  <a:moveTo>
                    <a:pt x="1304" y="1"/>
                  </a:moveTo>
                  <a:cubicBezTo>
                    <a:pt x="1239" y="1"/>
                    <a:pt x="1140" y="1"/>
                    <a:pt x="852" y="750"/>
                  </a:cubicBezTo>
                  <a:cubicBezTo>
                    <a:pt x="52" y="1071"/>
                    <a:pt x="22" y="1176"/>
                    <a:pt x="12" y="1220"/>
                  </a:cubicBezTo>
                  <a:cubicBezTo>
                    <a:pt x="0" y="1253"/>
                    <a:pt x="12" y="1300"/>
                    <a:pt x="30" y="1325"/>
                  </a:cubicBezTo>
                  <a:cubicBezTo>
                    <a:pt x="52" y="1355"/>
                    <a:pt x="113" y="1438"/>
                    <a:pt x="812" y="1573"/>
                  </a:cubicBezTo>
                  <a:cubicBezTo>
                    <a:pt x="1020" y="2399"/>
                    <a:pt x="1096" y="2399"/>
                    <a:pt x="1173" y="2399"/>
                  </a:cubicBezTo>
                  <a:lnTo>
                    <a:pt x="1180" y="2399"/>
                  </a:lnTo>
                  <a:cubicBezTo>
                    <a:pt x="1242" y="2396"/>
                    <a:pt x="1315" y="2392"/>
                    <a:pt x="1654" y="1621"/>
                  </a:cubicBezTo>
                  <a:cubicBezTo>
                    <a:pt x="1865" y="1547"/>
                    <a:pt x="2262" y="1399"/>
                    <a:pt x="2346" y="1322"/>
                  </a:cubicBezTo>
                  <a:cubicBezTo>
                    <a:pt x="2375" y="1300"/>
                    <a:pt x="2393" y="1246"/>
                    <a:pt x="2385" y="1209"/>
                  </a:cubicBezTo>
                  <a:cubicBezTo>
                    <a:pt x="2368" y="1110"/>
                    <a:pt x="2262" y="1060"/>
                    <a:pt x="1847" y="914"/>
                  </a:cubicBezTo>
                  <a:cubicBezTo>
                    <a:pt x="1770" y="885"/>
                    <a:pt x="1679" y="853"/>
                    <a:pt x="1635" y="834"/>
                  </a:cubicBezTo>
                  <a:cubicBezTo>
                    <a:pt x="1621" y="787"/>
                    <a:pt x="1595" y="678"/>
                    <a:pt x="1570" y="586"/>
                  </a:cubicBezTo>
                  <a:cubicBezTo>
                    <a:pt x="1501" y="299"/>
                    <a:pt x="1454" y="120"/>
                    <a:pt x="1402" y="51"/>
                  </a:cubicBezTo>
                  <a:cubicBezTo>
                    <a:pt x="1385" y="22"/>
                    <a:pt x="133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74100" y="966025"/>
              <a:ext cx="119000" cy="119625"/>
            </a:xfrm>
            <a:custGeom>
              <a:avLst/>
              <a:gdLst/>
              <a:ahLst/>
              <a:cxnLst/>
              <a:rect l="l" t="t" r="r" b="b"/>
              <a:pathLst>
                <a:path w="4760" h="4785" extrusionOk="0">
                  <a:moveTo>
                    <a:pt x="3965" y="394"/>
                  </a:moveTo>
                  <a:lnTo>
                    <a:pt x="3965" y="394"/>
                  </a:lnTo>
                  <a:cubicBezTo>
                    <a:pt x="3296" y="875"/>
                    <a:pt x="2222" y="1719"/>
                    <a:pt x="1278" y="2473"/>
                  </a:cubicBezTo>
                  <a:cubicBezTo>
                    <a:pt x="903" y="2411"/>
                    <a:pt x="382" y="2280"/>
                    <a:pt x="244" y="2142"/>
                  </a:cubicBezTo>
                  <a:cubicBezTo>
                    <a:pt x="525" y="1839"/>
                    <a:pt x="2829" y="816"/>
                    <a:pt x="3965" y="394"/>
                  </a:cubicBezTo>
                  <a:close/>
                  <a:moveTo>
                    <a:pt x="4424" y="550"/>
                  </a:moveTo>
                  <a:lnTo>
                    <a:pt x="4424" y="550"/>
                  </a:lnTo>
                  <a:cubicBezTo>
                    <a:pt x="4133" y="1588"/>
                    <a:pt x="3183" y="4170"/>
                    <a:pt x="2928" y="4552"/>
                  </a:cubicBezTo>
                  <a:cubicBezTo>
                    <a:pt x="2785" y="4395"/>
                    <a:pt x="2480" y="3696"/>
                    <a:pt x="2247" y="3056"/>
                  </a:cubicBezTo>
                  <a:cubicBezTo>
                    <a:pt x="3499" y="1668"/>
                    <a:pt x="4118" y="940"/>
                    <a:pt x="4424" y="550"/>
                  </a:cubicBezTo>
                  <a:close/>
                  <a:moveTo>
                    <a:pt x="4573" y="1"/>
                  </a:moveTo>
                  <a:cubicBezTo>
                    <a:pt x="4220" y="1"/>
                    <a:pt x="310" y="1606"/>
                    <a:pt x="41" y="2061"/>
                  </a:cubicBezTo>
                  <a:cubicBezTo>
                    <a:pt x="1" y="2130"/>
                    <a:pt x="19" y="2185"/>
                    <a:pt x="33" y="2211"/>
                  </a:cubicBezTo>
                  <a:cubicBezTo>
                    <a:pt x="201" y="2510"/>
                    <a:pt x="1111" y="2662"/>
                    <a:pt x="1293" y="2691"/>
                  </a:cubicBezTo>
                  <a:cubicBezTo>
                    <a:pt x="1298" y="2692"/>
                    <a:pt x="1303" y="2692"/>
                    <a:pt x="1307" y="2692"/>
                  </a:cubicBezTo>
                  <a:cubicBezTo>
                    <a:pt x="1331" y="2692"/>
                    <a:pt x="1355" y="2685"/>
                    <a:pt x="1373" y="2669"/>
                  </a:cubicBezTo>
                  <a:cubicBezTo>
                    <a:pt x="2261" y="1956"/>
                    <a:pt x="3602" y="907"/>
                    <a:pt x="4242" y="445"/>
                  </a:cubicBezTo>
                  <a:lnTo>
                    <a:pt x="4242" y="445"/>
                  </a:lnTo>
                  <a:cubicBezTo>
                    <a:pt x="3768" y="1031"/>
                    <a:pt x="2746" y="2189"/>
                    <a:pt x="2051" y="2960"/>
                  </a:cubicBezTo>
                  <a:cubicBezTo>
                    <a:pt x="2025" y="2990"/>
                    <a:pt x="2014" y="3029"/>
                    <a:pt x="2029" y="3066"/>
                  </a:cubicBezTo>
                  <a:cubicBezTo>
                    <a:pt x="2436" y="4206"/>
                    <a:pt x="2742" y="4785"/>
                    <a:pt x="2943" y="4785"/>
                  </a:cubicBezTo>
                  <a:cubicBezTo>
                    <a:pt x="2950" y="4785"/>
                    <a:pt x="2960" y="4781"/>
                    <a:pt x="2968" y="4781"/>
                  </a:cubicBezTo>
                  <a:cubicBezTo>
                    <a:pt x="3281" y="4726"/>
                    <a:pt x="4450" y="1209"/>
                    <a:pt x="4585" y="754"/>
                  </a:cubicBezTo>
                  <a:cubicBezTo>
                    <a:pt x="4759" y="150"/>
                    <a:pt x="4734" y="88"/>
                    <a:pt x="4676" y="33"/>
                  </a:cubicBezTo>
                  <a:cubicBezTo>
                    <a:pt x="4669" y="26"/>
                    <a:pt x="4657" y="19"/>
                    <a:pt x="4650" y="15"/>
                  </a:cubicBezTo>
                  <a:lnTo>
                    <a:pt x="4647" y="15"/>
                  </a:lnTo>
                  <a:cubicBezTo>
                    <a:pt x="4639" y="11"/>
                    <a:pt x="4632" y="8"/>
                    <a:pt x="4625" y="4"/>
                  </a:cubicBezTo>
                  <a:lnTo>
                    <a:pt x="4617" y="4"/>
                  </a:lnTo>
                  <a:cubicBezTo>
                    <a:pt x="4613" y="4"/>
                    <a:pt x="4610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4225" y="1028875"/>
              <a:ext cx="31625" cy="44575"/>
            </a:xfrm>
            <a:custGeom>
              <a:avLst/>
              <a:gdLst/>
              <a:ahLst/>
              <a:cxnLst/>
              <a:rect l="l" t="t" r="r" b="b"/>
              <a:pathLst>
                <a:path w="1265" h="1783" extrusionOk="0">
                  <a:moveTo>
                    <a:pt x="115" y="0"/>
                  </a:moveTo>
                  <a:cubicBezTo>
                    <a:pt x="108" y="0"/>
                    <a:pt x="102" y="1"/>
                    <a:pt x="95" y="3"/>
                  </a:cubicBezTo>
                  <a:cubicBezTo>
                    <a:pt x="37" y="17"/>
                    <a:pt x="1" y="72"/>
                    <a:pt x="15" y="130"/>
                  </a:cubicBezTo>
                  <a:cubicBezTo>
                    <a:pt x="157" y="818"/>
                    <a:pt x="361" y="1659"/>
                    <a:pt x="514" y="1757"/>
                  </a:cubicBezTo>
                  <a:cubicBezTo>
                    <a:pt x="532" y="1769"/>
                    <a:pt x="562" y="1783"/>
                    <a:pt x="602" y="1783"/>
                  </a:cubicBezTo>
                  <a:cubicBezTo>
                    <a:pt x="612" y="1783"/>
                    <a:pt x="627" y="1783"/>
                    <a:pt x="641" y="1779"/>
                  </a:cubicBezTo>
                  <a:cubicBezTo>
                    <a:pt x="838" y="1735"/>
                    <a:pt x="1122" y="1317"/>
                    <a:pt x="1231" y="1139"/>
                  </a:cubicBezTo>
                  <a:cubicBezTo>
                    <a:pt x="1264" y="1088"/>
                    <a:pt x="1249" y="1022"/>
                    <a:pt x="1199" y="993"/>
                  </a:cubicBezTo>
                  <a:cubicBezTo>
                    <a:pt x="1182" y="981"/>
                    <a:pt x="1162" y="975"/>
                    <a:pt x="1143" y="975"/>
                  </a:cubicBezTo>
                  <a:cubicBezTo>
                    <a:pt x="1108" y="975"/>
                    <a:pt x="1074" y="993"/>
                    <a:pt x="1053" y="1026"/>
                  </a:cubicBezTo>
                  <a:cubicBezTo>
                    <a:pt x="896" y="1273"/>
                    <a:pt x="707" y="1510"/>
                    <a:pt x="619" y="1561"/>
                  </a:cubicBezTo>
                  <a:cubicBezTo>
                    <a:pt x="528" y="1401"/>
                    <a:pt x="350" y="698"/>
                    <a:pt x="219" y="86"/>
                  </a:cubicBezTo>
                  <a:cubicBezTo>
                    <a:pt x="210" y="35"/>
                    <a:pt x="164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32250" y="12158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51" y="212"/>
                  </a:moveTo>
                  <a:cubicBezTo>
                    <a:pt x="1049" y="212"/>
                    <a:pt x="1286" y="455"/>
                    <a:pt x="1286" y="750"/>
                  </a:cubicBezTo>
                  <a:cubicBezTo>
                    <a:pt x="1286" y="1045"/>
                    <a:pt x="1046" y="1286"/>
                    <a:pt x="751" y="1286"/>
                  </a:cubicBezTo>
                  <a:lnTo>
                    <a:pt x="751" y="1391"/>
                  </a:lnTo>
                  <a:lnTo>
                    <a:pt x="748" y="1286"/>
                  </a:lnTo>
                  <a:cubicBezTo>
                    <a:pt x="452" y="1282"/>
                    <a:pt x="212" y="1042"/>
                    <a:pt x="212" y="746"/>
                  </a:cubicBezTo>
                  <a:cubicBezTo>
                    <a:pt x="216" y="452"/>
                    <a:pt x="456" y="212"/>
                    <a:pt x="751" y="212"/>
                  </a:cubicBezTo>
                  <a:close/>
                  <a:moveTo>
                    <a:pt x="751" y="0"/>
                  </a:moveTo>
                  <a:cubicBezTo>
                    <a:pt x="340" y="0"/>
                    <a:pt x="5" y="335"/>
                    <a:pt x="1" y="746"/>
                  </a:cubicBezTo>
                  <a:cubicBezTo>
                    <a:pt x="1" y="1158"/>
                    <a:pt x="336" y="1493"/>
                    <a:pt x="748" y="1497"/>
                  </a:cubicBezTo>
                  <a:lnTo>
                    <a:pt x="751" y="1497"/>
                  </a:lnTo>
                  <a:cubicBezTo>
                    <a:pt x="1159" y="1497"/>
                    <a:pt x="1498" y="1162"/>
                    <a:pt x="1498" y="750"/>
                  </a:cubicBezTo>
                  <a:cubicBezTo>
                    <a:pt x="1498" y="339"/>
                    <a:pt x="1166" y="4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-24575" y="1090850"/>
              <a:ext cx="159875" cy="282550"/>
            </a:xfrm>
            <a:custGeom>
              <a:avLst/>
              <a:gdLst/>
              <a:ahLst/>
              <a:cxnLst/>
              <a:rect l="l" t="t" r="r" b="b"/>
              <a:pathLst>
                <a:path w="6395" h="11302" extrusionOk="0">
                  <a:moveTo>
                    <a:pt x="5024" y="0"/>
                  </a:moveTo>
                  <a:cubicBezTo>
                    <a:pt x="5000" y="0"/>
                    <a:pt x="4976" y="8"/>
                    <a:pt x="4956" y="24"/>
                  </a:cubicBezTo>
                  <a:cubicBezTo>
                    <a:pt x="4952" y="32"/>
                    <a:pt x="4828" y="142"/>
                    <a:pt x="4650" y="335"/>
                  </a:cubicBezTo>
                  <a:cubicBezTo>
                    <a:pt x="4610" y="374"/>
                    <a:pt x="4613" y="444"/>
                    <a:pt x="4657" y="483"/>
                  </a:cubicBezTo>
                  <a:cubicBezTo>
                    <a:pt x="4675" y="502"/>
                    <a:pt x="4701" y="509"/>
                    <a:pt x="4731" y="509"/>
                  </a:cubicBezTo>
                  <a:cubicBezTo>
                    <a:pt x="4756" y="509"/>
                    <a:pt x="4785" y="498"/>
                    <a:pt x="4807" y="476"/>
                  </a:cubicBezTo>
                  <a:cubicBezTo>
                    <a:pt x="4974" y="294"/>
                    <a:pt x="5098" y="185"/>
                    <a:pt x="5098" y="185"/>
                  </a:cubicBezTo>
                  <a:cubicBezTo>
                    <a:pt x="5142" y="145"/>
                    <a:pt x="5146" y="79"/>
                    <a:pt x="5105" y="36"/>
                  </a:cubicBezTo>
                  <a:cubicBezTo>
                    <a:pt x="5083" y="12"/>
                    <a:pt x="5054" y="0"/>
                    <a:pt x="5024" y="0"/>
                  </a:cubicBezTo>
                  <a:close/>
                  <a:moveTo>
                    <a:pt x="4449" y="619"/>
                  </a:moveTo>
                  <a:cubicBezTo>
                    <a:pt x="4419" y="619"/>
                    <a:pt x="4390" y="632"/>
                    <a:pt x="4370" y="658"/>
                  </a:cubicBezTo>
                  <a:cubicBezTo>
                    <a:pt x="4275" y="772"/>
                    <a:pt x="4191" y="888"/>
                    <a:pt x="4111" y="1000"/>
                  </a:cubicBezTo>
                  <a:cubicBezTo>
                    <a:pt x="4079" y="1048"/>
                    <a:pt x="4089" y="1113"/>
                    <a:pt x="4137" y="1150"/>
                  </a:cubicBezTo>
                  <a:cubicBezTo>
                    <a:pt x="4155" y="1160"/>
                    <a:pt x="4177" y="1168"/>
                    <a:pt x="4198" y="1168"/>
                  </a:cubicBezTo>
                  <a:cubicBezTo>
                    <a:pt x="4232" y="1168"/>
                    <a:pt x="4264" y="1150"/>
                    <a:pt x="4282" y="1121"/>
                  </a:cubicBezTo>
                  <a:cubicBezTo>
                    <a:pt x="4359" y="1012"/>
                    <a:pt x="4443" y="903"/>
                    <a:pt x="4534" y="789"/>
                  </a:cubicBezTo>
                  <a:cubicBezTo>
                    <a:pt x="4570" y="745"/>
                    <a:pt x="4563" y="680"/>
                    <a:pt x="4519" y="644"/>
                  </a:cubicBezTo>
                  <a:cubicBezTo>
                    <a:pt x="4498" y="628"/>
                    <a:pt x="4473" y="619"/>
                    <a:pt x="4449" y="619"/>
                  </a:cubicBezTo>
                  <a:close/>
                  <a:moveTo>
                    <a:pt x="3971" y="1314"/>
                  </a:moveTo>
                  <a:cubicBezTo>
                    <a:pt x="3934" y="1314"/>
                    <a:pt x="3899" y="1333"/>
                    <a:pt x="3882" y="1365"/>
                  </a:cubicBezTo>
                  <a:cubicBezTo>
                    <a:pt x="3805" y="1496"/>
                    <a:pt x="3740" y="1627"/>
                    <a:pt x="3685" y="1755"/>
                  </a:cubicBezTo>
                  <a:cubicBezTo>
                    <a:pt x="3664" y="1809"/>
                    <a:pt x="3689" y="1871"/>
                    <a:pt x="3744" y="1893"/>
                  </a:cubicBezTo>
                  <a:cubicBezTo>
                    <a:pt x="3754" y="1900"/>
                    <a:pt x="3769" y="1903"/>
                    <a:pt x="3783" y="1903"/>
                  </a:cubicBezTo>
                  <a:cubicBezTo>
                    <a:pt x="3823" y="1903"/>
                    <a:pt x="3864" y="1878"/>
                    <a:pt x="3882" y="1838"/>
                  </a:cubicBezTo>
                  <a:cubicBezTo>
                    <a:pt x="3933" y="1718"/>
                    <a:pt x="3995" y="1594"/>
                    <a:pt x="4064" y="1471"/>
                  </a:cubicBezTo>
                  <a:cubicBezTo>
                    <a:pt x="4094" y="1419"/>
                    <a:pt x="4075" y="1357"/>
                    <a:pt x="4024" y="1328"/>
                  </a:cubicBezTo>
                  <a:cubicBezTo>
                    <a:pt x="4007" y="1319"/>
                    <a:pt x="3989" y="1314"/>
                    <a:pt x="3971" y="1314"/>
                  </a:cubicBezTo>
                  <a:close/>
                  <a:moveTo>
                    <a:pt x="3648" y="2089"/>
                  </a:moveTo>
                  <a:cubicBezTo>
                    <a:pt x="3600" y="2089"/>
                    <a:pt x="3556" y="2123"/>
                    <a:pt x="3543" y="2170"/>
                  </a:cubicBezTo>
                  <a:cubicBezTo>
                    <a:pt x="3507" y="2318"/>
                    <a:pt x="3485" y="2464"/>
                    <a:pt x="3477" y="2607"/>
                  </a:cubicBezTo>
                  <a:cubicBezTo>
                    <a:pt x="3474" y="2664"/>
                    <a:pt x="3518" y="2716"/>
                    <a:pt x="3576" y="2716"/>
                  </a:cubicBezTo>
                  <a:lnTo>
                    <a:pt x="3583" y="2716"/>
                  </a:lnTo>
                  <a:cubicBezTo>
                    <a:pt x="3638" y="2716"/>
                    <a:pt x="3685" y="2672"/>
                    <a:pt x="3689" y="2617"/>
                  </a:cubicBezTo>
                  <a:cubicBezTo>
                    <a:pt x="3692" y="2489"/>
                    <a:pt x="3714" y="2358"/>
                    <a:pt x="3747" y="2220"/>
                  </a:cubicBezTo>
                  <a:cubicBezTo>
                    <a:pt x="3761" y="2165"/>
                    <a:pt x="3729" y="2108"/>
                    <a:pt x="3674" y="2093"/>
                  </a:cubicBezTo>
                  <a:cubicBezTo>
                    <a:pt x="3665" y="2091"/>
                    <a:pt x="3657" y="2089"/>
                    <a:pt x="3648" y="2089"/>
                  </a:cubicBezTo>
                  <a:close/>
                  <a:moveTo>
                    <a:pt x="3614" y="2925"/>
                  </a:moveTo>
                  <a:cubicBezTo>
                    <a:pt x="3607" y="2925"/>
                    <a:pt x="3601" y="2925"/>
                    <a:pt x="3595" y="2926"/>
                  </a:cubicBezTo>
                  <a:cubicBezTo>
                    <a:pt x="3536" y="2941"/>
                    <a:pt x="3499" y="2995"/>
                    <a:pt x="3511" y="3054"/>
                  </a:cubicBezTo>
                  <a:cubicBezTo>
                    <a:pt x="3540" y="3200"/>
                    <a:pt x="3591" y="3341"/>
                    <a:pt x="3664" y="3476"/>
                  </a:cubicBezTo>
                  <a:cubicBezTo>
                    <a:pt x="3682" y="3513"/>
                    <a:pt x="3718" y="3535"/>
                    <a:pt x="3754" y="3535"/>
                  </a:cubicBezTo>
                  <a:cubicBezTo>
                    <a:pt x="3773" y="3535"/>
                    <a:pt x="3788" y="3528"/>
                    <a:pt x="3805" y="3520"/>
                  </a:cubicBezTo>
                  <a:cubicBezTo>
                    <a:pt x="3857" y="3494"/>
                    <a:pt x="3875" y="3429"/>
                    <a:pt x="3849" y="3378"/>
                  </a:cubicBezTo>
                  <a:cubicBezTo>
                    <a:pt x="3788" y="3262"/>
                    <a:pt x="3744" y="3138"/>
                    <a:pt x="3718" y="3010"/>
                  </a:cubicBezTo>
                  <a:cubicBezTo>
                    <a:pt x="3709" y="2959"/>
                    <a:pt x="3662" y="2925"/>
                    <a:pt x="3614" y="2925"/>
                  </a:cubicBezTo>
                  <a:close/>
                  <a:moveTo>
                    <a:pt x="5773" y="3367"/>
                  </a:moveTo>
                  <a:cubicBezTo>
                    <a:pt x="5720" y="3367"/>
                    <a:pt x="5670" y="3409"/>
                    <a:pt x="5666" y="3466"/>
                  </a:cubicBezTo>
                  <a:cubicBezTo>
                    <a:pt x="5662" y="3524"/>
                    <a:pt x="5706" y="3575"/>
                    <a:pt x="5764" y="3578"/>
                  </a:cubicBezTo>
                  <a:cubicBezTo>
                    <a:pt x="5899" y="3590"/>
                    <a:pt x="5994" y="3669"/>
                    <a:pt x="6048" y="3735"/>
                  </a:cubicBezTo>
                  <a:cubicBezTo>
                    <a:pt x="6067" y="3760"/>
                    <a:pt x="6099" y="3775"/>
                    <a:pt x="6129" y="3775"/>
                  </a:cubicBezTo>
                  <a:cubicBezTo>
                    <a:pt x="6154" y="3775"/>
                    <a:pt x="6176" y="3768"/>
                    <a:pt x="6194" y="3753"/>
                  </a:cubicBezTo>
                  <a:cubicBezTo>
                    <a:pt x="6241" y="3716"/>
                    <a:pt x="6248" y="3647"/>
                    <a:pt x="6213" y="3604"/>
                  </a:cubicBezTo>
                  <a:cubicBezTo>
                    <a:pt x="6099" y="3462"/>
                    <a:pt x="5943" y="3378"/>
                    <a:pt x="5779" y="3367"/>
                  </a:cubicBezTo>
                  <a:cubicBezTo>
                    <a:pt x="5777" y="3367"/>
                    <a:pt x="5775" y="3367"/>
                    <a:pt x="5773" y="3367"/>
                  </a:cubicBezTo>
                  <a:close/>
                  <a:moveTo>
                    <a:pt x="5371" y="3487"/>
                  </a:moveTo>
                  <a:cubicBezTo>
                    <a:pt x="5352" y="3487"/>
                    <a:pt x="5333" y="3492"/>
                    <a:pt x="5317" y="3502"/>
                  </a:cubicBezTo>
                  <a:cubicBezTo>
                    <a:pt x="5211" y="3571"/>
                    <a:pt x="5105" y="3662"/>
                    <a:pt x="5003" y="3778"/>
                  </a:cubicBezTo>
                  <a:lnTo>
                    <a:pt x="4978" y="3804"/>
                  </a:lnTo>
                  <a:cubicBezTo>
                    <a:pt x="4941" y="3852"/>
                    <a:pt x="4949" y="3917"/>
                    <a:pt x="4993" y="3953"/>
                  </a:cubicBezTo>
                  <a:cubicBezTo>
                    <a:pt x="5011" y="3971"/>
                    <a:pt x="5036" y="3978"/>
                    <a:pt x="5062" y="3978"/>
                  </a:cubicBezTo>
                  <a:cubicBezTo>
                    <a:pt x="5091" y="3978"/>
                    <a:pt x="5120" y="3964"/>
                    <a:pt x="5142" y="3943"/>
                  </a:cubicBezTo>
                  <a:lnTo>
                    <a:pt x="5160" y="3921"/>
                  </a:lnTo>
                  <a:cubicBezTo>
                    <a:pt x="5251" y="3819"/>
                    <a:pt x="5342" y="3738"/>
                    <a:pt x="5430" y="3680"/>
                  </a:cubicBezTo>
                  <a:cubicBezTo>
                    <a:pt x="5480" y="3647"/>
                    <a:pt x="5495" y="3585"/>
                    <a:pt x="5462" y="3535"/>
                  </a:cubicBezTo>
                  <a:cubicBezTo>
                    <a:pt x="5441" y="3504"/>
                    <a:pt x="5406" y="3487"/>
                    <a:pt x="5371" y="3487"/>
                  </a:cubicBezTo>
                  <a:close/>
                  <a:moveTo>
                    <a:pt x="3993" y="3669"/>
                  </a:moveTo>
                  <a:cubicBezTo>
                    <a:pt x="3969" y="3669"/>
                    <a:pt x="3945" y="3677"/>
                    <a:pt x="3926" y="3694"/>
                  </a:cubicBezTo>
                  <a:cubicBezTo>
                    <a:pt x="3882" y="3731"/>
                    <a:pt x="3875" y="3800"/>
                    <a:pt x="3914" y="3844"/>
                  </a:cubicBezTo>
                  <a:cubicBezTo>
                    <a:pt x="4006" y="3950"/>
                    <a:pt x="4115" y="4052"/>
                    <a:pt x="4235" y="4146"/>
                  </a:cubicBezTo>
                  <a:cubicBezTo>
                    <a:pt x="4253" y="4161"/>
                    <a:pt x="4279" y="4168"/>
                    <a:pt x="4301" y="4168"/>
                  </a:cubicBezTo>
                  <a:cubicBezTo>
                    <a:pt x="4334" y="4168"/>
                    <a:pt x="4363" y="4153"/>
                    <a:pt x="4384" y="4128"/>
                  </a:cubicBezTo>
                  <a:cubicBezTo>
                    <a:pt x="4421" y="4081"/>
                    <a:pt x="4413" y="4015"/>
                    <a:pt x="4366" y="3978"/>
                  </a:cubicBezTo>
                  <a:cubicBezTo>
                    <a:pt x="4257" y="3891"/>
                    <a:pt x="4159" y="3800"/>
                    <a:pt x="4072" y="3706"/>
                  </a:cubicBezTo>
                  <a:cubicBezTo>
                    <a:pt x="4051" y="3682"/>
                    <a:pt x="4022" y="3669"/>
                    <a:pt x="3993" y="3669"/>
                  </a:cubicBezTo>
                  <a:close/>
                  <a:moveTo>
                    <a:pt x="6280" y="3949"/>
                  </a:moveTo>
                  <a:cubicBezTo>
                    <a:pt x="6278" y="3949"/>
                    <a:pt x="6276" y="3949"/>
                    <a:pt x="6274" y="3950"/>
                  </a:cubicBezTo>
                  <a:cubicBezTo>
                    <a:pt x="6216" y="3957"/>
                    <a:pt x="6172" y="4012"/>
                    <a:pt x="6179" y="4066"/>
                  </a:cubicBezTo>
                  <a:cubicBezTo>
                    <a:pt x="6183" y="4088"/>
                    <a:pt x="6183" y="4110"/>
                    <a:pt x="6183" y="4128"/>
                  </a:cubicBezTo>
                  <a:cubicBezTo>
                    <a:pt x="6183" y="4234"/>
                    <a:pt x="6157" y="4325"/>
                    <a:pt x="6107" y="4398"/>
                  </a:cubicBezTo>
                  <a:cubicBezTo>
                    <a:pt x="6074" y="4445"/>
                    <a:pt x="6085" y="4511"/>
                    <a:pt x="6132" y="4546"/>
                  </a:cubicBezTo>
                  <a:cubicBezTo>
                    <a:pt x="6150" y="4558"/>
                    <a:pt x="6172" y="4565"/>
                    <a:pt x="6194" y="4565"/>
                  </a:cubicBezTo>
                  <a:cubicBezTo>
                    <a:pt x="6227" y="4565"/>
                    <a:pt x="6260" y="4551"/>
                    <a:pt x="6278" y="4518"/>
                  </a:cubicBezTo>
                  <a:cubicBezTo>
                    <a:pt x="6354" y="4412"/>
                    <a:pt x="6394" y="4277"/>
                    <a:pt x="6394" y="4128"/>
                  </a:cubicBezTo>
                  <a:cubicBezTo>
                    <a:pt x="6394" y="4103"/>
                    <a:pt x="6394" y="4074"/>
                    <a:pt x="6391" y="4044"/>
                  </a:cubicBezTo>
                  <a:cubicBezTo>
                    <a:pt x="6383" y="3989"/>
                    <a:pt x="6333" y="3949"/>
                    <a:pt x="6280" y="3949"/>
                  </a:cubicBezTo>
                  <a:close/>
                  <a:moveTo>
                    <a:pt x="4858" y="4133"/>
                  </a:moveTo>
                  <a:cubicBezTo>
                    <a:pt x="4815" y="4133"/>
                    <a:pt x="4774" y="4158"/>
                    <a:pt x="4759" y="4201"/>
                  </a:cubicBezTo>
                  <a:cubicBezTo>
                    <a:pt x="4756" y="4212"/>
                    <a:pt x="4749" y="4223"/>
                    <a:pt x="4745" y="4234"/>
                  </a:cubicBezTo>
                  <a:cubicBezTo>
                    <a:pt x="4731" y="4223"/>
                    <a:pt x="4719" y="4215"/>
                    <a:pt x="4705" y="4208"/>
                  </a:cubicBezTo>
                  <a:cubicBezTo>
                    <a:pt x="4687" y="4198"/>
                    <a:pt x="4668" y="4194"/>
                    <a:pt x="4649" y="4194"/>
                  </a:cubicBezTo>
                  <a:cubicBezTo>
                    <a:pt x="4613" y="4194"/>
                    <a:pt x="4578" y="4211"/>
                    <a:pt x="4559" y="4245"/>
                  </a:cubicBezTo>
                  <a:cubicBezTo>
                    <a:pt x="4530" y="4296"/>
                    <a:pt x="4544" y="4361"/>
                    <a:pt x="4596" y="4390"/>
                  </a:cubicBezTo>
                  <a:cubicBezTo>
                    <a:pt x="4625" y="4405"/>
                    <a:pt x="4654" y="4423"/>
                    <a:pt x="4679" y="4437"/>
                  </a:cubicBezTo>
                  <a:cubicBezTo>
                    <a:pt x="4665" y="4496"/>
                    <a:pt x="4650" y="4558"/>
                    <a:pt x="4635" y="4620"/>
                  </a:cubicBezTo>
                  <a:cubicBezTo>
                    <a:pt x="4625" y="4678"/>
                    <a:pt x="4661" y="4733"/>
                    <a:pt x="4716" y="4747"/>
                  </a:cubicBezTo>
                  <a:cubicBezTo>
                    <a:pt x="4723" y="4747"/>
                    <a:pt x="4731" y="4751"/>
                    <a:pt x="4738" y="4751"/>
                  </a:cubicBezTo>
                  <a:cubicBezTo>
                    <a:pt x="4788" y="4751"/>
                    <a:pt x="4832" y="4714"/>
                    <a:pt x="4843" y="4667"/>
                  </a:cubicBezTo>
                  <a:cubicBezTo>
                    <a:pt x="4850" y="4623"/>
                    <a:pt x="4862" y="4580"/>
                    <a:pt x="4872" y="4539"/>
                  </a:cubicBezTo>
                  <a:cubicBezTo>
                    <a:pt x="4909" y="4558"/>
                    <a:pt x="4945" y="4576"/>
                    <a:pt x="4981" y="4590"/>
                  </a:cubicBezTo>
                  <a:cubicBezTo>
                    <a:pt x="4995" y="4597"/>
                    <a:pt x="5010" y="4600"/>
                    <a:pt x="5024" y="4600"/>
                  </a:cubicBezTo>
                  <a:cubicBezTo>
                    <a:pt x="5063" y="4600"/>
                    <a:pt x="5101" y="4576"/>
                    <a:pt x="5120" y="4539"/>
                  </a:cubicBezTo>
                  <a:cubicBezTo>
                    <a:pt x="5146" y="4485"/>
                    <a:pt x="5120" y="4423"/>
                    <a:pt x="5065" y="4398"/>
                  </a:cubicBezTo>
                  <a:cubicBezTo>
                    <a:pt x="5025" y="4380"/>
                    <a:pt x="4978" y="4358"/>
                    <a:pt x="4934" y="4336"/>
                  </a:cubicBezTo>
                  <a:cubicBezTo>
                    <a:pt x="4941" y="4314"/>
                    <a:pt x="4949" y="4296"/>
                    <a:pt x="4956" y="4277"/>
                  </a:cubicBezTo>
                  <a:cubicBezTo>
                    <a:pt x="4974" y="4223"/>
                    <a:pt x="4949" y="4161"/>
                    <a:pt x="4894" y="4139"/>
                  </a:cubicBezTo>
                  <a:cubicBezTo>
                    <a:pt x="4882" y="4135"/>
                    <a:pt x="4870" y="4133"/>
                    <a:pt x="4858" y="4133"/>
                  </a:cubicBezTo>
                  <a:close/>
                  <a:moveTo>
                    <a:pt x="5419" y="4529"/>
                  </a:moveTo>
                  <a:cubicBezTo>
                    <a:pt x="5373" y="4529"/>
                    <a:pt x="5329" y="4563"/>
                    <a:pt x="5317" y="4612"/>
                  </a:cubicBezTo>
                  <a:cubicBezTo>
                    <a:pt x="5305" y="4667"/>
                    <a:pt x="5339" y="4726"/>
                    <a:pt x="5396" y="4740"/>
                  </a:cubicBezTo>
                  <a:cubicBezTo>
                    <a:pt x="5509" y="4765"/>
                    <a:pt x="5615" y="4780"/>
                    <a:pt x="5714" y="4780"/>
                  </a:cubicBezTo>
                  <a:cubicBezTo>
                    <a:pt x="5764" y="4780"/>
                    <a:pt x="5811" y="4776"/>
                    <a:pt x="5855" y="4769"/>
                  </a:cubicBezTo>
                  <a:cubicBezTo>
                    <a:pt x="5914" y="4761"/>
                    <a:pt x="5950" y="4707"/>
                    <a:pt x="5943" y="4649"/>
                  </a:cubicBezTo>
                  <a:cubicBezTo>
                    <a:pt x="5933" y="4595"/>
                    <a:pt x="5889" y="4560"/>
                    <a:pt x="5837" y="4560"/>
                  </a:cubicBezTo>
                  <a:cubicBezTo>
                    <a:pt x="5832" y="4560"/>
                    <a:pt x="5828" y="4561"/>
                    <a:pt x="5823" y="4561"/>
                  </a:cubicBezTo>
                  <a:cubicBezTo>
                    <a:pt x="5789" y="4566"/>
                    <a:pt x="5754" y="4568"/>
                    <a:pt x="5716" y="4568"/>
                  </a:cubicBezTo>
                  <a:cubicBezTo>
                    <a:pt x="5635" y="4568"/>
                    <a:pt x="5543" y="4557"/>
                    <a:pt x="5444" y="4532"/>
                  </a:cubicBezTo>
                  <a:cubicBezTo>
                    <a:pt x="5435" y="4530"/>
                    <a:pt x="5427" y="4529"/>
                    <a:pt x="5419" y="4529"/>
                  </a:cubicBezTo>
                  <a:close/>
                  <a:moveTo>
                    <a:pt x="4670" y="4954"/>
                  </a:moveTo>
                  <a:cubicBezTo>
                    <a:pt x="4617" y="4954"/>
                    <a:pt x="4569" y="4992"/>
                    <a:pt x="4563" y="5045"/>
                  </a:cubicBezTo>
                  <a:cubicBezTo>
                    <a:pt x="4544" y="5180"/>
                    <a:pt x="4530" y="5322"/>
                    <a:pt x="4516" y="5472"/>
                  </a:cubicBezTo>
                  <a:cubicBezTo>
                    <a:pt x="4512" y="5530"/>
                    <a:pt x="4552" y="5581"/>
                    <a:pt x="4610" y="5585"/>
                  </a:cubicBezTo>
                  <a:lnTo>
                    <a:pt x="4621" y="5585"/>
                  </a:lnTo>
                  <a:cubicBezTo>
                    <a:pt x="4675" y="5585"/>
                    <a:pt x="4719" y="5544"/>
                    <a:pt x="4727" y="5490"/>
                  </a:cubicBezTo>
                  <a:cubicBezTo>
                    <a:pt x="4738" y="5344"/>
                    <a:pt x="4752" y="5206"/>
                    <a:pt x="4771" y="5075"/>
                  </a:cubicBezTo>
                  <a:cubicBezTo>
                    <a:pt x="4781" y="5017"/>
                    <a:pt x="4741" y="4962"/>
                    <a:pt x="4683" y="4955"/>
                  </a:cubicBezTo>
                  <a:cubicBezTo>
                    <a:pt x="4679" y="4954"/>
                    <a:pt x="4674" y="4954"/>
                    <a:pt x="4670" y="4954"/>
                  </a:cubicBezTo>
                  <a:close/>
                  <a:moveTo>
                    <a:pt x="4596" y="5796"/>
                  </a:moveTo>
                  <a:cubicBezTo>
                    <a:pt x="4541" y="5796"/>
                    <a:pt x="4487" y="5835"/>
                    <a:pt x="4482" y="5894"/>
                  </a:cubicBezTo>
                  <a:cubicBezTo>
                    <a:pt x="4472" y="6032"/>
                    <a:pt x="4465" y="6174"/>
                    <a:pt x="4457" y="6320"/>
                  </a:cubicBezTo>
                  <a:cubicBezTo>
                    <a:pt x="4454" y="6378"/>
                    <a:pt x="4497" y="6425"/>
                    <a:pt x="4556" y="6430"/>
                  </a:cubicBezTo>
                  <a:lnTo>
                    <a:pt x="4563" y="6430"/>
                  </a:lnTo>
                  <a:cubicBezTo>
                    <a:pt x="4618" y="6430"/>
                    <a:pt x="4665" y="6386"/>
                    <a:pt x="4668" y="6331"/>
                  </a:cubicBezTo>
                  <a:cubicBezTo>
                    <a:pt x="4675" y="6185"/>
                    <a:pt x="4683" y="6047"/>
                    <a:pt x="4694" y="5909"/>
                  </a:cubicBezTo>
                  <a:cubicBezTo>
                    <a:pt x="4697" y="5850"/>
                    <a:pt x="4654" y="5800"/>
                    <a:pt x="4596" y="5796"/>
                  </a:cubicBezTo>
                  <a:close/>
                  <a:moveTo>
                    <a:pt x="4538" y="6640"/>
                  </a:moveTo>
                  <a:cubicBezTo>
                    <a:pt x="4479" y="6640"/>
                    <a:pt x="4435" y="6686"/>
                    <a:pt x="4435" y="6742"/>
                  </a:cubicBezTo>
                  <a:cubicBezTo>
                    <a:pt x="4425" y="6880"/>
                    <a:pt x="4417" y="7023"/>
                    <a:pt x="4410" y="7161"/>
                  </a:cubicBezTo>
                  <a:cubicBezTo>
                    <a:pt x="4406" y="7219"/>
                    <a:pt x="4450" y="7270"/>
                    <a:pt x="4509" y="7274"/>
                  </a:cubicBezTo>
                  <a:lnTo>
                    <a:pt x="4516" y="7274"/>
                  </a:lnTo>
                  <a:cubicBezTo>
                    <a:pt x="4570" y="7274"/>
                    <a:pt x="4618" y="7230"/>
                    <a:pt x="4621" y="7176"/>
                  </a:cubicBezTo>
                  <a:cubicBezTo>
                    <a:pt x="4628" y="7033"/>
                    <a:pt x="4635" y="6892"/>
                    <a:pt x="4643" y="6753"/>
                  </a:cubicBezTo>
                  <a:cubicBezTo>
                    <a:pt x="4647" y="6695"/>
                    <a:pt x="4603" y="6644"/>
                    <a:pt x="4544" y="6640"/>
                  </a:cubicBezTo>
                  <a:cubicBezTo>
                    <a:pt x="4542" y="6640"/>
                    <a:pt x="4540" y="6640"/>
                    <a:pt x="4538" y="6640"/>
                  </a:cubicBezTo>
                  <a:close/>
                  <a:moveTo>
                    <a:pt x="4487" y="7485"/>
                  </a:moveTo>
                  <a:cubicBezTo>
                    <a:pt x="4431" y="7485"/>
                    <a:pt x="4384" y="7527"/>
                    <a:pt x="4381" y="7583"/>
                  </a:cubicBezTo>
                  <a:cubicBezTo>
                    <a:pt x="4370" y="7722"/>
                    <a:pt x="4356" y="7863"/>
                    <a:pt x="4344" y="8002"/>
                  </a:cubicBezTo>
                  <a:cubicBezTo>
                    <a:pt x="4337" y="8060"/>
                    <a:pt x="4377" y="8112"/>
                    <a:pt x="4435" y="8115"/>
                  </a:cubicBezTo>
                  <a:cubicBezTo>
                    <a:pt x="4439" y="8119"/>
                    <a:pt x="4443" y="8119"/>
                    <a:pt x="4447" y="8119"/>
                  </a:cubicBezTo>
                  <a:cubicBezTo>
                    <a:pt x="4501" y="8119"/>
                    <a:pt x="4548" y="8078"/>
                    <a:pt x="4552" y="8024"/>
                  </a:cubicBezTo>
                  <a:cubicBezTo>
                    <a:pt x="4566" y="7882"/>
                    <a:pt x="4581" y="7740"/>
                    <a:pt x="4592" y="7598"/>
                  </a:cubicBezTo>
                  <a:cubicBezTo>
                    <a:pt x="4596" y="7539"/>
                    <a:pt x="4552" y="7489"/>
                    <a:pt x="4494" y="7485"/>
                  </a:cubicBezTo>
                  <a:cubicBezTo>
                    <a:pt x="4492" y="7485"/>
                    <a:pt x="4489" y="7485"/>
                    <a:pt x="4487" y="7485"/>
                  </a:cubicBezTo>
                  <a:close/>
                  <a:moveTo>
                    <a:pt x="4400" y="8325"/>
                  </a:moveTo>
                  <a:cubicBezTo>
                    <a:pt x="4348" y="8325"/>
                    <a:pt x="4300" y="8363"/>
                    <a:pt x="4294" y="8417"/>
                  </a:cubicBezTo>
                  <a:cubicBezTo>
                    <a:pt x="4275" y="8556"/>
                    <a:pt x="4253" y="8694"/>
                    <a:pt x="4228" y="8828"/>
                  </a:cubicBezTo>
                  <a:cubicBezTo>
                    <a:pt x="4217" y="8887"/>
                    <a:pt x="4253" y="8942"/>
                    <a:pt x="4312" y="8952"/>
                  </a:cubicBezTo>
                  <a:lnTo>
                    <a:pt x="4329" y="8952"/>
                  </a:lnTo>
                  <a:cubicBezTo>
                    <a:pt x="4381" y="8952"/>
                    <a:pt x="4425" y="8920"/>
                    <a:pt x="4435" y="8868"/>
                  </a:cubicBezTo>
                  <a:cubicBezTo>
                    <a:pt x="4461" y="8730"/>
                    <a:pt x="4482" y="8588"/>
                    <a:pt x="4501" y="8446"/>
                  </a:cubicBezTo>
                  <a:cubicBezTo>
                    <a:pt x="4509" y="8388"/>
                    <a:pt x="4468" y="8334"/>
                    <a:pt x="4413" y="8326"/>
                  </a:cubicBezTo>
                  <a:cubicBezTo>
                    <a:pt x="4409" y="8325"/>
                    <a:pt x="4405" y="8325"/>
                    <a:pt x="4400" y="8325"/>
                  </a:cubicBezTo>
                  <a:close/>
                  <a:moveTo>
                    <a:pt x="4237" y="9157"/>
                  </a:moveTo>
                  <a:cubicBezTo>
                    <a:pt x="4192" y="9157"/>
                    <a:pt x="4149" y="9187"/>
                    <a:pt x="4137" y="9236"/>
                  </a:cubicBezTo>
                  <a:cubicBezTo>
                    <a:pt x="4100" y="9374"/>
                    <a:pt x="4060" y="9510"/>
                    <a:pt x="4017" y="9629"/>
                  </a:cubicBezTo>
                  <a:cubicBezTo>
                    <a:pt x="3998" y="9685"/>
                    <a:pt x="4028" y="9746"/>
                    <a:pt x="4082" y="9764"/>
                  </a:cubicBezTo>
                  <a:cubicBezTo>
                    <a:pt x="4094" y="9768"/>
                    <a:pt x="4104" y="9772"/>
                    <a:pt x="4119" y="9772"/>
                  </a:cubicBezTo>
                  <a:cubicBezTo>
                    <a:pt x="4163" y="9772"/>
                    <a:pt x="4203" y="9742"/>
                    <a:pt x="4217" y="9699"/>
                  </a:cubicBezTo>
                  <a:cubicBezTo>
                    <a:pt x="4260" y="9571"/>
                    <a:pt x="4304" y="9433"/>
                    <a:pt x="4341" y="9287"/>
                  </a:cubicBezTo>
                  <a:cubicBezTo>
                    <a:pt x="4356" y="9229"/>
                    <a:pt x="4322" y="9174"/>
                    <a:pt x="4264" y="9160"/>
                  </a:cubicBezTo>
                  <a:cubicBezTo>
                    <a:pt x="4255" y="9158"/>
                    <a:pt x="4246" y="9157"/>
                    <a:pt x="4237" y="9157"/>
                  </a:cubicBezTo>
                  <a:close/>
                  <a:moveTo>
                    <a:pt x="3954" y="9949"/>
                  </a:moveTo>
                  <a:cubicBezTo>
                    <a:pt x="3916" y="9949"/>
                    <a:pt x="3878" y="9970"/>
                    <a:pt x="3860" y="10008"/>
                  </a:cubicBezTo>
                  <a:cubicBezTo>
                    <a:pt x="3798" y="10135"/>
                    <a:pt x="3729" y="10253"/>
                    <a:pt x="3657" y="10354"/>
                  </a:cubicBezTo>
                  <a:cubicBezTo>
                    <a:pt x="3620" y="10401"/>
                    <a:pt x="3630" y="10467"/>
                    <a:pt x="3678" y="10500"/>
                  </a:cubicBezTo>
                  <a:cubicBezTo>
                    <a:pt x="3696" y="10515"/>
                    <a:pt x="3718" y="10522"/>
                    <a:pt x="3740" y="10522"/>
                  </a:cubicBezTo>
                  <a:cubicBezTo>
                    <a:pt x="3773" y="10522"/>
                    <a:pt x="3805" y="10507"/>
                    <a:pt x="3827" y="10478"/>
                  </a:cubicBezTo>
                  <a:cubicBezTo>
                    <a:pt x="3907" y="10365"/>
                    <a:pt x="3984" y="10238"/>
                    <a:pt x="4050" y="10100"/>
                  </a:cubicBezTo>
                  <a:cubicBezTo>
                    <a:pt x="4075" y="10048"/>
                    <a:pt x="4053" y="9986"/>
                    <a:pt x="4002" y="9961"/>
                  </a:cubicBezTo>
                  <a:cubicBezTo>
                    <a:pt x="3987" y="9953"/>
                    <a:pt x="3970" y="9949"/>
                    <a:pt x="3954" y="9949"/>
                  </a:cubicBezTo>
                  <a:close/>
                  <a:moveTo>
                    <a:pt x="124" y="10601"/>
                  </a:moveTo>
                  <a:cubicBezTo>
                    <a:pt x="82" y="10601"/>
                    <a:pt x="42" y="10626"/>
                    <a:pt x="26" y="10668"/>
                  </a:cubicBezTo>
                  <a:cubicBezTo>
                    <a:pt x="1" y="10718"/>
                    <a:pt x="26" y="10780"/>
                    <a:pt x="81" y="10806"/>
                  </a:cubicBezTo>
                  <a:cubicBezTo>
                    <a:pt x="132" y="10828"/>
                    <a:pt x="183" y="10846"/>
                    <a:pt x="234" y="10868"/>
                  </a:cubicBezTo>
                  <a:cubicBezTo>
                    <a:pt x="249" y="10875"/>
                    <a:pt x="263" y="10875"/>
                    <a:pt x="274" y="10875"/>
                  </a:cubicBezTo>
                  <a:cubicBezTo>
                    <a:pt x="318" y="10875"/>
                    <a:pt x="354" y="10849"/>
                    <a:pt x="372" y="10809"/>
                  </a:cubicBezTo>
                  <a:cubicBezTo>
                    <a:pt x="394" y="10755"/>
                    <a:pt x="368" y="10693"/>
                    <a:pt x="314" y="10671"/>
                  </a:cubicBezTo>
                  <a:cubicBezTo>
                    <a:pt x="263" y="10653"/>
                    <a:pt x="215" y="10631"/>
                    <a:pt x="165" y="10609"/>
                  </a:cubicBezTo>
                  <a:cubicBezTo>
                    <a:pt x="151" y="10604"/>
                    <a:pt x="138" y="10601"/>
                    <a:pt x="124" y="10601"/>
                  </a:cubicBezTo>
                  <a:close/>
                  <a:moveTo>
                    <a:pt x="3463" y="10625"/>
                  </a:moveTo>
                  <a:cubicBezTo>
                    <a:pt x="3437" y="10625"/>
                    <a:pt x="3411" y="10634"/>
                    <a:pt x="3390" y="10653"/>
                  </a:cubicBezTo>
                  <a:cubicBezTo>
                    <a:pt x="3296" y="10740"/>
                    <a:pt x="3186" y="10816"/>
                    <a:pt x="3074" y="10878"/>
                  </a:cubicBezTo>
                  <a:cubicBezTo>
                    <a:pt x="3023" y="10908"/>
                    <a:pt x="3001" y="10973"/>
                    <a:pt x="3030" y="11024"/>
                  </a:cubicBezTo>
                  <a:cubicBezTo>
                    <a:pt x="3048" y="11056"/>
                    <a:pt x="3084" y="11078"/>
                    <a:pt x="3124" y="11078"/>
                  </a:cubicBezTo>
                  <a:cubicBezTo>
                    <a:pt x="3139" y="11078"/>
                    <a:pt x="3158" y="11075"/>
                    <a:pt x="3172" y="11064"/>
                  </a:cubicBezTo>
                  <a:cubicBezTo>
                    <a:pt x="3303" y="10995"/>
                    <a:pt x="3423" y="10908"/>
                    <a:pt x="3536" y="10809"/>
                  </a:cubicBezTo>
                  <a:cubicBezTo>
                    <a:pt x="3576" y="10769"/>
                    <a:pt x="3580" y="10703"/>
                    <a:pt x="3540" y="10660"/>
                  </a:cubicBezTo>
                  <a:cubicBezTo>
                    <a:pt x="3520" y="10637"/>
                    <a:pt x="3492" y="10625"/>
                    <a:pt x="3463" y="10625"/>
                  </a:cubicBezTo>
                  <a:close/>
                  <a:moveTo>
                    <a:pt x="667" y="10815"/>
                  </a:moveTo>
                  <a:cubicBezTo>
                    <a:pt x="624" y="10815"/>
                    <a:pt x="583" y="10840"/>
                    <a:pt x="569" y="10886"/>
                  </a:cubicBezTo>
                  <a:cubicBezTo>
                    <a:pt x="550" y="10940"/>
                    <a:pt x="580" y="10999"/>
                    <a:pt x="634" y="11017"/>
                  </a:cubicBezTo>
                  <a:cubicBezTo>
                    <a:pt x="776" y="11068"/>
                    <a:pt x="915" y="11108"/>
                    <a:pt x="1046" y="11144"/>
                  </a:cubicBezTo>
                  <a:cubicBezTo>
                    <a:pt x="1053" y="11148"/>
                    <a:pt x="1064" y="11148"/>
                    <a:pt x="1071" y="11148"/>
                  </a:cubicBezTo>
                  <a:cubicBezTo>
                    <a:pt x="1118" y="11148"/>
                    <a:pt x="1162" y="11118"/>
                    <a:pt x="1173" y="11071"/>
                  </a:cubicBezTo>
                  <a:cubicBezTo>
                    <a:pt x="1192" y="11017"/>
                    <a:pt x="1155" y="10959"/>
                    <a:pt x="1101" y="10940"/>
                  </a:cubicBezTo>
                  <a:cubicBezTo>
                    <a:pt x="973" y="10908"/>
                    <a:pt x="842" y="10868"/>
                    <a:pt x="703" y="10821"/>
                  </a:cubicBezTo>
                  <a:cubicBezTo>
                    <a:pt x="691" y="10817"/>
                    <a:pt x="679" y="10815"/>
                    <a:pt x="667" y="10815"/>
                  </a:cubicBezTo>
                  <a:close/>
                  <a:moveTo>
                    <a:pt x="1484" y="11033"/>
                  </a:moveTo>
                  <a:cubicBezTo>
                    <a:pt x="1434" y="11033"/>
                    <a:pt x="1390" y="11067"/>
                    <a:pt x="1380" y="11118"/>
                  </a:cubicBezTo>
                  <a:cubicBezTo>
                    <a:pt x="1370" y="11177"/>
                    <a:pt x="1407" y="11231"/>
                    <a:pt x="1464" y="11243"/>
                  </a:cubicBezTo>
                  <a:cubicBezTo>
                    <a:pt x="1614" y="11271"/>
                    <a:pt x="1756" y="11290"/>
                    <a:pt x="1894" y="11301"/>
                  </a:cubicBezTo>
                  <a:lnTo>
                    <a:pt x="1901" y="11301"/>
                  </a:lnTo>
                  <a:cubicBezTo>
                    <a:pt x="1956" y="11301"/>
                    <a:pt x="2003" y="11257"/>
                    <a:pt x="2007" y="11202"/>
                  </a:cubicBezTo>
                  <a:cubicBezTo>
                    <a:pt x="2010" y="11144"/>
                    <a:pt x="1967" y="11093"/>
                    <a:pt x="1909" y="11090"/>
                  </a:cubicBezTo>
                  <a:cubicBezTo>
                    <a:pt x="1781" y="11078"/>
                    <a:pt x="1642" y="11061"/>
                    <a:pt x="1504" y="11035"/>
                  </a:cubicBezTo>
                  <a:cubicBezTo>
                    <a:pt x="1498" y="11033"/>
                    <a:pt x="1491" y="11033"/>
                    <a:pt x="1484" y="11033"/>
                  </a:cubicBezTo>
                  <a:close/>
                  <a:moveTo>
                    <a:pt x="2734" y="11021"/>
                  </a:moveTo>
                  <a:cubicBezTo>
                    <a:pt x="2725" y="11021"/>
                    <a:pt x="2715" y="11022"/>
                    <a:pt x="2706" y="11024"/>
                  </a:cubicBezTo>
                  <a:cubicBezTo>
                    <a:pt x="2586" y="11056"/>
                    <a:pt x="2451" y="11083"/>
                    <a:pt x="2316" y="11090"/>
                  </a:cubicBezTo>
                  <a:cubicBezTo>
                    <a:pt x="2258" y="11093"/>
                    <a:pt x="2215" y="11144"/>
                    <a:pt x="2218" y="11202"/>
                  </a:cubicBezTo>
                  <a:cubicBezTo>
                    <a:pt x="2222" y="11261"/>
                    <a:pt x="2269" y="11301"/>
                    <a:pt x="2324" y="11301"/>
                  </a:cubicBezTo>
                  <a:lnTo>
                    <a:pt x="2331" y="11301"/>
                  </a:lnTo>
                  <a:cubicBezTo>
                    <a:pt x="2480" y="11290"/>
                    <a:pt x="2625" y="11264"/>
                    <a:pt x="2764" y="11228"/>
                  </a:cubicBezTo>
                  <a:cubicBezTo>
                    <a:pt x="2819" y="11214"/>
                    <a:pt x="2852" y="11155"/>
                    <a:pt x="2837" y="11100"/>
                  </a:cubicBezTo>
                  <a:cubicBezTo>
                    <a:pt x="2824" y="11052"/>
                    <a:pt x="2782" y="11021"/>
                    <a:pt x="2734" y="1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30"/>
          <p:cNvSpPr/>
          <p:nvPr/>
        </p:nvSpPr>
        <p:spPr>
          <a:xfrm>
            <a:off x="3085980" y="4251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0"/>
          <p:cNvSpPr/>
          <p:nvPr/>
        </p:nvSpPr>
        <p:spPr>
          <a:xfrm>
            <a:off x="3964336" y="8206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30"/>
          <p:cNvGrpSpPr/>
          <p:nvPr/>
        </p:nvGrpSpPr>
        <p:grpSpPr>
          <a:xfrm>
            <a:off x="10565711" y="719336"/>
            <a:ext cx="675324" cy="653581"/>
            <a:chOff x="62800" y="2118400"/>
            <a:chExt cx="224400" cy="217175"/>
          </a:xfrm>
        </p:grpSpPr>
        <p:sp>
          <p:nvSpPr>
            <p:cNvPr id="340" name="Google Shape;340;p30"/>
            <p:cNvSpPr/>
            <p:nvPr/>
          </p:nvSpPr>
          <p:spPr>
            <a:xfrm>
              <a:off x="97400" y="2158475"/>
              <a:ext cx="164425" cy="123950"/>
            </a:xfrm>
            <a:custGeom>
              <a:avLst/>
              <a:gdLst/>
              <a:ahLst/>
              <a:cxnLst/>
              <a:rect l="l" t="t" r="r" b="b"/>
              <a:pathLst>
                <a:path w="6577" h="4958" extrusionOk="0">
                  <a:moveTo>
                    <a:pt x="4645" y="1"/>
                  </a:moveTo>
                  <a:cubicBezTo>
                    <a:pt x="3533" y="1"/>
                    <a:pt x="3125" y="1597"/>
                    <a:pt x="3125" y="1597"/>
                  </a:cubicBezTo>
                  <a:cubicBezTo>
                    <a:pt x="2799" y="999"/>
                    <a:pt x="2157" y="585"/>
                    <a:pt x="1568" y="585"/>
                  </a:cubicBezTo>
                  <a:cubicBezTo>
                    <a:pt x="1042" y="585"/>
                    <a:pt x="558" y="915"/>
                    <a:pt x="379" y="1739"/>
                  </a:cubicBezTo>
                  <a:cubicBezTo>
                    <a:pt x="1" y="3491"/>
                    <a:pt x="3645" y="4958"/>
                    <a:pt x="3645" y="4958"/>
                  </a:cubicBezTo>
                  <a:cubicBezTo>
                    <a:pt x="4213" y="4910"/>
                    <a:pt x="6576" y="607"/>
                    <a:pt x="5108" y="86"/>
                  </a:cubicBezTo>
                  <a:cubicBezTo>
                    <a:pt x="4942" y="27"/>
                    <a:pt x="4788" y="1"/>
                    <a:pt x="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2800" y="2118400"/>
              <a:ext cx="224400" cy="217175"/>
            </a:xfrm>
            <a:custGeom>
              <a:avLst/>
              <a:gdLst/>
              <a:ahLst/>
              <a:cxnLst/>
              <a:rect l="l" t="t" r="r" b="b"/>
              <a:pathLst>
                <a:path w="8976" h="8687" extrusionOk="0">
                  <a:moveTo>
                    <a:pt x="4640" y="211"/>
                  </a:moveTo>
                  <a:cubicBezTo>
                    <a:pt x="5798" y="211"/>
                    <a:pt x="6748" y="560"/>
                    <a:pt x="7461" y="1249"/>
                  </a:cubicBezTo>
                  <a:cubicBezTo>
                    <a:pt x="8459" y="2210"/>
                    <a:pt x="8750" y="3586"/>
                    <a:pt x="8258" y="5025"/>
                  </a:cubicBezTo>
                  <a:cubicBezTo>
                    <a:pt x="7650" y="6812"/>
                    <a:pt x="6030" y="8148"/>
                    <a:pt x="4225" y="8349"/>
                  </a:cubicBezTo>
                  <a:cubicBezTo>
                    <a:pt x="3445" y="8436"/>
                    <a:pt x="2910" y="8476"/>
                    <a:pt x="2593" y="8476"/>
                  </a:cubicBezTo>
                  <a:cubicBezTo>
                    <a:pt x="2404" y="8476"/>
                    <a:pt x="2316" y="8461"/>
                    <a:pt x="2276" y="8451"/>
                  </a:cubicBezTo>
                  <a:cubicBezTo>
                    <a:pt x="2324" y="8392"/>
                    <a:pt x="2451" y="8290"/>
                    <a:pt x="2546" y="8214"/>
                  </a:cubicBezTo>
                  <a:cubicBezTo>
                    <a:pt x="2757" y="8046"/>
                    <a:pt x="3023" y="7839"/>
                    <a:pt x="3143" y="7606"/>
                  </a:cubicBezTo>
                  <a:cubicBezTo>
                    <a:pt x="3190" y="7518"/>
                    <a:pt x="3198" y="7438"/>
                    <a:pt x="3168" y="7369"/>
                  </a:cubicBezTo>
                  <a:cubicBezTo>
                    <a:pt x="3103" y="7238"/>
                    <a:pt x="2928" y="7201"/>
                    <a:pt x="2659" y="7144"/>
                  </a:cubicBezTo>
                  <a:cubicBezTo>
                    <a:pt x="2128" y="7038"/>
                    <a:pt x="1239" y="6856"/>
                    <a:pt x="744" y="5756"/>
                  </a:cubicBezTo>
                  <a:cubicBezTo>
                    <a:pt x="219" y="4588"/>
                    <a:pt x="223" y="3178"/>
                    <a:pt x="758" y="2079"/>
                  </a:cubicBezTo>
                  <a:cubicBezTo>
                    <a:pt x="1140" y="1296"/>
                    <a:pt x="1745" y="772"/>
                    <a:pt x="2481" y="590"/>
                  </a:cubicBezTo>
                  <a:cubicBezTo>
                    <a:pt x="2491" y="586"/>
                    <a:pt x="3464" y="211"/>
                    <a:pt x="4640" y="211"/>
                  </a:cubicBezTo>
                  <a:close/>
                  <a:moveTo>
                    <a:pt x="4640" y="0"/>
                  </a:moveTo>
                  <a:cubicBezTo>
                    <a:pt x="3424" y="0"/>
                    <a:pt x="2444" y="378"/>
                    <a:pt x="2419" y="390"/>
                  </a:cubicBezTo>
                  <a:cubicBezTo>
                    <a:pt x="1636" y="578"/>
                    <a:pt x="980" y="1146"/>
                    <a:pt x="569" y="1988"/>
                  </a:cubicBezTo>
                  <a:cubicBezTo>
                    <a:pt x="9" y="3138"/>
                    <a:pt x="1" y="4616"/>
                    <a:pt x="550" y="5843"/>
                  </a:cubicBezTo>
                  <a:cubicBezTo>
                    <a:pt x="1090" y="7038"/>
                    <a:pt x="2044" y="7234"/>
                    <a:pt x="2615" y="7351"/>
                  </a:cubicBezTo>
                  <a:cubicBezTo>
                    <a:pt x="2757" y="7380"/>
                    <a:pt x="2953" y="7420"/>
                    <a:pt x="2975" y="7460"/>
                  </a:cubicBezTo>
                  <a:cubicBezTo>
                    <a:pt x="2975" y="7460"/>
                    <a:pt x="2975" y="7471"/>
                    <a:pt x="2958" y="7507"/>
                  </a:cubicBezTo>
                  <a:cubicBezTo>
                    <a:pt x="2856" y="7700"/>
                    <a:pt x="2612" y="7893"/>
                    <a:pt x="2415" y="8050"/>
                  </a:cubicBezTo>
                  <a:cubicBezTo>
                    <a:pt x="2167" y="8246"/>
                    <a:pt x="2004" y="8374"/>
                    <a:pt x="2058" y="8527"/>
                  </a:cubicBezTo>
                  <a:cubicBezTo>
                    <a:pt x="2098" y="8643"/>
                    <a:pt x="2244" y="8687"/>
                    <a:pt x="2593" y="8687"/>
                  </a:cubicBezTo>
                  <a:cubicBezTo>
                    <a:pt x="2925" y="8687"/>
                    <a:pt x="3449" y="8647"/>
                    <a:pt x="4247" y="8560"/>
                  </a:cubicBezTo>
                  <a:cubicBezTo>
                    <a:pt x="6132" y="8349"/>
                    <a:pt x="7825" y="6957"/>
                    <a:pt x="8459" y="5094"/>
                  </a:cubicBezTo>
                  <a:cubicBezTo>
                    <a:pt x="8976" y="3571"/>
                    <a:pt x="8666" y="2116"/>
                    <a:pt x="7607" y="1096"/>
                  </a:cubicBezTo>
                  <a:cubicBezTo>
                    <a:pt x="6853" y="368"/>
                    <a:pt x="5855" y="0"/>
                    <a:pt x="4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4065936" y="5875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0"/>
          <p:cNvSpPr/>
          <p:nvPr/>
        </p:nvSpPr>
        <p:spPr>
          <a:xfrm>
            <a:off x="6692780" y="5266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0"/>
          <p:cNvSpPr/>
          <p:nvPr/>
        </p:nvSpPr>
        <p:spPr>
          <a:xfrm>
            <a:off x="10838420" y="2192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0"/>
          <p:cNvSpPr/>
          <p:nvPr/>
        </p:nvSpPr>
        <p:spPr>
          <a:xfrm>
            <a:off x="821068" y="23218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0"/>
          <p:cNvSpPr/>
          <p:nvPr/>
        </p:nvSpPr>
        <p:spPr>
          <a:xfrm>
            <a:off x="1257180" y="41589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0"/>
          <p:cNvSpPr/>
          <p:nvPr/>
        </p:nvSpPr>
        <p:spPr>
          <a:xfrm>
            <a:off x="10330297" y="35493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63112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EDC06-782C-4AFC-9B6A-26BC50473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EC7AF-EC5C-458A-A337-699E90EA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BA08A-33F2-4A9C-9D41-E45285848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fld id="{2A6F3D4A-32DC-477B-A1B4-2D988E458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8375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1169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082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744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0382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13754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5472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0889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99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151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327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056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68896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7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525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9553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51886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97147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19852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7" y="342800"/>
            <a:ext cx="1521580" cy="359015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zh-CN" alt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8" y="619995"/>
            <a:ext cx="1706461" cy="277004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22" rIns="91436" bIns="45722" anchor="ctr"/>
          <a:lstStyle/>
          <a:p>
            <a:pPr algn="ctr" defTabSz="914280">
              <a:defRPr/>
            </a:pPr>
            <a:endParaRPr lang="zh-CN" altLang="en-US" sz="19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2022/8/9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62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5590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0900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76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378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495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5427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053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6751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9437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4837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98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5177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2630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8097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6564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7974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605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2934163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5141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01604271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5"/>
            <a:ext cx="609600" cy="96401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13145621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6"/>
            <a:ext cx="642256" cy="99257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84135360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964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61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232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050" lvl="1" indent="-39365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573" lvl="2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098" lvl="3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620" lvl="4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143" lvl="5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667" lvl="6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191" lvl="7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718" lvl="8" indent="-39365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4" y="2092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2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8" y="620403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9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276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81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4" y="63513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153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96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4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2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897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7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81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9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4" y="6486438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191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63665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9"/>
          <p:cNvGrpSpPr/>
          <p:nvPr/>
        </p:nvGrpSpPr>
        <p:grpSpPr>
          <a:xfrm>
            <a:off x="284912" y="-641039"/>
            <a:ext cx="12289741" cy="7842752"/>
            <a:chOff x="213682" y="-480779"/>
            <a:chExt cx="9217306" cy="5882064"/>
          </a:xfrm>
        </p:grpSpPr>
        <p:sp>
          <p:nvSpPr>
            <p:cNvPr id="701" name="Google Shape;701;p29"/>
            <p:cNvSpPr/>
            <p:nvPr/>
          </p:nvSpPr>
          <p:spPr>
            <a:xfrm>
              <a:off x="4991836" y="4370261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889706" y="81626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607674" y="-288618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661081" y="-4807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09444" y="-93324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6" name="Google Shape;706;p29"/>
            <p:cNvGrpSpPr/>
            <p:nvPr/>
          </p:nvGrpSpPr>
          <p:grpSpPr>
            <a:xfrm>
              <a:off x="8296337" y="241821"/>
              <a:ext cx="361279" cy="469480"/>
              <a:chOff x="747262" y="3262971"/>
              <a:chExt cx="361279" cy="469480"/>
            </a:xfrm>
          </p:grpSpPr>
          <p:sp>
            <p:nvSpPr>
              <p:cNvPr id="707" name="Google Shape;707;p29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29"/>
            <p:cNvGrpSpPr/>
            <p:nvPr/>
          </p:nvGrpSpPr>
          <p:grpSpPr>
            <a:xfrm>
              <a:off x="213682" y="4023018"/>
              <a:ext cx="294680" cy="347229"/>
              <a:chOff x="1935832" y="4517593"/>
              <a:chExt cx="294680" cy="347229"/>
            </a:xfrm>
          </p:grpSpPr>
          <p:sp>
            <p:nvSpPr>
              <p:cNvPr id="715" name="Google Shape;715;p29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29"/>
            <p:cNvSpPr/>
            <p:nvPr/>
          </p:nvSpPr>
          <p:spPr>
            <a:xfrm>
              <a:off x="8530428" y="348795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526844" y="4567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849285" y="540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63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58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174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701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6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B28593A9-40E4-4715-BB88-DD783705E2B1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09/08/2022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A1D6A31A-DEAA-4B37-8FF5-84366831316E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038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2314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58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2330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10" lvl="1" indent="-3936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664" lvl="2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218" lvl="3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772" lvl="4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327" lvl="5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880" lvl="6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435" lvl="7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990" lvl="8" indent="-39367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1" y="2092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0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5" y="6204031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6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543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78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1" y="63513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861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4433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2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2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0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651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5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78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6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1" y="648643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41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94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16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147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028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B28593A9-40E4-4715-BB88-DD783705E2B1}" type="datetimeFigureOut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09/08/2022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A1D6A31A-DEAA-4B37-8FF5-84366831316E}" type="slidenum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35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5461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50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48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38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21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6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95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99" indent="0">
              <a:buNone/>
              <a:defRPr sz="1900"/>
            </a:lvl2pPr>
            <a:lvl3pPr marL="609599" indent="0">
              <a:buNone/>
              <a:defRPr sz="1600"/>
            </a:lvl3pPr>
            <a:lvl4pPr marL="914401" indent="0">
              <a:buNone/>
              <a:defRPr sz="1300"/>
            </a:lvl4pPr>
            <a:lvl5pPr marL="1219200" indent="0">
              <a:buNone/>
              <a:defRPr sz="1300"/>
            </a:lvl5pPr>
            <a:lvl6pPr marL="1524001" indent="0">
              <a:buNone/>
              <a:defRPr sz="1300"/>
            </a:lvl6pPr>
            <a:lvl7pPr marL="1828800" indent="0">
              <a:buNone/>
              <a:defRPr sz="1300"/>
            </a:lvl7pPr>
            <a:lvl8pPr marL="2133600" indent="0">
              <a:buNone/>
              <a:defRPr sz="1300"/>
            </a:lvl8pPr>
            <a:lvl9pPr marL="24384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4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1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CC46D-D2B7-48D4-8AC5-3F09FF36C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-100716"/>
            <a:ext cx="1128623" cy="1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2022/8/9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3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50079"/>
            <a:ext cx="10290400" cy="4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996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5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135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34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09/08/2022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.xml"/><Relationship Id="rId16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image" Target="../media/image41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gif"/><Relationship Id="rId18" Type="http://schemas.openxmlformats.org/officeDocument/2006/relationships/slide" Target="slide7.xml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8.png"/><Relationship Id="rId20" Type="http://schemas.openxmlformats.org/officeDocument/2006/relationships/slide" Target="slide9.xml"/><Relationship Id="rId1" Type="http://schemas.microsoft.com/office/2007/relationships/media" Target="../media/media1.wma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openxmlformats.org/officeDocument/2006/relationships/image" Target="../media/image17.gif"/><Relationship Id="rId10" Type="http://schemas.openxmlformats.org/officeDocument/2006/relationships/slide" Target="slide6.xml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478172" y="1027825"/>
            <a:ext cx="11258025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iCiel Altus" pitchFamily="2" charset="0"/>
              </a:rPr>
              <a:t>Chào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mừng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các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em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đến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với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tiết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học</a:t>
            </a:r>
            <a:br>
              <a:rPr lang="en-US" sz="5500" dirty="0">
                <a:latin typeface="iCiel Altus" pitchFamily="2" charset="0"/>
              </a:rPr>
            </a:b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Môn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: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Tiếng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Việt</a:t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endParaRPr sz="3700" dirty="0">
              <a:latin typeface="iCiel Altus" pitchFamily="2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93060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7" y="563161"/>
            <a:ext cx="11016731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24818" y="666119"/>
            <a:ext cx="7658535" cy="1055604"/>
          </a:xfrm>
          <a:prstGeom prst="roundRect">
            <a:avLst/>
          </a:prstGeom>
          <a:solidFill>
            <a:srgbClr val="FFDDEB"/>
          </a:solidFill>
        </p:spPr>
        <p:txBody>
          <a:bodyPr wrap="square" lIns="91432" tIns="45718" rIns="91432" bIns="45718" rtlCol="0">
            <a:spAutoFit/>
          </a:bodyPr>
          <a:lstStyle/>
          <a:p>
            <a:pPr algn="just">
              <a:defRPr/>
            </a:pP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sách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dạy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nấu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ăn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những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về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việc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làm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bếp</a:t>
            </a:r>
            <a:endParaRPr lang="en-US" sz="2800" kern="0" dirty="0">
              <a:solidFill>
                <a:srgbClr val="FF0066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9" y="655917"/>
            <a:ext cx="1746943" cy="886575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2A6B2D63-0811-4577-B0D0-C6D630E25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3" y="418850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2E436-0530-47B0-80E3-8908BDF06A51}"/>
              </a:ext>
            </a:extLst>
          </p:cNvPr>
          <p:cNvGrpSpPr/>
          <p:nvPr/>
        </p:nvGrpSpPr>
        <p:grpSpPr>
          <a:xfrm>
            <a:off x="1469719" y="1547721"/>
            <a:ext cx="3521655" cy="2270891"/>
            <a:chOff x="1478807" y="2285081"/>
            <a:chExt cx="3521655" cy="227089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ADB03D-953B-4B98-81E5-5EC43112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E97323-DB74-4D1C-BED9-5C2B2FF05888}"/>
                </a:ext>
              </a:extLst>
            </p:cNvPr>
            <p:cNvSpPr/>
            <p:nvPr/>
          </p:nvSpPr>
          <p:spPr>
            <a:xfrm>
              <a:off x="2100132" y="3118118"/>
              <a:ext cx="222958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Phiếu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sách</a:t>
              </a:r>
              <a:endParaRPr lang="en-US" sz="16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B8B7FA-B0DB-41FB-B624-B6DB4FE82B42}"/>
              </a:ext>
            </a:extLst>
          </p:cNvPr>
          <p:cNvGrpSpPr/>
          <p:nvPr/>
        </p:nvGrpSpPr>
        <p:grpSpPr>
          <a:xfrm>
            <a:off x="298289" y="3414286"/>
            <a:ext cx="2932253" cy="1841713"/>
            <a:chOff x="273950" y="3811749"/>
            <a:chExt cx="3212680" cy="206181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8E4005-CCA3-48F1-BCF0-48C53EF9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AD3504-E54B-48A0-AB4A-E38C4F3E7BF4}"/>
                </a:ext>
              </a:extLst>
            </p:cNvPr>
            <p:cNvSpPr/>
            <p:nvPr/>
          </p:nvSpPr>
          <p:spPr>
            <a:xfrm>
              <a:off x="1008110" y="4659256"/>
              <a:ext cx="1744364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Ngày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đọc</a:t>
              </a:r>
              <a:endParaRPr lang="en-US" sz="2400" b="1" kern="0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7E7A98-03EF-462D-ACAE-F0AA0D1D6F5C}"/>
              </a:ext>
            </a:extLst>
          </p:cNvPr>
          <p:cNvGrpSpPr/>
          <p:nvPr/>
        </p:nvGrpSpPr>
        <p:grpSpPr>
          <a:xfrm>
            <a:off x="3587706" y="2445713"/>
            <a:ext cx="6455217" cy="2401209"/>
            <a:chOff x="6546138" y="1401960"/>
            <a:chExt cx="4605056" cy="240120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C8592F-62E1-4D88-B8E5-8291387D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959C66-F05E-4F80-AB5A-2B0CD6A7824A}"/>
                </a:ext>
              </a:extLst>
            </p:cNvPr>
            <p:cNvSpPr/>
            <p:nvPr/>
          </p:nvSpPr>
          <p:spPr>
            <a:xfrm>
              <a:off x="7401440" y="2431631"/>
              <a:ext cx="291374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Món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ăn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hoạt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động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làm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bếp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được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nói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đến</a:t>
              </a:r>
              <a:endParaRPr lang="en-US" sz="24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5F814F-5C77-4E6D-AEB5-555C8B58FFF2}"/>
              </a:ext>
            </a:extLst>
          </p:cNvPr>
          <p:cNvGrpSpPr/>
          <p:nvPr/>
        </p:nvGrpSpPr>
        <p:grpSpPr>
          <a:xfrm>
            <a:off x="7961698" y="1510289"/>
            <a:ext cx="3521655" cy="2270891"/>
            <a:chOff x="1478807" y="2285081"/>
            <a:chExt cx="3521655" cy="227089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FC09EBA-7EB0-4F8F-BFAE-08902A1C0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8FE85E-5BA5-4462-A8DE-B9AD77A723DA}"/>
                </a:ext>
              </a:extLst>
            </p:cNvPr>
            <p:cNvSpPr/>
            <p:nvPr/>
          </p:nvSpPr>
          <p:spPr>
            <a:xfrm>
              <a:off x="2767279" y="3257397"/>
              <a:ext cx="14285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Tác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giả</a:t>
              </a:r>
              <a:endParaRPr lang="en-US" sz="16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DAFC98-950E-4B86-B264-0C59C8B8F0EA}"/>
              </a:ext>
            </a:extLst>
          </p:cNvPr>
          <p:cNvGrpSpPr/>
          <p:nvPr/>
        </p:nvGrpSpPr>
        <p:grpSpPr>
          <a:xfrm>
            <a:off x="2723420" y="4202134"/>
            <a:ext cx="2932253" cy="1841713"/>
            <a:chOff x="273950" y="3811749"/>
            <a:chExt cx="3212680" cy="20618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31934DD-E652-40DA-9391-BC12D7DD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3C6152-EB7E-4BC6-9DB4-DE04F613DC81}"/>
                </a:ext>
              </a:extLst>
            </p:cNvPr>
            <p:cNvSpPr/>
            <p:nvPr/>
          </p:nvSpPr>
          <p:spPr>
            <a:xfrm>
              <a:off x="1184623" y="4659256"/>
              <a:ext cx="1391345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Tên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bài</a:t>
              </a:r>
              <a:endParaRPr lang="en-US" sz="2400" b="1" kern="0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38EE79-DC53-46AC-8945-055775B02B86}"/>
              </a:ext>
            </a:extLst>
          </p:cNvPr>
          <p:cNvGrpSpPr/>
          <p:nvPr/>
        </p:nvGrpSpPr>
        <p:grpSpPr>
          <a:xfrm>
            <a:off x="5390996" y="4343335"/>
            <a:ext cx="6455217" cy="2401208"/>
            <a:chOff x="6546138" y="1401960"/>
            <a:chExt cx="4605056" cy="240120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972675-050B-4201-9093-08F943AD6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261CCD-BE75-4C5D-85ED-829E53625416}"/>
                </a:ext>
              </a:extLst>
            </p:cNvPr>
            <p:cNvSpPr/>
            <p:nvPr/>
          </p:nvSpPr>
          <p:spPr>
            <a:xfrm>
              <a:off x="7587837" y="2431631"/>
              <a:ext cx="274089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Thông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tin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quan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trọng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thú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vị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đối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với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em</a:t>
              </a:r>
              <a:endParaRPr lang="en-US" sz="24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9" y="1539676"/>
            <a:ext cx="6851651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5" y="1653450"/>
            <a:ext cx="5462489" cy="22801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00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63" y="1009298"/>
            <a:ext cx="1163448" cy="1645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4320266" y="2218308"/>
            <a:ext cx="4083873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9628" y="2830396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15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30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9" y="2887264"/>
            <a:ext cx="3147787" cy="393473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BF2837-F504-4394-8E88-9661C3996C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7526" y="2105896"/>
            <a:ext cx="5796959" cy="35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0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8" y="712596"/>
            <a:ext cx="10904560" cy="4978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021" y1="37269" x2="21021" y2="37269"/>
                        <a14:foregroundMark x1="21021" y1="36531" x2="21021" y2="36531"/>
                        <a14:foregroundMark x1="19219" y1="28782" x2="19219" y2="28782"/>
                        <a14:foregroundMark x1="18318" y1="26568" x2="18318" y2="26568"/>
                        <a14:foregroundMark x1="22823" y1="25461" x2="22823" y2="25461"/>
                        <a14:foregroundMark x1="24925" y1="26568" x2="24925" y2="26568"/>
                        <a14:foregroundMark x1="26727" y1="27306" x2="26727" y2="27306"/>
                        <a14:foregroundMark x1="24925" y1="49077" x2="22222" y2="52399"/>
                        <a14:foregroundMark x1="18318" y1="52399" x2="18318" y2="52399"/>
                        <a14:foregroundMark x1="15315" y1="51661" x2="12012" y2="57565"/>
                        <a14:foregroundMark x1="10811" y1="60148" x2="10811" y2="60148"/>
                        <a14:foregroundMark x1="12012" y1="60886" x2="12012" y2="58672"/>
                        <a14:foregroundMark x1="12012" y1="58672" x2="12012" y2="58672"/>
                        <a14:foregroundMark x1="12613" y1="58672" x2="12613" y2="58672"/>
                        <a14:foregroundMark x1="19219" y1="92989" x2="19219" y2="92989"/>
                        <a14:foregroundMark x1="43243" y1="84502" x2="43243" y2="84502"/>
                        <a14:foregroundMark x1="40240" y1="72694" x2="42042" y2="72694"/>
                        <a14:foregroundMark x1="41441" y1="66421" x2="41441" y2="66421"/>
                        <a14:foregroundMark x1="42042" y1="66421" x2="42042" y2="66421"/>
                        <a14:foregroundMark x1="61261" y1="56827" x2="61261" y2="56827"/>
                        <a14:foregroundMark x1="64865" y1="57565" x2="64865" y2="57565"/>
                        <a14:foregroundMark x1="84685" y1="68635" x2="84685" y2="68635"/>
                        <a14:foregroundMark x1="85285" y1="68635" x2="85285" y2="68635"/>
                        <a14:foregroundMark x1="84685" y1="61624" x2="84685" y2="61624"/>
                        <a14:foregroundMark x1="84685" y1="60886" x2="84685" y2="60886"/>
                        <a14:foregroundMark x1="75676" y1="60148" x2="75676" y2="60148"/>
                        <a14:foregroundMark x1="76577" y1="60886" x2="76577" y2="60886"/>
                        <a14:foregroundMark x1="81381" y1="60886" x2="82883" y2="60148"/>
                        <a14:foregroundMark x1="84685" y1="57934" x2="84685" y2="57934"/>
                        <a14:foregroundMark x1="87988" y1="57565" x2="89790" y2="57565"/>
                        <a14:foregroundMark x1="89790" y1="57565" x2="89790" y2="57565"/>
                        <a14:foregroundMark x1="89790" y1="57565" x2="89790" y2="57565"/>
                        <a14:foregroundMark x1="90390" y1="56089" x2="90390" y2="56089"/>
                        <a14:foregroundMark x1="86787" y1="51661" x2="86787" y2="51661"/>
                        <a14:foregroundMark x1="85285" y1="47601" x2="85285" y2="47601"/>
                        <a14:foregroundMark x1="84685" y1="46863" x2="84685" y2="46863"/>
                        <a14:foregroundMark x1="83483" y1="46125" x2="83483" y2="46125"/>
                        <a14:foregroundMark x1="15315" y1="30996" x2="15315" y2="3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4876" y="4847647"/>
            <a:ext cx="2438400" cy="19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" y="15241"/>
            <a:ext cx="957155" cy="76206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91E763-71C8-FF65-D713-81E23D7A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49637"/>
              </p:ext>
            </p:extLst>
          </p:nvPr>
        </p:nvGraphicFramePr>
        <p:xfrm>
          <a:off x="1149832" y="1071344"/>
          <a:ext cx="10363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50137581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682384960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PHIẾU ĐỌC SÁCH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0944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3078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Món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bếp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trọng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thú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02857"/>
                  </a:ext>
                </a:extLst>
              </a:tr>
              <a:tr h="944880">
                <a:tc gridSpan="2"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494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DD0C3E-6258-F7E0-6FD3-F7B617A54AEB}"/>
              </a:ext>
            </a:extLst>
          </p:cNvPr>
          <p:cNvSpPr txBox="1"/>
          <p:nvPr/>
        </p:nvSpPr>
        <p:spPr>
          <a:xfrm>
            <a:off x="3313002" y="2442946"/>
            <a:ext cx="4618856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D8253-8611-FD8F-CE76-423679BE0D9A}"/>
              </a:ext>
            </a:extLst>
          </p:cNvPr>
          <p:cNvSpPr txBox="1"/>
          <p:nvPr/>
        </p:nvSpPr>
        <p:spPr>
          <a:xfrm>
            <a:off x="2978631" y="2034143"/>
            <a:ext cx="5601321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vi-VN" sz="2800">
                <a:solidFill>
                  <a:srgbClr val="FF0000"/>
                </a:solidFill>
                <a:latin typeface="Raleway" pitchFamily="2" charset="0"/>
              </a:rPr>
              <a:t>Siêu đầu bếp tương lai</a:t>
            </a:r>
            <a:endParaRPr lang="en-US" sz="280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19A6A-B157-FC33-4658-C8BD14E6798F}"/>
              </a:ext>
            </a:extLst>
          </p:cNvPr>
          <p:cNvSpPr txBox="1"/>
          <p:nvPr/>
        </p:nvSpPr>
        <p:spPr>
          <a:xfrm>
            <a:off x="3206606" y="1594566"/>
            <a:ext cx="3886631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07"/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15/8/2022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D817B-1917-EF13-B449-25AC69835F7A}"/>
              </a:ext>
            </a:extLst>
          </p:cNvPr>
          <p:cNvSpPr txBox="1"/>
          <p:nvPr/>
        </p:nvSpPr>
        <p:spPr>
          <a:xfrm>
            <a:off x="3262856" y="3389641"/>
            <a:ext cx="2440905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ngọt</a:t>
            </a:r>
            <a:endParaRPr lang="en-US" sz="2800" dirty="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7ACDE-CC94-B2A4-C582-F4629C67BB7F}"/>
              </a:ext>
            </a:extLst>
          </p:cNvPr>
          <p:cNvSpPr txBox="1"/>
          <p:nvPr/>
        </p:nvSpPr>
        <p:spPr>
          <a:xfrm>
            <a:off x="6603918" y="3917180"/>
            <a:ext cx="4942087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Raleway" pitchFamily="2" charset="0"/>
            </a:endParaRP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29A68D15-DCCD-B5E8-2B3B-49EA4ACAB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56" y="4816459"/>
            <a:ext cx="806635" cy="787580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A5BD91B6-1153-80DE-B3C5-6FF961026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73" y="4816459"/>
            <a:ext cx="806635" cy="787580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62565FBA-E462-855C-5B4E-446A657AD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7" y="4840730"/>
            <a:ext cx="806635" cy="787580"/>
          </a:xfrm>
          <a:prstGeom prst="rect">
            <a:avLst/>
          </a:prstGeom>
        </p:spPr>
      </p:pic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D95F945F-7AB2-F634-8480-AF7C13AB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17" y="4863999"/>
            <a:ext cx="806635" cy="787580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047D8BC4-08B5-2937-9CC2-4A5F3862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37" y="4887267"/>
            <a:ext cx="806635" cy="7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/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/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886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7965" y="562067"/>
            <a:ext cx="9403884" cy="914277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prstTxWarp prst="textArchDown">
              <a:avLst/>
            </a:prstTxWarp>
            <a:spAutoFit/>
          </a:bodyPr>
          <a:lstStyle/>
          <a:p>
            <a:pPr algn="ctr" defTabSz="1219110">
              <a:lnSpc>
                <a:spcPct val="150000"/>
              </a:lnSpc>
              <a:buClr>
                <a:srgbClr val="000000"/>
              </a:buClr>
            </a:pP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Hoạt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 </a:t>
            </a:r>
            <a:r>
              <a:rPr lang="vi-VN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động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tiếp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nối</a:t>
            </a:r>
            <a:endParaRPr lang="en-US" sz="7200" b="1" kern="0" dirty="0">
              <a:solidFill>
                <a:schemeClr val="tx2">
                  <a:lumMod val="75000"/>
                </a:schemeClr>
              </a:solidFill>
              <a:latin typeface="iCiel Altus" pitchFamily="2" charset="0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92B134-CA86-86D1-CC35-FACFF6847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558078"/>
              </p:ext>
            </p:extLst>
          </p:nvPr>
        </p:nvGraphicFramePr>
        <p:xfrm>
          <a:off x="839302" y="2282517"/>
          <a:ext cx="10741209" cy="33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7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2884583" y="3567336"/>
            <a:ext cx="1377676" cy="2082365"/>
          </a:xfrm>
          <a:prstGeom prst="rect">
            <a:avLst/>
          </a:prstGeom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10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09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457155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81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7" y="2758527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6" y="993083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8" y="1850418"/>
            <a:ext cx="620487" cy="552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68DAF-BAE6-4DA6-92B6-E265961154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9" y="-55212"/>
            <a:ext cx="252537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0"/>
          <p:cNvSpPr txBox="1">
            <a:spLocks noGrp="1"/>
          </p:cNvSpPr>
          <p:nvPr>
            <p:ph type="title"/>
          </p:nvPr>
        </p:nvSpPr>
        <p:spPr>
          <a:xfrm>
            <a:off x="1719452" y="2487640"/>
            <a:ext cx="9739845" cy="3738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lvl="0"/>
            <a:r>
              <a:rPr lang="en" sz="6600" dirty="0">
                <a:latin typeface="iCiel Altus" pitchFamily="2" charset="0"/>
              </a:rPr>
              <a:t>Kh</a:t>
            </a:r>
            <a:r>
              <a:rPr lang="en-US" sz="6600" dirty="0" err="1">
                <a:latin typeface="iCiel Altus" pitchFamily="2" charset="0"/>
              </a:rPr>
              <a:t>ởi</a:t>
            </a:r>
            <a:r>
              <a:rPr lang="en-US" sz="6600" dirty="0">
                <a:latin typeface="iCiel Altus" pitchFamily="2" charset="0"/>
              </a:rPr>
              <a:t> </a:t>
            </a:r>
            <a:r>
              <a:rPr lang="vi-VN" sz="6600" dirty="0">
                <a:latin typeface="iCiel Altus" pitchFamily="2" charset="0"/>
              </a:rPr>
              <a:t>đ</a:t>
            </a:r>
            <a:r>
              <a:rPr lang="en-US" sz="6600" dirty="0" err="1">
                <a:latin typeface="iCiel Altus" pitchFamily="2" charset="0"/>
              </a:rPr>
              <a:t>ộng</a:t>
            </a:r>
            <a:endParaRPr sz="6600" dirty="0">
              <a:latin typeface="iCiel Altus" pitchFamily="2" charset="0"/>
            </a:endParaRPr>
          </a:p>
        </p:txBody>
      </p:sp>
      <p:grpSp>
        <p:nvGrpSpPr>
          <p:cNvPr id="1292" name="Google Shape;1292;p40"/>
          <p:cNvGrpSpPr/>
          <p:nvPr/>
        </p:nvGrpSpPr>
        <p:grpSpPr>
          <a:xfrm rot="-279452">
            <a:off x="7911777" y="1979485"/>
            <a:ext cx="3568367" cy="2899051"/>
            <a:chOff x="6001340" y="1484673"/>
            <a:chExt cx="2676270" cy="2174284"/>
          </a:xfrm>
        </p:grpSpPr>
        <p:sp>
          <p:nvSpPr>
            <p:cNvPr id="1293" name="Google Shape;1293;p40"/>
            <p:cNvSpPr/>
            <p:nvPr/>
          </p:nvSpPr>
          <p:spPr>
            <a:xfrm>
              <a:off x="6001340" y="1484673"/>
              <a:ext cx="2676270" cy="2174284"/>
            </a:xfrm>
            <a:custGeom>
              <a:avLst/>
              <a:gdLst/>
              <a:ahLst/>
              <a:cxnLst/>
              <a:rect l="l" t="t" r="r" b="b"/>
              <a:pathLst>
                <a:path w="29781" h="24195" extrusionOk="0">
                  <a:moveTo>
                    <a:pt x="12291" y="0"/>
                  </a:moveTo>
                  <a:cubicBezTo>
                    <a:pt x="12241" y="0"/>
                    <a:pt x="12197" y="3"/>
                    <a:pt x="12156" y="5"/>
                  </a:cubicBezTo>
                  <a:lnTo>
                    <a:pt x="11147" y="91"/>
                  </a:lnTo>
                  <a:lnTo>
                    <a:pt x="10981" y="1086"/>
                  </a:lnTo>
                  <a:cubicBezTo>
                    <a:pt x="10825" y="2016"/>
                    <a:pt x="11005" y="2780"/>
                    <a:pt x="11212" y="3292"/>
                  </a:cubicBezTo>
                  <a:cubicBezTo>
                    <a:pt x="11171" y="3498"/>
                    <a:pt x="11147" y="3703"/>
                    <a:pt x="11147" y="3906"/>
                  </a:cubicBezTo>
                  <a:cubicBezTo>
                    <a:pt x="11147" y="4651"/>
                    <a:pt x="11433" y="5306"/>
                    <a:pt x="11948" y="5800"/>
                  </a:cubicBezTo>
                  <a:lnTo>
                    <a:pt x="11459" y="6894"/>
                  </a:lnTo>
                  <a:lnTo>
                    <a:pt x="11535" y="6904"/>
                  </a:lnTo>
                  <a:cubicBezTo>
                    <a:pt x="11467" y="7120"/>
                    <a:pt x="11407" y="7317"/>
                    <a:pt x="11358" y="7502"/>
                  </a:cubicBezTo>
                  <a:cubicBezTo>
                    <a:pt x="11337" y="7588"/>
                    <a:pt x="11316" y="7673"/>
                    <a:pt x="11298" y="7762"/>
                  </a:cubicBezTo>
                  <a:cubicBezTo>
                    <a:pt x="10981" y="8006"/>
                    <a:pt x="10716" y="8279"/>
                    <a:pt x="10498" y="8580"/>
                  </a:cubicBezTo>
                  <a:cubicBezTo>
                    <a:pt x="10098" y="9136"/>
                    <a:pt x="9882" y="9804"/>
                    <a:pt x="9874" y="10464"/>
                  </a:cubicBezTo>
                  <a:cubicBezTo>
                    <a:pt x="9817" y="10636"/>
                    <a:pt x="9770" y="10815"/>
                    <a:pt x="9739" y="10999"/>
                  </a:cubicBezTo>
                  <a:cubicBezTo>
                    <a:pt x="9432" y="11108"/>
                    <a:pt x="9160" y="11270"/>
                    <a:pt x="8934" y="11488"/>
                  </a:cubicBezTo>
                  <a:lnTo>
                    <a:pt x="8928" y="11490"/>
                  </a:lnTo>
                  <a:cubicBezTo>
                    <a:pt x="8765" y="11649"/>
                    <a:pt x="8624" y="11836"/>
                    <a:pt x="8520" y="12039"/>
                  </a:cubicBezTo>
                  <a:cubicBezTo>
                    <a:pt x="7936" y="12049"/>
                    <a:pt x="7133" y="12150"/>
                    <a:pt x="6473" y="12751"/>
                  </a:cubicBezTo>
                  <a:cubicBezTo>
                    <a:pt x="6161" y="13037"/>
                    <a:pt x="5940" y="13398"/>
                    <a:pt x="5818" y="13787"/>
                  </a:cubicBezTo>
                  <a:cubicBezTo>
                    <a:pt x="5467" y="13855"/>
                    <a:pt x="5145" y="13998"/>
                    <a:pt x="4870" y="14208"/>
                  </a:cubicBezTo>
                  <a:cubicBezTo>
                    <a:pt x="4324" y="14632"/>
                    <a:pt x="3991" y="15331"/>
                    <a:pt x="3989" y="16072"/>
                  </a:cubicBezTo>
                  <a:lnTo>
                    <a:pt x="3989" y="16077"/>
                  </a:lnTo>
                  <a:cubicBezTo>
                    <a:pt x="3989" y="16555"/>
                    <a:pt x="4113" y="17036"/>
                    <a:pt x="4363" y="17540"/>
                  </a:cubicBezTo>
                  <a:cubicBezTo>
                    <a:pt x="4307" y="17429"/>
                    <a:pt x="4021" y="17398"/>
                    <a:pt x="3698" y="17398"/>
                  </a:cubicBezTo>
                  <a:cubicBezTo>
                    <a:pt x="3283" y="17398"/>
                    <a:pt x="2806" y="17450"/>
                    <a:pt x="2679" y="17451"/>
                  </a:cubicBezTo>
                  <a:cubicBezTo>
                    <a:pt x="2673" y="17451"/>
                    <a:pt x="2667" y="17451"/>
                    <a:pt x="2660" y="17451"/>
                  </a:cubicBezTo>
                  <a:cubicBezTo>
                    <a:pt x="2465" y="17451"/>
                    <a:pt x="1968" y="17419"/>
                    <a:pt x="1468" y="17419"/>
                  </a:cubicBezTo>
                  <a:cubicBezTo>
                    <a:pt x="850" y="17419"/>
                    <a:pt x="227" y="17468"/>
                    <a:pt x="156" y="17690"/>
                  </a:cubicBezTo>
                  <a:cubicBezTo>
                    <a:pt x="0" y="18192"/>
                    <a:pt x="164" y="19018"/>
                    <a:pt x="164" y="19548"/>
                  </a:cubicBezTo>
                  <a:cubicBezTo>
                    <a:pt x="164" y="20195"/>
                    <a:pt x="164" y="20845"/>
                    <a:pt x="159" y="21495"/>
                  </a:cubicBezTo>
                  <a:cubicBezTo>
                    <a:pt x="159" y="21588"/>
                    <a:pt x="159" y="21682"/>
                    <a:pt x="182" y="21775"/>
                  </a:cubicBezTo>
                  <a:cubicBezTo>
                    <a:pt x="307" y="22251"/>
                    <a:pt x="1125" y="22794"/>
                    <a:pt x="1468" y="23126"/>
                  </a:cubicBezTo>
                  <a:cubicBezTo>
                    <a:pt x="1725" y="23373"/>
                    <a:pt x="1983" y="23701"/>
                    <a:pt x="2276" y="23906"/>
                  </a:cubicBezTo>
                  <a:cubicBezTo>
                    <a:pt x="2362" y="23963"/>
                    <a:pt x="2445" y="24010"/>
                    <a:pt x="2534" y="24041"/>
                  </a:cubicBezTo>
                  <a:cubicBezTo>
                    <a:pt x="2738" y="24119"/>
                    <a:pt x="2949" y="24135"/>
                    <a:pt x="3175" y="24135"/>
                  </a:cubicBezTo>
                  <a:cubicBezTo>
                    <a:pt x="3319" y="24135"/>
                    <a:pt x="3468" y="24129"/>
                    <a:pt x="3626" y="24129"/>
                  </a:cubicBezTo>
                  <a:cubicBezTo>
                    <a:pt x="3656" y="24129"/>
                    <a:pt x="3687" y="24129"/>
                    <a:pt x="3718" y="24129"/>
                  </a:cubicBezTo>
                  <a:cubicBezTo>
                    <a:pt x="5331" y="24131"/>
                    <a:pt x="6944" y="24132"/>
                    <a:pt x="8556" y="24132"/>
                  </a:cubicBezTo>
                  <a:cubicBezTo>
                    <a:pt x="11781" y="24132"/>
                    <a:pt x="15004" y="24129"/>
                    <a:pt x="18228" y="24129"/>
                  </a:cubicBezTo>
                  <a:lnTo>
                    <a:pt x="25519" y="24129"/>
                  </a:lnTo>
                  <a:cubicBezTo>
                    <a:pt x="25817" y="24129"/>
                    <a:pt x="26292" y="24194"/>
                    <a:pt x="26724" y="24194"/>
                  </a:cubicBezTo>
                  <a:cubicBezTo>
                    <a:pt x="27018" y="24194"/>
                    <a:pt x="27293" y="24164"/>
                    <a:pt x="27476" y="24062"/>
                  </a:cubicBezTo>
                  <a:cubicBezTo>
                    <a:pt x="27559" y="24012"/>
                    <a:pt x="27632" y="23947"/>
                    <a:pt x="27700" y="23880"/>
                  </a:cubicBezTo>
                  <a:cubicBezTo>
                    <a:pt x="28113" y="23477"/>
                    <a:pt x="28518" y="23061"/>
                    <a:pt x="28944" y="22672"/>
                  </a:cubicBezTo>
                  <a:cubicBezTo>
                    <a:pt x="29194" y="22443"/>
                    <a:pt x="29646" y="22212"/>
                    <a:pt x="29750" y="21871"/>
                  </a:cubicBezTo>
                  <a:cubicBezTo>
                    <a:pt x="29778" y="21775"/>
                    <a:pt x="29778" y="21671"/>
                    <a:pt x="29778" y="21570"/>
                  </a:cubicBezTo>
                  <a:cubicBezTo>
                    <a:pt x="29776" y="20429"/>
                    <a:pt x="29781" y="19286"/>
                    <a:pt x="29776" y="18145"/>
                  </a:cubicBezTo>
                  <a:cubicBezTo>
                    <a:pt x="29770" y="17602"/>
                    <a:pt x="29692" y="17535"/>
                    <a:pt x="29358" y="17535"/>
                  </a:cubicBezTo>
                  <a:cubicBezTo>
                    <a:pt x="29248" y="17535"/>
                    <a:pt x="29110" y="17542"/>
                    <a:pt x="28936" y="17542"/>
                  </a:cubicBezTo>
                  <a:lnTo>
                    <a:pt x="25571" y="17542"/>
                  </a:lnTo>
                  <a:cubicBezTo>
                    <a:pt x="25823" y="17036"/>
                    <a:pt x="25946" y="16557"/>
                    <a:pt x="25946" y="16079"/>
                  </a:cubicBezTo>
                  <a:lnTo>
                    <a:pt x="25946" y="16074"/>
                  </a:lnTo>
                  <a:cubicBezTo>
                    <a:pt x="25943" y="15331"/>
                    <a:pt x="25610" y="14635"/>
                    <a:pt x="25062" y="14214"/>
                  </a:cubicBezTo>
                  <a:cubicBezTo>
                    <a:pt x="24787" y="14001"/>
                    <a:pt x="24465" y="13858"/>
                    <a:pt x="24114" y="13790"/>
                  </a:cubicBezTo>
                  <a:cubicBezTo>
                    <a:pt x="23992" y="13400"/>
                    <a:pt x="23771" y="13044"/>
                    <a:pt x="23459" y="12758"/>
                  </a:cubicBezTo>
                  <a:cubicBezTo>
                    <a:pt x="22799" y="12153"/>
                    <a:pt x="21993" y="12052"/>
                    <a:pt x="21409" y="12044"/>
                  </a:cubicBezTo>
                  <a:cubicBezTo>
                    <a:pt x="21305" y="11839"/>
                    <a:pt x="21164" y="11654"/>
                    <a:pt x="20998" y="11493"/>
                  </a:cubicBezTo>
                  <a:lnTo>
                    <a:pt x="20996" y="11490"/>
                  </a:lnTo>
                  <a:cubicBezTo>
                    <a:pt x="20749" y="11259"/>
                    <a:pt x="20450" y="11085"/>
                    <a:pt x="20120" y="10981"/>
                  </a:cubicBezTo>
                  <a:cubicBezTo>
                    <a:pt x="20107" y="10927"/>
                    <a:pt x="20097" y="10869"/>
                    <a:pt x="20084" y="10815"/>
                  </a:cubicBezTo>
                  <a:cubicBezTo>
                    <a:pt x="20138" y="10394"/>
                    <a:pt x="20099" y="9968"/>
                    <a:pt x="19969" y="9565"/>
                  </a:cubicBezTo>
                  <a:cubicBezTo>
                    <a:pt x="19956" y="9526"/>
                    <a:pt x="19943" y="9484"/>
                    <a:pt x="19928" y="9445"/>
                  </a:cubicBezTo>
                  <a:cubicBezTo>
                    <a:pt x="20120" y="8874"/>
                    <a:pt x="20058" y="8318"/>
                    <a:pt x="20016" y="7925"/>
                  </a:cubicBezTo>
                  <a:cubicBezTo>
                    <a:pt x="20006" y="7827"/>
                    <a:pt x="19995" y="7738"/>
                    <a:pt x="19990" y="7666"/>
                  </a:cubicBezTo>
                  <a:cubicBezTo>
                    <a:pt x="19985" y="7634"/>
                    <a:pt x="19985" y="7608"/>
                    <a:pt x="19985" y="7582"/>
                  </a:cubicBezTo>
                  <a:lnTo>
                    <a:pt x="19985" y="7582"/>
                  </a:lnTo>
                  <a:cubicBezTo>
                    <a:pt x="20089" y="7606"/>
                    <a:pt x="20211" y="7629"/>
                    <a:pt x="20341" y="7645"/>
                  </a:cubicBezTo>
                  <a:lnTo>
                    <a:pt x="20346" y="7645"/>
                  </a:lnTo>
                  <a:cubicBezTo>
                    <a:pt x="20437" y="7655"/>
                    <a:pt x="20528" y="7660"/>
                    <a:pt x="20619" y="7660"/>
                  </a:cubicBezTo>
                  <a:cubicBezTo>
                    <a:pt x="21154" y="7660"/>
                    <a:pt x="21692" y="7489"/>
                    <a:pt x="22121" y="7172"/>
                  </a:cubicBezTo>
                  <a:cubicBezTo>
                    <a:pt x="22355" y="6998"/>
                    <a:pt x="22529" y="6803"/>
                    <a:pt x="22656" y="6577"/>
                  </a:cubicBezTo>
                  <a:cubicBezTo>
                    <a:pt x="22786" y="6340"/>
                    <a:pt x="22861" y="6075"/>
                    <a:pt x="22874" y="5795"/>
                  </a:cubicBezTo>
                  <a:cubicBezTo>
                    <a:pt x="22905" y="5124"/>
                    <a:pt x="22588" y="4462"/>
                    <a:pt x="22022" y="4020"/>
                  </a:cubicBezTo>
                  <a:cubicBezTo>
                    <a:pt x="21606" y="3698"/>
                    <a:pt x="21159" y="3555"/>
                    <a:pt x="20814" y="3469"/>
                  </a:cubicBezTo>
                  <a:cubicBezTo>
                    <a:pt x="20601" y="3412"/>
                    <a:pt x="20271" y="3339"/>
                    <a:pt x="19902" y="3339"/>
                  </a:cubicBezTo>
                  <a:cubicBezTo>
                    <a:pt x="19852" y="3339"/>
                    <a:pt x="19803" y="3339"/>
                    <a:pt x="19756" y="3342"/>
                  </a:cubicBezTo>
                  <a:cubicBezTo>
                    <a:pt x="19288" y="3365"/>
                    <a:pt x="18836" y="3513"/>
                    <a:pt x="18433" y="3763"/>
                  </a:cubicBezTo>
                  <a:cubicBezTo>
                    <a:pt x="18423" y="3607"/>
                    <a:pt x="18405" y="3448"/>
                    <a:pt x="18371" y="3292"/>
                  </a:cubicBezTo>
                  <a:cubicBezTo>
                    <a:pt x="18576" y="2775"/>
                    <a:pt x="18758" y="2016"/>
                    <a:pt x="18602" y="1086"/>
                  </a:cubicBezTo>
                  <a:lnTo>
                    <a:pt x="18436" y="91"/>
                  </a:lnTo>
                  <a:lnTo>
                    <a:pt x="17430" y="5"/>
                  </a:lnTo>
                  <a:cubicBezTo>
                    <a:pt x="17386" y="3"/>
                    <a:pt x="17342" y="0"/>
                    <a:pt x="17293" y="0"/>
                  </a:cubicBezTo>
                  <a:cubicBezTo>
                    <a:pt x="17017" y="0"/>
                    <a:pt x="16430" y="57"/>
                    <a:pt x="15786" y="494"/>
                  </a:cubicBezTo>
                  <a:cubicBezTo>
                    <a:pt x="15461" y="392"/>
                    <a:pt x="15126" y="343"/>
                    <a:pt x="14793" y="343"/>
                  </a:cubicBezTo>
                  <a:cubicBezTo>
                    <a:pt x="14455" y="343"/>
                    <a:pt x="14123" y="395"/>
                    <a:pt x="13798" y="494"/>
                  </a:cubicBezTo>
                  <a:cubicBezTo>
                    <a:pt x="13156" y="60"/>
                    <a:pt x="12566" y="0"/>
                    <a:pt x="12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132992" y="3177101"/>
              <a:ext cx="2426535" cy="222865"/>
            </a:xfrm>
            <a:custGeom>
              <a:avLst/>
              <a:gdLst/>
              <a:ahLst/>
              <a:cxnLst/>
              <a:rect l="l" t="t" r="r" b="b"/>
              <a:pathLst>
                <a:path w="27002" h="2480" extrusionOk="0">
                  <a:moveTo>
                    <a:pt x="1" y="1"/>
                  </a:moveTo>
                  <a:lnTo>
                    <a:pt x="1" y="2480"/>
                  </a:lnTo>
                  <a:lnTo>
                    <a:pt x="27001" y="2480"/>
                  </a:lnTo>
                  <a:lnTo>
                    <a:pt x="27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132992" y="3399876"/>
              <a:ext cx="2426265" cy="135786"/>
            </a:xfrm>
            <a:custGeom>
              <a:avLst/>
              <a:gdLst/>
              <a:ahLst/>
              <a:cxnLst/>
              <a:rect l="l" t="t" r="r" b="b"/>
              <a:pathLst>
                <a:path w="26999" h="1511" extrusionOk="0">
                  <a:moveTo>
                    <a:pt x="1" y="1"/>
                  </a:moveTo>
                  <a:lnTo>
                    <a:pt x="1565" y="1510"/>
                  </a:lnTo>
                  <a:lnTo>
                    <a:pt x="25432" y="1510"/>
                  </a:lnTo>
                  <a:lnTo>
                    <a:pt x="269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7535964" y="1900748"/>
              <a:ext cx="404752" cy="463973"/>
            </a:xfrm>
            <a:custGeom>
              <a:avLst/>
              <a:gdLst/>
              <a:ahLst/>
              <a:cxnLst/>
              <a:rect l="l" t="t" r="r" b="b"/>
              <a:pathLst>
                <a:path w="4504" h="5163" extrusionOk="0">
                  <a:moveTo>
                    <a:pt x="2822" y="1"/>
                  </a:moveTo>
                  <a:cubicBezTo>
                    <a:pt x="2795" y="1"/>
                    <a:pt x="2767" y="1"/>
                    <a:pt x="2739" y="3"/>
                  </a:cubicBezTo>
                  <a:cubicBezTo>
                    <a:pt x="2035" y="42"/>
                    <a:pt x="1450" y="616"/>
                    <a:pt x="1190" y="1276"/>
                  </a:cubicBezTo>
                  <a:cubicBezTo>
                    <a:pt x="930" y="1936"/>
                    <a:pt x="938" y="2661"/>
                    <a:pt x="956" y="3368"/>
                  </a:cubicBezTo>
                  <a:cubicBezTo>
                    <a:pt x="964" y="3592"/>
                    <a:pt x="969" y="3825"/>
                    <a:pt x="889" y="4033"/>
                  </a:cubicBezTo>
                  <a:cubicBezTo>
                    <a:pt x="765" y="4344"/>
                    <a:pt x="439" y="4559"/>
                    <a:pt x="110" y="4559"/>
                  </a:cubicBezTo>
                  <a:cubicBezTo>
                    <a:pt x="73" y="4559"/>
                    <a:pt x="37" y="4556"/>
                    <a:pt x="0" y="4550"/>
                  </a:cubicBezTo>
                  <a:lnTo>
                    <a:pt x="0" y="4550"/>
                  </a:lnTo>
                  <a:lnTo>
                    <a:pt x="16" y="5062"/>
                  </a:lnTo>
                  <a:cubicBezTo>
                    <a:pt x="135" y="5133"/>
                    <a:pt x="271" y="5162"/>
                    <a:pt x="410" y="5162"/>
                  </a:cubicBezTo>
                  <a:cubicBezTo>
                    <a:pt x="549" y="5162"/>
                    <a:pt x="691" y="5134"/>
                    <a:pt x="824" y="5088"/>
                  </a:cubicBezTo>
                  <a:cubicBezTo>
                    <a:pt x="1110" y="4992"/>
                    <a:pt x="1382" y="4823"/>
                    <a:pt x="1533" y="4563"/>
                  </a:cubicBezTo>
                  <a:cubicBezTo>
                    <a:pt x="1785" y="4135"/>
                    <a:pt x="1645" y="3599"/>
                    <a:pt x="1611" y="3108"/>
                  </a:cubicBezTo>
                  <a:cubicBezTo>
                    <a:pt x="1590" y="2778"/>
                    <a:pt x="1624" y="2430"/>
                    <a:pt x="1777" y="2134"/>
                  </a:cubicBezTo>
                  <a:cubicBezTo>
                    <a:pt x="1931" y="1838"/>
                    <a:pt x="2227" y="1601"/>
                    <a:pt x="2557" y="1575"/>
                  </a:cubicBezTo>
                  <a:cubicBezTo>
                    <a:pt x="2578" y="1574"/>
                    <a:pt x="2598" y="1573"/>
                    <a:pt x="2619" y="1573"/>
                  </a:cubicBezTo>
                  <a:cubicBezTo>
                    <a:pt x="2883" y="1573"/>
                    <a:pt x="3139" y="1689"/>
                    <a:pt x="3407" y="1718"/>
                  </a:cubicBezTo>
                  <a:cubicBezTo>
                    <a:pt x="3450" y="1723"/>
                    <a:pt x="3493" y="1725"/>
                    <a:pt x="3537" y="1725"/>
                  </a:cubicBezTo>
                  <a:cubicBezTo>
                    <a:pt x="3797" y="1725"/>
                    <a:pt x="4058" y="1640"/>
                    <a:pt x="4267" y="1484"/>
                  </a:cubicBezTo>
                  <a:cubicBezTo>
                    <a:pt x="4334" y="1435"/>
                    <a:pt x="4397" y="1378"/>
                    <a:pt x="4436" y="1305"/>
                  </a:cubicBezTo>
                  <a:cubicBezTo>
                    <a:pt x="4472" y="1240"/>
                    <a:pt x="4488" y="1167"/>
                    <a:pt x="4490" y="1094"/>
                  </a:cubicBezTo>
                  <a:cubicBezTo>
                    <a:pt x="4503" y="829"/>
                    <a:pt x="4347" y="572"/>
                    <a:pt x="4137" y="406"/>
                  </a:cubicBezTo>
                  <a:cubicBezTo>
                    <a:pt x="3926" y="240"/>
                    <a:pt x="3667" y="154"/>
                    <a:pt x="3407" y="89"/>
                  </a:cubicBezTo>
                  <a:cubicBezTo>
                    <a:pt x="3216" y="39"/>
                    <a:pt x="3019" y="1"/>
                    <a:pt x="2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6476276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5315" y="1"/>
                  </a:moveTo>
                  <a:cubicBezTo>
                    <a:pt x="5032" y="1"/>
                    <a:pt x="4747" y="83"/>
                    <a:pt x="4548" y="274"/>
                  </a:cubicBezTo>
                  <a:cubicBezTo>
                    <a:pt x="4290" y="516"/>
                    <a:pt x="4215" y="955"/>
                    <a:pt x="4441" y="1228"/>
                  </a:cubicBezTo>
                  <a:cubicBezTo>
                    <a:pt x="4210" y="1215"/>
                    <a:pt x="3981" y="1205"/>
                    <a:pt x="3755" y="1192"/>
                  </a:cubicBezTo>
                  <a:cubicBezTo>
                    <a:pt x="3625" y="1185"/>
                    <a:pt x="3492" y="1180"/>
                    <a:pt x="3358" y="1180"/>
                  </a:cubicBezTo>
                  <a:cubicBezTo>
                    <a:pt x="2883" y="1180"/>
                    <a:pt x="2407" y="1245"/>
                    <a:pt x="2066" y="1555"/>
                  </a:cubicBezTo>
                  <a:cubicBezTo>
                    <a:pt x="1656" y="1930"/>
                    <a:pt x="1591" y="2626"/>
                    <a:pt x="1928" y="3068"/>
                  </a:cubicBezTo>
                  <a:cubicBezTo>
                    <a:pt x="1674" y="2984"/>
                    <a:pt x="1414" y="2904"/>
                    <a:pt x="1144" y="2886"/>
                  </a:cubicBezTo>
                  <a:cubicBezTo>
                    <a:pt x="1107" y="2883"/>
                    <a:pt x="1071" y="2882"/>
                    <a:pt x="1035" y="2882"/>
                  </a:cubicBezTo>
                  <a:cubicBezTo>
                    <a:pt x="799" y="2882"/>
                    <a:pt x="562" y="2941"/>
                    <a:pt x="377" y="3083"/>
                  </a:cubicBezTo>
                  <a:cubicBezTo>
                    <a:pt x="128" y="3276"/>
                    <a:pt x="3" y="3603"/>
                    <a:pt x="0" y="3920"/>
                  </a:cubicBezTo>
                  <a:cubicBezTo>
                    <a:pt x="0" y="4237"/>
                    <a:pt x="107" y="4544"/>
                    <a:pt x="250" y="4829"/>
                  </a:cubicBezTo>
                  <a:cubicBezTo>
                    <a:pt x="356" y="5042"/>
                    <a:pt x="486" y="5250"/>
                    <a:pt x="666" y="5406"/>
                  </a:cubicBezTo>
                  <a:cubicBezTo>
                    <a:pt x="884" y="5593"/>
                    <a:pt x="1159" y="5700"/>
                    <a:pt x="1437" y="5765"/>
                  </a:cubicBezTo>
                  <a:cubicBezTo>
                    <a:pt x="1726" y="5831"/>
                    <a:pt x="2018" y="5855"/>
                    <a:pt x="2312" y="5855"/>
                  </a:cubicBezTo>
                  <a:cubicBezTo>
                    <a:pt x="3090" y="5855"/>
                    <a:pt x="3883" y="5687"/>
                    <a:pt x="4668" y="5687"/>
                  </a:cubicBezTo>
                  <a:cubicBezTo>
                    <a:pt x="4849" y="5687"/>
                    <a:pt x="5030" y="5696"/>
                    <a:pt x="5210" y="5718"/>
                  </a:cubicBezTo>
                  <a:cubicBezTo>
                    <a:pt x="5787" y="5788"/>
                    <a:pt x="6372" y="5991"/>
                    <a:pt x="6942" y="5991"/>
                  </a:cubicBezTo>
                  <a:cubicBezTo>
                    <a:pt x="7130" y="5991"/>
                    <a:pt x="7316" y="5969"/>
                    <a:pt x="7499" y="5913"/>
                  </a:cubicBezTo>
                  <a:cubicBezTo>
                    <a:pt x="7645" y="5866"/>
                    <a:pt x="7788" y="5801"/>
                    <a:pt x="7900" y="5697"/>
                  </a:cubicBezTo>
                  <a:cubicBezTo>
                    <a:pt x="8058" y="5552"/>
                    <a:pt x="8146" y="5344"/>
                    <a:pt x="8204" y="5139"/>
                  </a:cubicBezTo>
                  <a:cubicBezTo>
                    <a:pt x="8367" y="4575"/>
                    <a:pt x="8339" y="3938"/>
                    <a:pt x="8022" y="3437"/>
                  </a:cubicBezTo>
                  <a:lnTo>
                    <a:pt x="6520" y="394"/>
                  </a:lnTo>
                  <a:cubicBezTo>
                    <a:pt x="6205" y="233"/>
                    <a:pt x="5886" y="72"/>
                    <a:pt x="5535" y="17"/>
                  </a:cubicBezTo>
                  <a:cubicBezTo>
                    <a:pt x="5463" y="6"/>
                    <a:pt x="5389" y="1"/>
                    <a:pt x="5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7463803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3052" y="1"/>
                  </a:moveTo>
                  <a:cubicBezTo>
                    <a:pt x="2978" y="1"/>
                    <a:pt x="2904" y="6"/>
                    <a:pt x="2832" y="17"/>
                  </a:cubicBezTo>
                  <a:cubicBezTo>
                    <a:pt x="2482" y="72"/>
                    <a:pt x="2159" y="233"/>
                    <a:pt x="1848" y="394"/>
                  </a:cubicBezTo>
                  <a:lnTo>
                    <a:pt x="343" y="3437"/>
                  </a:lnTo>
                  <a:cubicBezTo>
                    <a:pt x="29" y="3938"/>
                    <a:pt x="0" y="4575"/>
                    <a:pt x="161" y="5139"/>
                  </a:cubicBezTo>
                  <a:cubicBezTo>
                    <a:pt x="218" y="5344"/>
                    <a:pt x="307" y="5552"/>
                    <a:pt x="468" y="5697"/>
                  </a:cubicBezTo>
                  <a:cubicBezTo>
                    <a:pt x="577" y="5801"/>
                    <a:pt x="720" y="5866"/>
                    <a:pt x="865" y="5913"/>
                  </a:cubicBezTo>
                  <a:cubicBezTo>
                    <a:pt x="1049" y="5969"/>
                    <a:pt x="1235" y="5991"/>
                    <a:pt x="1424" y="5991"/>
                  </a:cubicBezTo>
                  <a:cubicBezTo>
                    <a:pt x="1994" y="5991"/>
                    <a:pt x="2581" y="5788"/>
                    <a:pt x="3157" y="5718"/>
                  </a:cubicBezTo>
                  <a:cubicBezTo>
                    <a:pt x="3337" y="5696"/>
                    <a:pt x="3518" y="5687"/>
                    <a:pt x="3699" y="5687"/>
                  </a:cubicBezTo>
                  <a:cubicBezTo>
                    <a:pt x="4483" y="5687"/>
                    <a:pt x="5275" y="5855"/>
                    <a:pt x="6053" y="5855"/>
                  </a:cubicBezTo>
                  <a:cubicBezTo>
                    <a:pt x="6347" y="5855"/>
                    <a:pt x="6639" y="5831"/>
                    <a:pt x="6928" y="5765"/>
                  </a:cubicBezTo>
                  <a:cubicBezTo>
                    <a:pt x="7206" y="5700"/>
                    <a:pt x="7484" y="5593"/>
                    <a:pt x="7699" y="5406"/>
                  </a:cubicBezTo>
                  <a:cubicBezTo>
                    <a:pt x="7879" y="5250"/>
                    <a:pt x="8009" y="5042"/>
                    <a:pt x="8115" y="4829"/>
                  </a:cubicBezTo>
                  <a:cubicBezTo>
                    <a:pt x="8258" y="4544"/>
                    <a:pt x="8367" y="4237"/>
                    <a:pt x="8367" y="3920"/>
                  </a:cubicBezTo>
                  <a:cubicBezTo>
                    <a:pt x="8362" y="3603"/>
                    <a:pt x="8240" y="3276"/>
                    <a:pt x="7990" y="3083"/>
                  </a:cubicBezTo>
                  <a:cubicBezTo>
                    <a:pt x="7804" y="2941"/>
                    <a:pt x="7566" y="2882"/>
                    <a:pt x="7332" y="2882"/>
                  </a:cubicBezTo>
                  <a:cubicBezTo>
                    <a:pt x="7296" y="2882"/>
                    <a:pt x="7260" y="2883"/>
                    <a:pt x="7224" y="2886"/>
                  </a:cubicBezTo>
                  <a:cubicBezTo>
                    <a:pt x="6954" y="2904"/>
                    <a:pt x="6694" y="2984"/>
                    <a:pt x="6437" y="3068"/>
                  </a:cubicBezTo>
                  <a:cubicBezTo>
                    <a:pt x="6774" y="2626"/>
                    <a:pt x="6709" y="1930"/>
                    <a:pt x="6301" y="1555"/>
                  </a:cubicBezTo>
                  <a:cubicBezTo>
                    <a:pt x="5959" y="1245"/>
                    <a:pt x="5482" y="1180"/>
                    <a:pt x="5008" y="1180"/>
                  </a:cubicBezTo>
                  <a:cubicBezTo>
                    <a:pt x="4875" y="1180"/>
                    <a:pt x="4742" y="1185"/>
                    <a:pt x="4612" y="1192"/>
                  </a:cubicBezTo>
                  <a:cubicBezTo>
                    <a:pt x="4384" y="1205"/>
                    <a:pt x="4158" y="1215"/>
                    <a:pt x="3926" y="1228"/>
                  </a:cubicBezTo>
                  <a:cubicBezTo>
                    <a:pt x="4150" y="955"/>
                    <a:pt x="4075" y="516"/>
                    <a:pt x="3820" y="274"/>
                  </a:cubicBezTo>
                  <a:cubicBezTo>
                    <a:pt x="3618" y="83"/>
                    <a:pt x="3333" y="1"/>
                    <a:pt x="3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7596893" y="2695964"/>
              <a:ext cx="191233" cy="198871"/>
            </a:xfrm>
            <a:custGeom>
              <a:avLst/>
              <a:gdLst/>
              <a:ahLst/>
              <a:cxnLst/>
              <a:rect l="l" t="t" r="r" b="b"/>
              <a:pathLst>
                <a:path w="2128" h="2213" extrusionOk="0">
                  <a:moveTo>
                    <a:pt x="1129" y="1"/>
                  </a:moveTo>
                  <a:cubicBezTo>
                    <a:pt x="982" y="1"/>
                    <a:pt x="841" y="59"/>
                    <a:pt x="715" y="140"/>
                  </a:cubicBezTo>
                  <a:cubicBezTo>
                    <a:pt x="393" y="345"/>
                    <a:pt x="190" y="696"/>
                    <a:pt x="138" y="1072"/>
                  </a:cubicBezTo>
                  <a:lnTo>
                    <a:pt x="0" y="2101"/>
                  </a:lnTo>
                  <a:cubicBezTo>
                    <a:pt x="203" y="2179"/>
                    <a:pt x="392" y="2213"/>
                    <a:pt x="564" y="2213"/>
                  </a:cubicBezTo>
                  <a:cubicBezTo>
                    <a:pt x="1694" y="2213"/>
                    <a:pt x="2128" y="731"/>
                    <a:pt x="1562" y="192"/>
                  </a:cubicBezTo>
                  <a:cubicBezTo>
                    <a:pt x="1417" y="54"/>
                    <a:pt x="1270" y="1"/>
                    <a:pt x="1129" y="1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96305" y="2686528"/>
              <a:ext cx="188806" cy="200219"/>
            </a:xfrm>
            <a:custGeom>
              <a:avLst/>
              <a:gdLst/>
              <a:ahLst/>
              <a:cxnLst/>
              <a:rect l="l" t="t" r="r" b="b"/>
              <a:pathLst>
                <a:path w="2101" h="2228" extrusionOk="0">
                  <a:moveTo>
                    <a:pt x="1016" y="0"/>
                  </a:moveTo>
                  <a:cubicBezTo>
                    <a:pt x="878" y="0"/>
                    <a:pt x="735" y="51"/>
                    <a:pt x="591" y="180"/>
                  </a:cubicBezTo>
                  <a:cubicBezTo>
                    <a:pt x="1" y="706"/>
                    <a:pt x="406" y="2228"/>
                    <a:pt x="1568" y="2228"/>
                  </a:cubicBezTo>
                  <a:cubicBezTo>
                    <a:pt x="1731" y="2228"/>
                    <a:pt x="1908" y="2198"/>
                    <a:pt x="2100" y="2131"/>
                  </a:cubicBezTo>
                  <a:lnTo>
                    <a:pt x="1939" y="686"/>
                  </a:lnTo>
                  <a:cubicBezTo>
                    <a:pt x="1939" y="686"/>
                    <a:pt x="1522" y="0"/>
                    <a:pt x="1016" y="0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7008457" y="2384761"/>
              <a:ext cx="670483" cy="721975"/>
            </a:xfrm>
            <a:custGeom>
              <a:avLst/>
              <a:gdLst/>
              <a:ahLst/>
              <a:cxnLst/>
              <a:rect l="l" t="t" r="r" b="b"/>
              <a:pathLst>
                <a:path w="7461" h="8034" extrusionOk="0">
                  <a:moveTo>
                    <a:pt x="3348" y="0"/>
                  </a:moveTo>
                  <a:cubicBezTo>
                    <a:pt x="1917" y="0"/>
                    <a:pt x="697" y="282"/>
                    <a:pt x="697" y="282"/>
                  </a:cubicBezTo>
                  <a:cubicBezTo>
                    <a:pt x="697" y="282"/>
                    <a:pt x="0" y="3291"/>
                    <a:pt x="611" y="5557"/>
                  </a:cubicBezTo>
                  <a:lnTo>
                    <a:pt x="611" y="5562"/>
                  </a:lnTo>
                  <a:cubicBezTo>
                    <a:pt x="780" y="6180"/>
                    <a:pt x="1042" y="6744"/>
                    <a:pt x="1445" y="7175"/>
                  </a:cubicBezTo>
                  <a:cubicBezTo>
                    <a:pt x="1931" y="7698"/>
                    <a:pt x="2619" y="8030"/>
                    <a:pt x="3581" y="8033"/>
                  </a:cubicBezTo>
                  <a:cubicBezTo>
                    <a:pt x="3589" y="8033"/>
                    <a:pt x="3598" y="8033"/>
                    <a:pt x="3606" y="8033"/>
                  </a:cubicBezTo>
                  <a:cubicBezTo>
                    <a:pt x="4550" y="8033"/>
                    <a:pt x="5248" y="7746"/>
                    <a:pt x="5764" y="7292"/>
                  </a:cubicBezTo>
                  <a:cubicBezTo>
                    <a:pt x="6252" y="6866"/>
                    <a:pt x="6577" y="6289"/>
                    <a:pt x="6787" y="5655"/>
                  </a:cubicBezTo>
                  <a:cubicBezTo>
                    <a:pt x="7460" y="3652"/>
                    <a:pt x="6993" y="1100"/>
                    <a:pt x="6993" y="1100"/>
                  </a:cubicBezTo>
                  <a:cubicBezTo>
                    <a:pt x="6101" y="229"/>
                    <a:pt x="4639" y="0"/>
                    <a:pt x="3348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986440" y="2186968"/>
              <a:ext cx="713259" cy="638131"/>
            </a:xfrm>
            <a:custGeom>
              <a:avLst/>
              <a:gdLst/>
              <a:ahLst/>
              <a:cxnLst/>
              <a:rect l="l" t="t" r="r" b="b"/>
              <a:pathLst>
                <a:path w="7937" h="7101" extrusionOk="0">
                  <a:moveTo>
                    <a:pt x="4193" y="0"/>
                  </a:moveTo>
                  <a:cubicBezTo>
                    <a:pt x="3512" y="0"/>
                    <a:pt x="2828" y="142"/>
                    <a:pt x="2191" y="391"/>
                  </a:cubicBezTo>
                  <a:cubicBezTo>
                    <a:pt x="1576" y="633"/>
                    <a:pt x="981" y="983"/>
                    <a:pt x="593" y="1519"/>
                  </a:cubicBezTo>
                  <a:cubicBezTo>
                    <a:pt x="318" y="1903"/>
                    <a:pt x="172" y="2389"/>
                    <a:pt x="224" y="2852"/>
                  </a:cubicBezTo>
                  <a:cubicBezTo>
                    <a:pt x="58" y="3236"/>
                    <a:pt x="1" y="3665"/>
                    <a:pt x="9" y="4086"/>
                  </a:cubicBezTo>
                  <a:cubicBezTo>
                    <a:pt x="22" y="4598"/>
                    <a:pt x="133" y="5107"/>
                    <a:pt x="250" y="5609"/>
                  </a:cubicBezTo>
                  <a:cubicBezTo>
                    <a:pt x="341" y="5996"/>
                    <a:pt x="437" y="6386"/>
                    <a:pt x="599" y="6752"/>
                  </a:cubicBezTo>
                  <a:lnTo>
                    <a:pt x="723" y="7095"/>
                  </a:lnTo>
                  <a:cubicBezTo>
                    <a:pt x="890" y="6913"/>
                    <a:pt x="1056" y="6723"/>
                    <a:pt x="1147" y="6492"/>
                  </a:cubicBezTo>
                  <a:cubicBezTo>
                    <a:pt x="1238" y="6261"/>
                    <a:pt x="1248" y="5988"/>
                    <a:pt x="1113" y="5780"/>
                  </a:cubicBezTo>
                  <a:cubicBezTo>
                    <a:pt x="1399" y="5676"/>
                    <a:pt x="1625" y="5424"/>
                    <a:pt x="1695" y="5128"/>
                  </a:cubicBezTo>
                  <a:cubicBezTo>
                    <a:pt x="1768" y="4832"/>
                    <a:pt x="1682" y="4504"/>
                    <a:pt x="1482" y="4281"/>
                  </a:cubicBezTo>
                  <a:cubicBezTo>
                    <a:pt x="1820" y="4169"/>
                    <a:pt x="2100" y="3925"/>
                    <a:pt x="2280" y="3621"/>
                  </a:cubicBezTo>
                  <a:cubicBezTo>
                    <a:pt x="2485" y="3761"/>
                    <a:pt x="2706" y="3870"/>
                    <a:pt x="2950" y="3907"/>
                  </a:cubicBezTo>
                  <a:cubicBezTo>
                    <a:pt x="3002" y="3914"/>
                    <a:pt x="3053" y="3918"/>
                    <a:pt x="3105" y="3918"/>
                  </a:cubicBezTo>
                  <a:cubicBezTo>
                    <a:pt x="3454" y="3918"/>
                    <a:pt x="3803" y="3754"/>
                    <a:pt x="4018" y="3478"/>
                  </a:cubicBezTo>
                  <a:cubicBezTo>
                    <a:pt x="4267" y="3712"/>
                    <a:pt x="4609" y="3829"/>
                    <a:pt x="4951" y="3829"/>
                  </a:cubicBezTo>
                  <a:cubicBezTo>
                    <a:pt x="5202" y="3829"/>
                    <a:pt x="5454" y="3766"/>
                    <a:pt x="5668" y="3639"/>
                  </a:cubicBezTo>
                  <a:cubicBezTo>
                    <a:pt x="5847" y="3935"/>
                    <a:pt x="6125" y="4177"/>
                    <a:pt x="6458" y="4283"/>
                  </a:cubicBezTo>
                  <a:cubicBezTo>
                    <a:pt x="6253" y="4507"/>
                    <a:pt x="6172" y="4834"/>
                    <a:pt x="6242" y="5131"/>
                  </a:cubicBezTo>
                  <a:cubicBezTo>
                    <a:pt x="6315" y="5427"/>
                    <a:pt x="6541" y="5676"/>
                    <a:pt x="6824" y="5783"/>
                  </a:cubicBezTo>
                  <a:cubicBezTo>
                    <a:pt x="6692" y="5991"/>
                    <a:pt x="6700" y="6269"/>
                    <a:pt x="6791" y="6495"/>
                  </a:cubicBezTo>
                  <a:cubicBezTo>
                    <a:pt x="6882" y="6726"/>
                    <a:pt x="7048" y="6918"/>
                    <a:pt x="7214" y="7100"/>
                  </a:cubicBezTo>
                  <a:lnTo>
                    <a:pt x="7342" y="6755"/>
                  </a:lnTo>
                  <a:cubicBezTo>
                    <a:pt x="7503" y="6391"/>
                    <a:pt x="7596" y="6001"/>
                    <a:pt x="7687" y="5611"/>
                  </a:cubicBezTo>
                  <a:cubicBezTo>
                    <a:pt x="7804" y="5112"/>
                    <a:pt x="7916" y="4606"/>
                    <a:pt x="7929" y="4089"/>
                  </a:cubicBezTo>
                  <a:cubicBezTo>
                    <a:pt x="7937" y="3733"/>
                    <a:pt x="7892" y="3377"/>
                    <a:pt x="7786" y="3041"/>
                  </a:cubicBezTo>
                  <a:cubicBezTo>
                    <a:pt x="7864" y="2748"/>
                    <a:pt x="7861" y="2428"/>
                    <a:pt x="7768" y="2137"/>
                  </a:cubicBezTo>
                  <a:cubicBezTo>
                    <a:pt x="7695" y="1916"/>
                    <a:pt x="7575" y="1711"/>
                    <a:pt x="7438" y="1527"/>
                  </a:cubicBezTo>
                  <a:cubicBezTo>
                    <a:pt x="6866" y="752"/>
                    <a:pt x="5970" y="245"/>
                    <a:pt x="5024" y="74"/>
                  </a:cubicBezTo>
                  <a:cubicBezTo>
                    <a:pt x="4750" y="24"/>
                    <a:pt x="4472" y="0"/>
                    <a:pt x="4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7259899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6652" y="0"/>
                  </a:moveTo>
                  <a:cubicBezTo>
                    <a:pt x="6543" y="0"/>
                    <a:pt x="6432" y="4"/>
                    <a:pt x="6318" y="12"/>
                  </a:cubicBezTo>
                  <a:cubicBezTo>
                    <a:pt x="3220" y="219"/>
                    <a:pt x="1" y="1630"/>
                    <a:pt x="1" y="1630"/>
                  </a:cubicBezTo>
                  <a:cubicBezTo>
                    <a:pt x="1" y="1630"/>
                    <a:pt x="702" y="3156"/>
                    <a:pt x="723" y="3156"/>
                  </a:cubicBezTo>
                  <a:lnTo>
                    <a:pt x="10470" y="3156"/>
                  </a:lnTo>
                  <a:cubicBezTo>
                    <a:pt x="10470" y="3156"/>
                    <a:pt x="9848" y="0"/>
                    <a:pt x="6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586002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3817" y="0"/>
                  </a:moveTo>
                  <a:cubicBezTo>
                    <a:pt x="623" y="0"/>
                    <a:pt x="1" y="3156"/>
                    <a:pt x="1" y="3156"/>
                  </a:cubicBezTo>
                  <a:lnTo>
                    <a:pt x="9747" y="3156"/>
                  </a:lnTo>
                  <a:cubicBezTo>
                    <a:pt x="9768" y="3156"/>
                    <a:pt x="10470" y="1630"/>
                    <a:pt x="10470" y="1630"/>
                  </a:cubicBezTo>
                  <a:cubicBezTo>
                    <a:pt x="10470" y="1630"/>
                    <a:pt x="7250" y="219"/>
                    <a:pt x="4150" y="12"/>
                  </a:cubicBezTo>
                  <a:cubicBezTo>
                    <a:pt x="4036" y="4"/>
                    <a:pt x="3925" y="0"/>
                    <a:pt x="3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7461916" y="3039608"/>
              <a:ext cx="285861" cy="307248"/>
            </a:xfrm>
            <a:custGeom>
              <a:avLst/>
              <a:gdLst/>
              <a:ahLst/>
              <a:cxnLst/>
              <a:rect l="l" t="t" r="r" b="b"/>
              <a:pathLst>
                <a:path w="3181" h="3419" extrusionOk="0">
                  <a:moveTo>
                    <a:pt x="723" y="0"/>
                  </a:moveTo>
                  <a:lnTo>
                    <a:pt x="0" y="1531"/>
                  </a:lnTo>
                  <a:lnTo>
                    <a:pt x="1019" y="1531"/>
                  </a:lnTo>
                  <a:cubicBezTo>
                    <a:pt x="1019" y="1531"/>
                    <a:pt x="273" y="2973"/>
                    <a:pt x="723" y="3064"/>
                  </a:cubicBezTo>
                  <a:cubicBezTo>
                    <a:pt x="738" y="3067"/>
                    <a:pt x="753" y="3068"/>
                    <a:pt x="768" y="3068"/>
                  </a:cubicBezTo>
                  <a:cubicBezTo>
                    <a:pt x="1202" y="3068"/>
                    <a:pt x="1650" y="1859"/>
                    <a:pt x="1650" y="1858"/>
                  </a:cubicBezTo>
                  <a:lnTo>
                    <a:pt x="1650" y="1858"/>
                  </a:lnTo>
                  <a:cubicBezTo>
                    <a:pt x="1650" y="1859"/>
                    <a:pt x="1282" y="3418"/>
                    <a:pt x="1620" y="3418"/>
                  </a:cubicBezTo>
                  <a:cubicBezTo>
                    <a:pt x="1630" y="3418"/>
                    <a:pt x="1640" y="3417"/>
                    <a:pt x="1650" y="3415"/>
                  </a:cubicBezTo>
                  <a:cubicBezTo>
                    <a:pt x="2040" y="3321"/>
                    <a:pt x="2404" y="1859"/>
                    <a:pt x="2404" y="1858"/>
                  </a:cubicBezTo>
                  <a:lnTo>
                    <a:pt x="2404" y="1858"/>
                  </a:lnTo>
                  <a:cubicBezTo>
                    <a:pt x="2404" y="1859"/>
                    <a:pt x="2228" y="3184"/>
                    <a:pt x="2586" y="3184"/>
                  </a:cubicBezTo>
                  <a:cubicBezTo>
                    <a:pt x="2602" y="3184"/>
                    <a:pt x="2620" y="3181"/>
                    <a:pt x="2638" y="3176"/>
                  </a:cubicBezTo>
                  <a:cubicBezTo>
                    <a:pt x="3061" y="3046"/>
                    <a:pt x="3181" y="923"/>
                    <a:pt x="2549" y="559"/>
                  </a:cubicBezTo>
                  <a:cubicBezTo>
                    <a:pt x="1923" y="195"/>
                    <a:pt x="723" y="0"/>
                    <a:pt x="723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202206" y="1892571"/>
              <a:ext cx="278492" cy="122486"/>
            </a:xfrm>
            <a:custGeom>
              <a:avLst/>
              <a:gdLst/>
              <a:ahLst/>
              <a:cxnLst/>
              <a:rect l="l" t="t" r="r" b="b"/>
              <a:pathLst>
                <a:path w="3099" h="1363" extrusionOk="0">
                  <a:moveTo>
                    <a:pt x="612" y="1"/>
                  </a:moveTo>
                  <a:cubicBezTo>
                    <a:pt x="612" y="1"/>
                    <a:pt x="321" y="557"/>
                    <a:pt x="1" y="1276"/>
                  </a:cubicBezTo>
                  <a:cubicBezTo>
                    <a:pt x="446" y="1332"/>
                    <a:pt x="898" y="1362"/>
                    <a:pt x="1351" y="1362"/>
                  </a:cubicBezTo>
                  <a:cubicBezTo>
                    <a:pt x="1938" y="1362"/>
                    <a:pt x="2525" y="1311"/>
                    <a:pt x="3098" y="1198"/>
                  </a:cubicBezTo>
                  <a:cubicBezTo>
                    <a:pt x="2789" y="512"/>
                    <a:pt x="2521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104612" y="2000229"/>
              <a:ext cx="477183" cy="440518"/>
            </a:xfrm>
            <a:custGeom>
              <a:avLst/>
              <a:gdLst/>
              <a:ahLst/>
              <a:cxnLst/>
              <a:rect l="l" t="t" r="r" b="b"/>
              <a:pathLst>
                <a:path w="5310" h="4902" extrusionOk="0">
                  <a:moveTo>
                    <a:pt x="4184" y="0"/>
                  </a:moveTo>
                  <a:cubicBezTo>
                    <a:pt x="3611" y="113"/>
                    <a:pt x="3024" y="164"/>
                    <a:pt x="2437" y="164"/>
                  </a:cubicBezTo>
                  <a:cubicBezTo>
                    <a:pt x="1984" y="164"/>
                    <a:pt x="1532" y="134"/>
                    <a:pt x="1087" y="78"/>
                  </a:cubicBezTo>
                  <a:cubicBezTo>
                    <a:pt x="806" y="702"/>
                    <a:pt x="505" y="1456"/>
                    <a:pt x="346" y="2079"/>
                  </a:cubicBezTo>
                  <a:cubicBezTo>
                    <a:pt x="1" y="3428"/>
                    <a:pt x="346" y="4901"/>
                    <a:pt x="346" y="4901"/>
                  </a:cubicBezTo>
                  <a:cubicBezTo>
                    <a:pt x="874" y="4575"/>
                    <a:pt x="1764" y="4412"/>
                    <a:pt x="2654" y="4412"/>
                  </a:cubicBezTo>
                  <a:cubicBezTo>
                    <a:pt x="3544" y="4412"/>
                    <a:pt x="4435" y="4575"/>
                    <a:pt x="4964" y="4901"/>
                  </a:cubicBezTo>
                  <a:cubicBezTo>
                    <a:pt x="4964" y="4901"/>
                    <a:pt x="5309" y="3428"/>
                    <a:pt x="4964" y="2079"/>
                  </a:cubicBezTo>
                  <a:cubicBezTo>
                    <a:pt x="4795" y="1427"/>
                    <a:pt x="4473" y="642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085741" y="1600869"/>
              <a:ext cx="152052" cy="176225"/>
            </a:xfrm>
            <a:custGeom>
              <a:avLst/>
              <a:gdLst/>
              <a:ahLst/>
              <a:cxnLst/>
              <a:rect l="l" t="t" r="r" b="b"/>
              <a:pathLst>
                <a:path w="1692" h="1961" extrusionOk="0">
                  <a:moveTo>
                    <a:pt x="225" y="0"/>
                  </a:moveTo>
                  <a:cubicBezTo>
                    <a:pt x="207" y="0"/>
                    <a:pt x="198" y="1"/>
                    <a:pt x="198" y="1"/>
                  </a:cubicBezTo>
                  <a:cubicBezTo>
                    <a:pt x="0" y="1196"/>
                    <a:pt x="598" y="1960"/>
                    <a:pt x="598" y="1960"/>
                  </a:cubicBezTo>
                  <a:lnTo>
                    <a:pt x="1692" y="983"/>
                  </a:lnTo>
                  <a:cubicBezTo>
                    <a:pt x="1056" y="52"/>
                    <a:pt x="369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123125" y="1648767"/>
              <a:ext cx="92471" cy="107029"/>
            </a:xfrm>
            <a:custGeom>
              <a:avLst/>
              <a:gdLst/>
              <a:ahLst/>
              <a:cxnLst/>
              <a:rect l="l" t="t" r="r" b="b"/>
              <a:pathLst>
                <a:path w="1029" h="1191" extrusionOk="0">
                  <a:moveTo>
                    <a:pt x="138" y="0"/>
                  </a:moveTo>
                  <a:cubicBezTo>
                    <a:pt x="126" y="0"/>
                    <a:pt x="120" y="1"/>
                    <a:pt x="120" y="1"/>
                  </a:cubicBezTo>
                  <a:cubicBezTo>
                    <a:pt x="0" y="728"/>
                    <a:pt x="364" y="1191"/>
                    <a:pt x="364" y="1191"/>
                  </a:cubicBezTo>
                  <a:lnTo>
                    <a:pt x="1029" y="596"/>
                  </a:lnTo>
                  <a:cubicBezTo>
                    <a:pt x="645" y="33"/>
                    <a:pt x="229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423633" y="1600869"/>
              <a:ext cx="152321" cy="176225"/>
            </a:xfrm>
            <a:custGeom>
              <a:avLst/>
              <a:gdLst/>
              <a:ahLst/>
              <a:cxnLst/>
              <a:rect l="l" t="t" r="r" b="b"/>
              <a:pathLst>
                <a:path w="1695" h="1961" extrusionOk="0">
                  <a:moveTo>
                    <a:pt x="1467" y="0"/>
                  </a:moveTo>
                  <a:cubicBezTo>
                    <a:pt x="1323" y="0"/>
                    <a:pt x="636" y="52"/>
                    <a:pt x="0" y="983"/>
                  </a:cubicBezTo>
                  <a:lnTo>
                    <a:pt x="1097" y="1960"/>
                  </a:lnTo>
                  <a:cubicBezTo>
                    <a:pt x="1097" y="1960"/>
                    <a:pt x="1694" y="1196"/>
                    <a:pt x="1494" y="1"/>
                  </a:cubicBezTo>
                  <a:cubicBezTo>
                    <a:pt x="1494" y="1"/>
                    <a:pt x="1485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7445830" y="1648767"/>
              <a:ext cx="92741" cy="107029"/>
            </a:xfrm>
            <a:custGeom>
              <a:avLst/>
              <a:gdLst/>
              <a:ahLst/>
              <a:cxnLst/>
              <a:rect l="l" t="t" r="r" b="b"/>
              <a:pathLst>
                <a:path w="1032" h="1191" extrusionOk="0">
                  <a:moveTo>
                    <a:pt x="891" y="0"/>
                  </a:moveTo>
                  <a:cubicBezTo>
                    <a:pt x="801" y="0"/>
                    <a:pt x="386" y="33"/>
                    <a:pt x="0" y="596"/>
                  </a:cubicBezTo>
                  <a:lnTo>
                    <a:pt x="668" y="1191"/>
                  </a:lnTo>
                  <a:cubicBezTo>
                    <a:pt x="668" y="1191"/>
                    <a:pt x="1032" y="728"/>
                    <a:pt x="910" y="1"/>
                  </a:cubicBezTo>
                  <a:cubicBezTo>
                    <a:pt x="910" y="1"/>
                    <a:pt x="903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7120069" y="1631962"/>
              <a:ext cx="421107" cy="343823"/>
            </a:xfrm>
            <a:custGeom>
              <a:avLst/>
              <a:gdLst/>
              <a:ahLst/>
              <a:cxnLst/>
              <a:rect l="l" t="t" r="r" b="b"/>
              <a:pathLst>
                <a:path w="4686" h="3826" extrusionOk="0">
                  <a:moveTo>
                    <a:pt x="2344" y="1"/>
                  </a:moveTo>
                  <a:cubicBezTo>
                    <a:pt x="1050" y="1"/>
                    <a:pt x="0" y="1204"/>
                    <a:pt x="0" y="2261"/>
                  </a:cubicBezTo>
                  <a:cubicBezTo>
                    <a:pt x="0" y="3316"/>
                    <a:pt x="1050" y="3826"/>
                    <a:pt x="2344" y="3826"/>
                  </a:cubicBezTo>
                  <a:cubicBezTo>
                    <a:pt x="3635" y="3826"/>
                    <a:pt x="4685" y="3316"/>
                    <a:pt x="4685" y="2261"/>
                  </a:cubicBezTo>
                  <a:cubicBezTo>
                    <a:pt x="4685" y="1206"/>
                    <a:pt x="3638" y="3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7246599" y="1823914"/>
              <a:ext cx="160499" cy="89955"/>
            </a:xfrm>
            <a:custGeom>
              <a:avLst/>
              <a:gdLst/>
              <a:ahLst/>
              <a:cxnLst/>
              <a:rect l="l" t="t" r="r" b="b"/>
              <a:pathLst>
                <a:path w="1786" h="1001" extrusionOk="0">
                  <a:moveTo>
                    <a:pt x="658" y="1"/>
                  </a:moveTo>
                  <a:cubicBezTo>
                    <a:pt x="658" y="1"/>
                    <a:pt x="299" y="79"/>
                    <a:pt x="149" y="398"/>
                  </a:cubicBezTo>
                  <a:cubicBezTo>
                    <a:pt x="1" y="715"/>
                    <a:pt x="149" y="853"/>
                    <a:pt x="149" y="853"/>
                  </a:cubicBezTo>
                  <a:cubicBezTo>
                    <a:pt x="283" y="962"/>
                    <a:pt x="402" y="1001"/>
                    <a:pt x="502" y="1001"/>
                  </a:cubicBezTo>
                  <a:cubicBezTo>
                    <a:pt x="752" y="1001"/>
                    <a:pt x="892" y="762"/>
                    <a:pt x="892" y="762"/>
                  </a:cubicBezTo>
                  <a:cubicBezTo>
                    <a:pt x="892" y="762"/>
                    <a:pt x="1034" y="1001"/>
                    <a:pt x="1285" y="1001"/>
                  </a:cubicBezTo>
                  <a:cubicBezTo>
                    <a:pt x="1386" y="1001"/>
                    <a:pt x="1504" y="962"/>
                    <a:pt x="1638" y="853"/>
                  </a:cubicBezTo>
                  <a:cubicBezTo>
                    <a:pt x="1640" y="853"/>
                    <a:pt x="1786" y="715"/>
                    <a:pt x="1640" y="398"/>
                  </a:cubicBezTo>
                  <a:cubicBezTo>
                    <a:pt x="1490" y="79"/>
                    <a:pt x="1131" y="1"/>
                    <a:pt x="1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284882" y="1799830"/>
              <a:ext cx="83664" cy="48437"/>
            </a:xfrm>
            <a:custGeom>
              <a:avLst/>
              <a:gdLst/>
              <a:ahLst/>
              <a:cxnLst/>
              <a:rect l="l" t="t" r="r" b="b"/>
              <a:pathLst>
                <a:path w="931" h="539" extrusionOk="0">
                  <a:moveTo>
                    <a:pt x="466" y="1"/>
                  </a:moveTo>
                  <a:cubicBezTo>
                    <a:pt x="209" y="1"/>
                    <a:pt x="1" y="121"/>
                    <a:pt x="1" y="269"/>
                  </a:cubicBezTo>
                  <a:cubicBezTo>
                    <a:pt x="1" y="419"/>
                    <a:pt x="466" y="539"/>
                    <a:pt x="466" y="539"/>
                  </a:cubicBezTo>
                  <a:cubicBezTo>
                    <a:pt x="466" y="539"/>
                    <a:pt x="931" y="419"/>
                    <a:pt x="931" y="269"/>
                  </a:cubicBezTo>
                  <a:cubicBezTo>
                    <a:pt x="931" y="121"/>
                    <a:pt x="723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13732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18540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16742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43037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5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51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4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8" y="430"/>
                    <a:pt x="1074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6" y="97"/>
                    <a:pt x="840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47845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4" y="1209"/>
                  </a:cubicBezTo>
                  <a:cubicBezTo>
                    <a:pt x="235" y="1238"/>
                    <a:pt x="269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9" y="1014"/>
                  </a:cubicBezTo>
                  <a:cubicBezTo>
                    <a:pt x="625" y="926"/>
                    <a:pt x="637" y="835"/>
                    <a:pt x="637" y="739"/>
                  </a:cubicBezTo>
                  <a:cubicBezTo>
                    <a:pt x="637" y="640"/>
                    <a:pt x="625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746047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5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3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7322984" y="2605290"/>
              <a:ext cx="77374" cy="216395"/>
            </a:xfrm>
            <a:custGeom>
              <a:avLst/>
              <a:gdLst/>
              <a:ahLst/>
              <a:cxnLst/>
              <a:rect l="l" t="t" r="r" b="b"/>
              <a:pathLst>
                <a:path w="861" h="2408" extrusionOk="0">
                  <a:moveTo>
                    <a:pt x="263" y="0"/>
                  </a:moveTo>
                  <a:cubicBezTo>
                    <a:pt x="241" y="0"/>
                    <a:pt x="218" y="12"/>
                    <a:pt x="208" y="34"/>
                  </a:cubicBezTo>
                  <a:cubicBezTo>
                    <a:pt x="154" y="172"/>
                    <a:pt x="128" y="320"/>
                    <a:pt x="99" y="460"/>
                  </a:cubicBezTo>
                  <a:cubicBezTo>
                    <a:pt x="65" y="603"/>
                    <a:pt x="52" y="751"/>
                    <a:pt x="37" y="899"/>
                  </a:cubicBezTo>
                  <a:cubicBezTo>
                    <a:pt x="8" y="1198"/>
                    <a:pt x="0" y="1499"/>
                    <a:pt x="16" y="1798"/>
                  </a:cubicBezTo>
                  <a:cubicBezTo>
                    <a:pt x="20" y="1838"/>
                    <a:pt x="56" y="1872"/>
                    <a:pt x="93" y="1872"/>
                  </a:cubicBezTo>
                  <a:cubicBezTo>
                    <a:pt x="110" y="1872"/>
                    <a:pt x="126" y="1865"/>
                    <a:pt x="141" y="1850"/>
                  </a:cubicBezTo>
                  <a:cubicBezTo>
                    <a:pt x="202" y="1783"/>
                    <a:pt x="292" y="1747"/>
                    <a:pt x="381" y="1747"/>
                  </a:cubicBezTo>
                  <a:cubicBezTo>
                    <a:pt x="460" y="1747"/>
                    <a:pt x="539" y="1776"/>
                    <a:pt x="595" y="1837"/>
                  </a:cubicBezTo>
                  <a:cubicBezTo>
                    <a:pt x="723" y="1970"/>
                    <a:pt x="679" y="2206"/>
                    <a:pt x="533" y="2307"/>
                  </a:cubicBezTo>
                  <a:cubicBezTo>
                    <a:pt x="488" y="2340"/>
                    <a:pt x="514" y="2408"/>
                    <a:pt x="558" y="2408"/>
                  </a:cubicBezTo>
                  <a:cubicBezTo>
                    <a:pt x="568" y="2408"/>
                    <a:pt x="577" y="2405"/>
                    <a:pt x="588" y="2398"/>
                  </a:cubicBezTo>
                  <a:cubicBezTo>
                    <a:pt x="801" y="2261"/>
                    <a:pt x="860" y="1957"/>
                    <a:pt x="702" y="1762"/>
                  </a:cubicBezTo>
                  <a:cubicBezTo>
                    <a:pt x="620" y="1661"/>
                    <a:pt x="496" y="1613"/>
                    <a:pt x="372" y="1613"/>
                  </a:cubicBezTo>
                  <a:cubicBezTo>
                    <a:pt x="300" y="1613"/>
                    <a:pt x="227" y="1629"/>
                    <a:pt x="161" y="1660"/>
                  </a:cubicBezTo>
                  <a:cubicBezTo>
                    <a:pt x="156" y="1411"/>
                    <a:pt x="159" y="1164"/>
                    <a:pt x="182" y="917"/>
                  </a:cubicBezTo>
                  <a:cubicBezTo>
                    <a:pt x="195" y="772"/>
                    <a:pt x="221" y="626"/>
                    <a:pt x="237" y="478"/>
                  </a:cubicBezTo>
                  <a:cubicBezTo>
                    <a:pt x="258" y="333"/>
                    <a:pt x="291" y="192"/>
                    <a:pt x="307" y="47"/>
                  </a:cubicBezTo>
                  <a:cubicBezTo>
                    <a:pt x="310" y="15"/>
                    <a:pt x="288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7444662" y="2568805"/>
              <a:ext cx="119790" cy="57783"/>
            </a:xfrm>
            <a:custGeom>
              <a:avLst/>
              <a:gdLst/>
              <a:ahLst/>
              <a:cxnLst/>
              <a:rect l="l" t="t" r="r" b="b"/>
              <a:pathLst>
                <a:path w="1333" h="643" extrusionOk="0">
                  <a:moveTo>
                    <a:pt x="475" y="0"/>
                  </a:moveTo>
                  <a:cubicBezTo>
                    <a:pt x="318" y="0"/>
                    <a:pt x="162" y="38"/>
                    <a:pt x="44" y="128"/>
                  </a:cubicBezTo>
                  <a:cubicBezTo>
                    <a:pt x="1" y="162"/>
                    <a:pt x="18" y="228"/>
                    <a:pt x="74" y="228"/>
                  </a:cubicBezTo>
                  <a:cubicBezTo>
                    <a:pt x="78" y="228"/>
                    <a:pt x="82" y="227"/>
                    <a:pt x="86" y="227"/>
                  </a:cubicBezTo>
                  <a:cubicBezTo>
                    <a:pt x="203" y="196"/>
                    <a:pt x="309" y="167"/>
                    <a:pt x="429" y="164"/>
                  </a:cubicBezTo>
                  <a:cubicBezTo>
                    <a:pt x="436" y="164"/>
                    <a:pt x="443" y="164"/>
                    <a:pt x="450" y="164"/>
                  </a:cubicBezTo>
                  <a:cubicBezTo>
                    <a:pt x="560" y="164"/>
                    <a:pt x="667" y="183"/>
                    <a:pt x="767" y="227"/>
                  </a:cubicBezTo>
                  <a:cubicBezTo>
                    <a:pt x="858" y="263"/>
                    <a:pt x="943" y="320"/>
                    <a:pt x="1019" y="388"/>
                  </a:cubicBezTo>
                  <a:cubicBezTo>
                    <a:pt x="1060" y="424"/>
                    <a:pt x="1091" y="466"/>
                    <a:pt x="1128" y="507"/>
                  </a:cubicBezTo>
                  <a:cubicBezTo>
                    <a:pt x="1164" y="546"/>
                    <a:pt x="1193" y="593"/>
                    <a:pt x="1232" y="627"/>
                  </a:cubicBezTo>
                  <a:cubicBezTo>
                    <a:pt x="1244" y="637"/>
                    <a:pt x="1259" y="642"/>
                    <a:pt x="1274" y="642"/>
                  </a:cubicBezTo>
                  <a:cubicBezTo>
                    <a:pt x="1304" y="642"/>
                    <a:pt x="1332" y="623"/>
                    <a:pt x="1331" y="588"/>
                  </a:cubicBezTo>
                  <a:cubicBezTo>
                    <a:pt x="1320" y="466"/>
                    <a:pt x="1227" y="349"/>
                    <a:pt x="1143" y="268"/>
                  </a:cubicBezTo>
                  <a:cubicBezTo>
                    <a:pt x="1052" y="180"/>
                    <a:pt x="946" y="112"/>
                    <a:pt x="829" y="66"/>
                  </a:cubicBezTo>
                  <a:cubicBezTo>
                    <a:pt x="724" y="24"/>
                    <a:pt x="600" y="0"/>
                    <a:pt x="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7117104" y="2568805"/>
              <a:ext cx="119520" cy="57783"/>
            </a:xfrm>
            <a:custGeom>
              <a:avLst/>
              <a:gdLst/>
              <a:ahLst/>
              <a:cxnLst/>
              <a:rect l="l" t="t" r="r" b="b"/>
              <a:pathLst>
                <a:path w="1330" h="643" extrusionOk="0">
                  <a:moveTo>
                    <a:pt x="857" y="0"/>
                  </a:moveTo>
                  <a:cubicBezTo>
                    <a:pt x="732" y="0"/>
                    <a:pt x="607" y="24"/>
                    <a:pt x="501" y="66"/>
                  </a:cubicBezTo>
                  <a:cubicBezTo>
                    <a:pt x="384" y="112"/>
                    <a:pt x="278" y="180"/>
                    <a:pt x="187" y="268"/>
                  </a:cubicBezTo>
                  <a:cubicBezTo>
                    <a:pt x="106" y="349"/>
                    <a:pt x="12" y="466"/>
                    <a:pt x="2" y="588"/>
                  </a:cubicBezTo>
                  <a:cubicBezTo>
                    <a:pt x="0" y="623"/>
                    <a:pt x="29" y="642"/>
                    <a:pt x="58" y="642"/>
                  </a:cubicBezTo>
                  <a:cubicBezTo>
                    <a:pt x="72" y="642"/>
                    <a:pt x="87" y="637"/>
                    <a:pt x="98" y="627"/>
                  </a:cubicBezTo>
                  <a:cubicBezTo>
                    <a:pt x="137" y="593"/>
                    <a:pt x="168" y="546"/>
                    <a:pt x="202" y="507"/>
                  </a:cubicBezTo>
                  <a:cubicBezTo>
                    <a:pt x="239" y="466"/>
                    <a:pt x="272" y="424"/>
                    <a:pt x="314" y="388"/>
                  </a:cubicBezTo>
                  <a:cubicBezTo>
                    <a:pt x="389" y="320"/>
                    <a:pt x="472" y="263"/>
                    <a:pt x="563" y="227"/>
                  </a:cubicBezTo>
                  <a:cubicBezTo>
                    <a:pt x="663" y="183"/>
                    <a:pt x="770" y="164"/>
                    <a:pt x="879" y="164"/>
                  </a:cubicBezTo>
                  <a:cubicBezTo>
                    <a:pt x="887" y="164"/>
                    <a:pt x="894" y="164"/>
                    <a:pt x="901" y="164"/>
                  </a:cubicBezTo>
                  <a:cubicBezTo>
                    <a:pt x="1021" y="167"/>
                    <a:pt x="1127" y="196"/>
                    <a:pt x="1247" y="227"/>
                  </a:cubicBezTo>
                  <a:cubicBezTo>
                    <a:pt x="1251" y="227"/>
                    <a:pt x="1255" y="228"/>
                    <a:pt x="1259" y="228"/>
                  </a:cubicBezTo>
                  <a:cubicBezTo>
                    <a:pt x="1314" y="228"/>
                    <a:pt x="1330" y="162"/>
                    <a:pt x="1288" y="128"/>
                  </a:cubicBezTo>
                  <a:cubicBezTo>
                    <a:pt x="1171" y="38"/>
                    <a:pt x="1014" y="0"/>
                    <a:pt x="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222066" y="2822404"/>
              <a:ext cx="249286" cy="96156"/>
            </a:xfrm>
            <a:custGeom>
              <a:avLst/>
              <a:gdLst/>
              <a:ahLst/>
              <a:cxnLst/>
              <a:rect l="l" t="t" r="r" b="b"/>
              <a:pathLst>
                <a:path w="2774" h="1070" extrusionOk="0">
                  <a:moveTo>
                    <a:pt x="517" y="1"/>
                  </a:moveTo>
                  <a:cubicBezTo>
                    <a:pt x="445" y="1"/>
                    <a:pt x="376" y="18"/>
                    <a:pt x="302" y="63"/>
                  </a:cubicBezTo>
                  <a:cubicBezTo>
                    <a:pt x="1" y="247"/>
                    <a:pt x="458" y="1069"/>
                    <a:pt x="1341" y="1069"/>
                  </a:cubicBezTo>
                  <a:cubicBezTo>
                    <a:pt x="1356" y="1069"/>
                    <a:pt x="1371" y="1069"/>
                    <a:pt x="1386" y="1069"/>
                  </a:cubicBezTo>
                  <a:cubicBezTo>
                    <a:pt x="2300" y="1035"/>
                    <a:pt x="2773" y="232"/>
                    <a:pt x="2563" y="89"/>
                  </a:cubicBezTo>
                  <a:cubicBezTo>
                    <a:pt x="2518" y="58"/>
                    <a:pt x="2462" y="46"/>
                    <a:pt x="2397" y="46"/>
                  </a:cubicBezTo>
                  <a:cubicBezTo>
                    <a:pt x="2171" y="46"/>
                    <a:pt x="1841" y="191"/>
                    <a:pt x="1507" y="191"/>
                  </a:cubicBezTo>
                  <a:cubicBezTo>
                    <a:pt x="1490" y="191"/>
                    <a:pt x="1473" y="191"/>
                    <a:pt x="1456" y="190"/>
                  </a:cubicBezTo>
                  <a:cubicBezTo>
                    <a:pt x="984" y="169"/>
                    <a:pt x="739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474497" y="2794456"/>
              <a:ext cx="100289" cy="89775"/>
            </a:xfrm>
            <a:custGeom>
              <a:avLst/>
              <a:gdLst/>
              <a:ahLst/>
              <a:cxnLst/>
              <a:rect l="l" t="t" r="r" b="b"/>
              <a:pathLst>
                <a:path w="1116" h="999" extrusionOk="0">
                  <a:moveTo>
                    <a:pt x="416" y="306"/>
                  </a:moveTo>
                  <a:cubicBezTo>
                    <a:pt x="512" y="306"/>
                    <a:pt x="609" y="386"/>
                    <a:pt x="666" y="465"/>
                  </a:cubicBezTo>
                  <a:cubicBezTo>
                    <a:pt x="640" y="491"/>
                    <a:pt x="614" y="514"/>
                    <a:pt x="583" y="538"/>
                  </a:cubicBezTo>
                  <a:cubicBezTo>
                    <a:pt x="575" y="540"/>
                    <a:pt x="552" y="551"/>
                    <a:pt x="526" y="553"/>
                  </a:cubicBezTo>
                  <a:cubicBezTo>
                    <a:pt x="531" y="551"/>
                    <a:pt x="531" y="551"/>
                    <a:pt x="531" y="548"/>
                  </a:cubicBezTo>
                  <a:cubicBezTo>
                    <a:pt x="546" y="512"/>
                    <a:pt x="546" y="473"/>
                    <a:pt x="518" y="444"/>
                  </a:cubicBezTo>
                  <a:lnTo>
                    <a:pt x="458" y="384"/>
                  </a:lnTo>
                  <a:cubicBezTo>
                    <a:pt x="442" y="369"/>
                    <a:pt x="420" y="361"/>
                    <a:pt x="398" y="361"/>
                  </a:cubicBezTo>
                  <a:cubicBezTo>
                    <a:pt x="376" y="361"/>
                    <a:pt x="354" y="369"/>
                    <a:pt x="339" y="384"/>
                  </a:cubicBezTo>
                  <a:cubicBezTo>
                    <a:pt x="331" y="387"/>
                    <a:pt x="328" y="395"/>
                    <a:pt x="326" y="400"/>
                  </a:cubicBezTo>
                  <a:cubicBezTo>
                    <a:pt x="331" y="371"/>
                    <a:pt x="341" y="345"/>
                    <a:pt x="351" y="319"/>
                  </a:cubicBezTo>
                  <a:cubicBezTo>
                    <a:pt x="373" y="310"/>
                    <a:pt x="394" y="306"/>
                    <a:pt x="416" y="306"/>
                  </a:cubicBezTo>
                  <a:close/>
                  <a:moveTo>
                    <a:pt x="798" y="215"/>
                  </a:moveTo>
                  <a:lnTo>
                    <a:pt x="798" y="215"/>
                  </a:lnTo>
                  <a:cubicBezTo>
                    <a:pt x="863" y="226"/>
                    <a:pt x="915" y="257"/>
                    <a:pt x="915" y="351"/>
                  </a:cubicBezTo>
                  <a:cubicBezTo>
                    <a:pt x="921" y="491"/>
                    <a:pt x="908" y="644"/>
                    <a:pt x="811" y="751"/>
                  </a:cubicBezTo>
                  <a:cubicBezTo>
                    <a:pt x="770" y="800"/>
                    <a:pt x="713" y="821"/>
                    <a:pt x="650" y="824"/>
                  </a:cubicBezTo>
                  <a:cubicBezTo>
                    <a:pt x="715" y="785"/>
                    <a:pt x="770" y="735"/>
                    <a:pt x="809" y="673"/>
                  </a:cubicBezTo>
                  <a:cubicBezTo>
                    <a:pt x="900" y="530"/>
                    <a:pt x="884" y="356"/>
                    <a:pt x="798" y="215"/>
                  </a:cubicBezTo>
                  <a:close/>
                  <a:moveTo>
                    <a:pt x="484" y="0"/>
                  </a:moveTo>
                  <a:cubicBezTo>
                    <a:pt x="368" y="0"/>
                    <a:pt x="280" y="92"/>
                    <a:pt x="224" y="205"/>
                  </a:cubicBezTo>
                  <a:cubicBezTo>
                    <a:pt x="222" y="205"/>
                    <a:pt x="222" y="210"/>
                    <a:pt x="222" y="210"/>
                  </a:cubicBezTo>
                  <a:cubicBezTo>
                    <a:pt x="1" y="332"/>
                    <a:pt x="34" y="665"/>
                    <a:pt x="203" y="805"/>
                  </a:cubicBezTo>
                  <a:cubicBezTo>
                    <a:pt x="229" y="829"/>
                    <a:pt x="261" y="844"/>
                    <a:pt x="289" y="860"/>
                  </a:cubicBezTo>
                  <a:cubicBezTo>
                    <a:pt x="377" y="943"/>
                    <a:pt x="500" y="992"/>
                    <a:pt x="635" y="998"/>
                  </a:cubicBezTo>
                  <a:cubicBezTo>
                    <a:pt x="641" y="998"/>
                    <a:pt x="648" y="998"/>
                    <a:pt x="655" y="998"/>
                  </a:cubicBezTo>
                  <a:cubicBezTo>
                    <a:pt x="932" y="998"/>
                    <a:pt x="1059" y="732"/>
                    <a:pt x="1089" y="491"/>
                  </a:cubicBezTo>
                  <a:cubicBezTo>
                    <a:pt x="1097" y="366"/>
                    <a:pt x="1115" y="192"/>
                    <a:pt x="1001" y="109"/>
                  </a:cubicBezTo>
                  <a:cubicBezTo>
                    <a:pt x="934" y="59"/>
                    <a:pt x="863" y="47"/>
                    <a:pt x="789" y="47"/>
                  </a:cubicBezTo>
                  <a:cubicBezTo>
                    <a:pt x="740" y="47"/>
                    <a:pt x="690" y="52"/>
                    <a:pt x="640" y="54"/>
                  </a:cubicBezTo>
                  <a:cubicBezTo>
                    <a:pt x="619" y="41"/>
                    <a:pt x="601" y="31"/>
                    <a:pt x="583" y="21"/>
                  </a:cubicBezTo>
                  <a:cubicBezTo>
                    <a:pt x="548" y="6"/>
                    <a:pt x="515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105331" y="2794366"/>
              <a:ext cx="100469" cy="89595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201200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239363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225097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366958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405122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390855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16743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743038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8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A051B9-F72D-4D54-9281-5BA44D857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1225" y="1416165"/>
            <a:ext cx="6038523" cy="4025681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48" y="197443"/>
            <a:ext cx="3503173" cy="3231556"/>
          </a:xfrm>
          <a:prstGeom prst="rect">
            <a:avLst/>
          </a:prstGeom>
        </p:spPr>
      </p:pic>
      <p:pic>
        <p:nvPicPr>
          <p:cNvPr id="29" name="Picture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9664" y="589060"/>
            <a:ext cx="3517101" cy="3214912"/>
          </a:xfrm>
          <a:prstGeom prst="rect">
            <a:avLst/>
          </a:prstGeom>
        </p:spPr>
      </p:pic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7102" y="2968511"/>
            <a:ext cx="3558889" cy="3239132"/>
          </a:xfrm>
          <a:prstGeom prst="rect">
            <a:avLst/>
          </a:prstGeom>
        </p:spPr>
      </p:pic>
      <p:sp>
        <p:nvSpPr>
          <p:cNvPr id="41" name="Freeform 122"/>
          <p:cNvSpPr>
            <a:spLocks/>
          </p:cNvSpPr>
          <p:nvPr/>
        </p:nvSpPr>
        <p:spPr bwMode="auto">
          <a:xfrm>
            <a:off x="-130968" y="6424848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911411" y="4974615"/>
            <a:ext cx="184727" cy="112338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defTabSz="914286">
              <a:defRPr/>
            </a:pPr>
            <a:endParaRPr lang="en-GB" sz="67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Ciel Cadena" panose="02000503000000020004" pitchFamily="2" charset="0"/>
              <a:cs typeface="Arial"/>
              <a:sym typeface="Arial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6" y="302532"/>
            <a:ext cx="412751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1" y="640673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330500" y="210372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4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77895" y="1065495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10228955" y="-192683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74"/>
            <a:ext cx="2022259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73"/>
            <a:ext cx="2022259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7" y="4911447"/>
            <a:ext cx="2022259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13" y="2103721"/>
            <a:ext cx="4828451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122" y="939392"/>
            <a:ext cx="4072481" cy="12010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6573" y="3352552"/>
            <a:ext cx="3489243" cy="3294544"/>
          </a:xfrm>
          <a:prstGeom prst="rect">
            <a:avLst/>
          </a:prstGeom>
        </p:spPr>
      </p:pic>
      <p:sp>
        <p:nvSpPr>
          <p:cNvPr id="4" name="Arrow: Right 3">
            <a:hlinkClick r:id="rId20" action="ppaction://hlinksldjump"/>
            <a:extLst>
              <a:ext uri="{FF2B5EF4-FFF2-40B4-BE49-F238E27FC236}">
                <a16:creationId xmlns:a16="http://schemas.microsoft.com/office/drawing/2014/main" id="{66DAF52E-CAEB-4C78-86D6-F5379F2EEBE2}"/>
              </a:ext>
            </a:extLst>
          </p:cNvPr>
          <p:cNvSpPr/>
          <p:nvPr/>
        </p:nvSpPr>
        <p:spPr>
          <a:xfrm>
            <a:off x="11097779" y="6059528"/>
            <a:ext cx="992879" cy="47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>
              <a:buClr>
                <a:srgbClr val="000000"/>
              </a:buClr>
              <a:defRPr/>
            </a:pPr>
            <a:endParaRPr lang="en-US" kern="0">
              <a:solidFill>
                <a:srgbClr val="F5F5F5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01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1F5A598-72D3-4731-8AF8-2317EE7BA55E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2FEE9-D0D9-4ABE-9096-F289C4D37381}"/>
              </a:ext>
            </a:extLst>
          </p:cNvPr>
          <p:cNvSpPr txBox="1"/>
          <p:nvPr/>
        </p:nvSpPr>
        <p:spPr>
          <a:xfrm>
            <a:off x="2265529" y="655660"/>
            <a:ext cx="9593096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Tôi ăn trước, tôi lại ăn thừa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Ngày ngày giúp chúa hầu vui nhọc nhằn.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cái gì?</a:t>
            </a:r>
            <a:endParaRPr lang="en-US" sz="3900" i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9FCE1CB-A954-4DEA-BD02-7AD5F5F70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4123" y="577596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F13C8-A44F-4E30-B71A-1B12508CA17E}"/>
              </a:ext>
            </a:extLst>
          </p:cNvPr>
          <p:cNvSpPr txBox="1"/>
          <p:nvPr/>
        </p:nvSpPr>
        <p:spPr>
          <a:xfrm>
            <a:off x="5597031" y="3206526"/>
            <a:ext cx="6014351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bếp</a:t>
            </a:r>
            <a:endParaRPr lang="en-US" sz="3200" b="1" dirty="0">
              <a:solidFill>
                <a:srgbClr val="7030A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7" name="Arrow: Left 6">
            <a:hlinkClick r:id="rId4" action="ppaction://hlinksldjump"/>
            <a:extLst>
              <a:ext uri="{FF2B5EF4-FFF2-40B4-BE49-F238E27FC236}">
                <a16:creationId xmlns:a16="http://schemas.microsoft.com/office/drawing/2014/main" id="{E560B681-ED8E-4CE8-A535-F8140666B1FB}"/>
              </a:ext>
            </a:extLst>
          </p:cNvPr>
          <p:cNvSpPr/>
          <p:nvPr/>
        </p:nvSpPr>
        <p:spPr>
          <a:xfrm>
            <a:off x="10787067" y="591502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6FAF2-5F31-4717-A145-154533173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9" name="图片 125" descr="25c0754daaad8d11a00705a23e11c78c">
            <a:extLst>
              <a:ext uri="{FF2B5EF4-FFF2-40B4-BE49-F238E27FC236}">
                <a16:creationId xmlns:a16="http://schemas.microsoft.com/office/drawing/2014/main" id="{4142295E-A9D2-40D7-810E-1D94A6EA8B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EDA2B35-0E10-4B8F-B314-B640AE1657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D6222-4559-43B3-B745-9B64141C0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937" y="2141582"/>
            <a:ext cx="4648537" cy="36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41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B6917B2-D2EE-4DEA-A641-FA99C3573BC6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CD4FC-513D-49D9-86E1-9A8876FF3BB2}"/>
              </a:ext>
            </a:extLst>
          </p:cNvPr>
          <p:cNvSpPr txBox="1"/>
          <p:nvPr/>
        </p:nvSpPr>
        <p:spPr>
          <a:xfrm>
            <a:off x="3341173" y="614745"/>
            <a:ext cx="9108003" cy="286232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Cái gì mắt mũi biến đâu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Có mũ đội đầu, lại có hai tai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Mình tôi, chịu lửa rất tài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Đến khi nấu nướng, ai ai cũng dùng.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cái gì ?</a:t>
            </a:r>
            <a:endParaRPr lang="en-US" sz="3600" b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B604B5E-48FD-4A4B-920B-1F892EFE5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6387" y="60807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612E9-BFCA-405F-AC0D-7D2F3E85F72B}"/>
              </a:ext>
            </a:extLst>
          </p:cNvPr>
          <p:cNvSpPr txBox="1"/>
          <p:nvPr/>
        </p:nvSpPr>
        <p:spPr>
          <a:xfrm>
            <a:off x="5018240" y="4208765"/>
            <a:ext cx="6987152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nồi</a:t>
            </a:r>
            <a:endParaRPr lang="en-US" sz="4000" b="1" dirty="0">
              <a:solidFill>
                <a:srgbClr val="FF0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BB1B2441-5C9E-4E75-B5A2-16587F74E05B}"/>
              </a:ext>
            </a:extLst>
          </p:cNvPr>
          <p:cNvSpPr/>
          <p:nvPr/>
        </p:nvSpPr>
        <p:spPr>
          <a:xfrm>
            <a:off x="10694422" y="5874363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alew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53E63-F681-48CF-91D2-349317146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2" name="图片 125" descr="25c0754daaad8d11a00705a23e11c78c">
            <a:extLst>
              <a:ext uri="{FF2B5EF4-FFF2-40B4-BE49-F238E27FC236}">
                <a16:creationId xmlns:a16="http://schemas.microsoft.com/office/drawing/2014/main" id="{CEE4157A-15CE-49BC-BE25-8FE239E40C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F23891DD-4ACD-4509-91A3-F96C002D0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399E5-0170-4F59-B9FD-DD43F585D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41" y="3071234"/>
            <a:ext cx="3627939" cy="310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124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9690F4A-47C3-41A8-9967-0FF52D5C2A8B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D2E4E-2E77-46A7-A5F6-61E127EBBAC2}"/>
              </a:ext>
            </a:extLst>
          </p:cNvPr>
          <p:cNvSpPr txBox="1"/>
          <p:nvPr/>
        </p:nvSpPr>
        <p:spPr>
          <a:xfrm>
            <a:off x="2260798" y="717776"/>
            <a:ext cx="9660823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Tròn tròn như lá tía tô</a:t>
            </a:r>
            <a:endParaRPr lang="en-US" sz="3900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Rớt xuống ao hồ đầu ướt đuôi khô</a:t>
            </a:r>
            <a:endParaRPr lang="en-US" sz="3900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cái gì?</a:t>
            </a:r>
            <a:endParaRPr lang="en-US" sz="3200" b="1" i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C76849C-006F-411F-800A-A984F8115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63855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A0B18-2E56-4677-9E18-8B58A567AEBF}"/>
              </a:ext>
            </a:extLst>
          </p:cNvPr>
          <p:cNvSpPr txBox="1"/>
          <p:nvPr/>
        </p:nvSpPr>
        <p:spPr>
          <a:xfrm>
            <a:off x="5145209" y="4203425"/>
            <a:ext cx="5745987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muôi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EC3D22CF-42F4-4292-83F2-6269DC6D5AE1}"/>
              </a:ext>
            </a:extLst>
          </p:cNvPr>
          <p:cNvSpPr/>
          <p:nvPr/>
        </p:nvSpPr>
        <p:spPr>
          <a:xfrm>
            <a:off x="10776310" y="586043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AD8F7-7E8A-4A8E-B1CB-594F53EA6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125" descr="25c0754daaad8d11a00705a23e11c78c">
            <a:extLst>
              <a:ext uri="{FF2B5EF4-FFF2-40B4-BE49-F238E27FC236}">
                <a16:creationId xmlns:a16="http://schemas.microsoft.com/office/drawing/2014/main" id="{A3511D99-7D4D-4E6E-90F8-65D509259B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CF74F7C1-F34D-4C35-87CA-108B7A1DE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BF8FE-B60F-4BD3-9AED-1AE42C473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581" y="2564433"/>
            <a:ext cx="3235699" cy="323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237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4D785F2-08B7-4A69-837C-D77D446282A3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20154-8BD4-4384-8E0A-F4F5AAA259B5}"/>
              </a:ext>
            </a:extLst>
          </p:cNvPr>
          <p:cNvSpPr txBox="1"/>
          <p:nvPr/>
        </p:nvSpPr>
        <p:spPr>
          <a:xfrm>
            <a:off x="2522374" y="978164"/>
            <a:ext cx="8311487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Chúng tớ là một cặp</a:t>
            </a:r>
            <a:endParaRPr lang="en-US" sz="3900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Chuyên để gắp thức ă</a:t>
            </a:r>
            <a:r>
              <a:rPr lang="en-US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n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gì?</a:t>
            </a:r>
            <a:endParaRPr lang="en-US" sz="3200" i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89FA348-503B-4A6C-9705-20F06D003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43" y="4822271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0076F-3CFA-491F-9508-0C39B5D09A10}"/>
              </a:ext>
            </a:extLst>
          </p:cNvPr>
          <p:cNvSpPr txBox="1"/>
          <p:nvPr/>
        </p:nvSpPr>
        <p:spPr>
          <a:xfrm>
            <a:off x="5446296" y="3739434"/>
            <a:ext cx="5311589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7D8A9087-9C1E-4FAD-A175-A2FD9D134C4D}"/>
              </a:ext>
            </a:extLst>
          </p:cNvPr>
          <p:cNvSpPr/>
          <p:nvPr/>
        </p:nvSpPr>
        <p:spPr>
          <a:xfrm>
            <a:off x="10639831" y="5879839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A29D2-BB94-4C95-9043-00CC2D9DC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1ADE8D61-C331-4F23-ACB3-BA702E400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1" name="图片 125" descr="25c0754daaad8d11a00705a23e11c78c">
            <a:extLst>
              <a:ext uri="{FF2B5EF4-FFF2-40B4-BE49-F238E27FC236}">
                <a16:creationId xmlns:a16="http://schemas.microsoft.com/office/drawing/2014/main" id="{9EA62347-ABB5-4773-A11B-6C9751D7E7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F8C4F-D457-4A79-B5AF-12A02D828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170" y="2978895"/>
            <a:ext cx="4569695" cy="30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0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1374905" y="1027825"/>
            <a:ext cx="9091752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iCiel Altus" pitchFamily="2" charset="0"/>
              </a:rPr>
              <a:t>Tiếng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Việt</a:t>
            </a:r>
            <a:br>
              <a:rPr lang="en-US" sz="5500" dirty="0">
                <a:latin typeface="iCiel Altus" pitchFamily="2" charset="0"/>
              </a:rPr>
            </a:b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Bài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8: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Đọc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mở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rộng</a:t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endParaRPr sz="3700" dirty="0">
              <a:latin typeface="iCiel Altus" pitchFamily="2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1770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24816"/>
              </p:ext>
            </p:extLst>
          </p:nvPr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16887"/>
              </p:ext>
            </p:extLst>
          </p:nvPr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68038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ative Doodle Agency by Slidesgo">
  <a:themeElements>
    <a:clrScheme name="Simple Light">
      <a:dk1>
        <a:srgbClr val="141E2A"/>
      </a:dk1>
      <a:lt1>
        <a:srgbClr val="F5F5F5"/>
      </a:lt1>
      <a:dk2>
        <a:srgbClr val="02ABCF"/>
      </a:dk2>
      <a:lt2>
        <a:srgbClr val="9E5580"/>
      </a:lt2>
      <a:accent1>
        <a:srgbClr val="E65F86"/>
      </a:accent1>
      <a:accent2>
        <a:srgbClr val="E89C43"/>
      </a:accent2>
      <a:accent3>
        <a:srgbClr val="F6D450"/>
      </a:accent3>
      <a:accent4>
        <a:srgbClr val="FFFFFF"/>
      </a:accent4>
      <a:accent5>
        <a:srgbClr val="FFFFFF"/>
      </a:accent5>
      <a:accent6>
        <a:srgbClr val="FFFFFF"/>
      </a:accent6>
      <a:hlink>
        <a:srgbClr val="141E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353</Words>
  <Application>Microsoft Office PowerPoint</Application>
  <PresentationFormat>Widescreen</PresentationFormat>
  <Paragraphs>53</Paragraphs>
  <Slides>17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43" baseType="lpstr">
      <vt:lpstr>等线</vt:lpstr>
      <vt:lpstr>等线 Light</vt:lpstr>
      <vt:lpstr>微软雅黑</vt:lpstr>
      <vt:lpstr>黑体</vt:lpstr>
      <vt:lpstr>Arial</vt:lpstr>
      <vt:lpstr>Calibri</vt:lpstr>
      <vt:lpstr>iCiel Altus</vt:lpstr>
      <vt:lpstr>iCiel Cadena</vt:lpstr>
      <vt:lpstr>Niramit</vt:lpstr>
      <vt:lpstr>Nunito Black</vt:lpstr>
      <vt:lpstr>Pacifico</vt:lpstr>
      <vt:lpstr>Pompiere</vt:lpstr>
      <vt:lpstr>Quicksand</vt:lpstr>
      <vt:lpstr>Raleway</vt:lpstr>
      <vt:lpstr>VNI-Avo</vt:lpstr>
      <vt:lpstr>字魂59号-创粗黑</vt:lpstr>
      <vt:lpstr>汉仪帅线体简</vt:lpstr>
      <vt:lpstr>Office 主题​​</vt:lpstr>
      <vt:lpstr>1_Office 主题</vt:lpstr>
      <vt:lpstr>Creative Doodle Agency by Slidesgo</vt:lpstr>
      <vt:lpstr>千图网海量PPT模板www.58pic.com​​</vt:lpstr>
      <vt:lpstr>1_Office 主题​​</vt:lpstr>
      <vt:lpstr>1_Office Theme</vt:lpstr>
      <vt:lpstr>Literacy Subject for Pre-K: Sequencing by Slidesgo</vt:lpstr>
      <vt:lpstr>1_Literacy Subject for Pre-K: Sequencing by Slidesgo</vt:lpstr>
      <vt:lpstr>Office Theme</vt:lpstr>
      <vt:lpstr>Chào mừng các em đến với tiết học Môn: Tiếng Việt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Việt Bài 8: Đọc mở rộng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12</cp:revision>
  <dcterms:created xsi:type="dcterms:W3CDTF">2022-06-19T12:10:11Z</dcterms:created>
  <dcterms:modified xsi:type="dcterms:W3CDTF">2022-08-09T04:56:51Z</dcterms:modified>
</cp:coreProperties>
</file>