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5" r:id="rId2"/>
  </p:sldMasterIdLst>
  <p:notesMasterIdLst>
    <p:notesMasterId r:id="rId17"/>
  </p:notesMasterIdLst>
  <p:sldIdLst>
    <p:sldId id="260" r:id="rId3"/>
    <p:sldId id="276" r:id="rId4"/>
    <p:sldId id="283" r:id="rId5"/>
    <p:sldId id="282" r:id="rId6"/>
    <p:sldId id="257" r:id="rId7"/>
    <p:sldId id="261" r:id="rId8"/>
    <p:sldId id="258" r:id="rId9"/>
    <p:sldId id="262" r:id="rId10"/>
    <p:sldId id="266" r:id="rId11"/>
    <p:sldId id="264" r:id="rId12"/>
    <p:sldId id="284" r:id="rId13"/>
    <p:sldId id="268" r:id="rId14"/>
    <p:sldId id="281" r:id="rId15"/>
    <p:sldId id="285" r:id="rId16"/>
  </p:sldIdLst>
  <p:sldSz cx="12192000" cy="6858000"/>
  <p:notesSz cx="6858000" cy="9144000"/>
  <p:embeddedFontLst>
    <p:embeddedFont>
      <p:font typeface="SVN-Newton" panose="02040603050506020204" pitchFamily="18" charset="0"/>
      <p:regular r:id="rId18"/>
    </p:embeddedFont>
    <p:embeddedFont>
      <p:font typeface="#9Slide07 Cadena" panose="02000503000000020004" pitchFamily="2" charset="0"/>
      <p:bold r:id="rId19"/>
    </p:embeddedFont>
    <p:embeddedFont>
      <p:font typeface="UTM Avo" panose="02040603050506020204" pitchFamily="18" charset="0"/>
      <p:regular r:id="rId20"/>
      <p:bold r:id="rId21"/>
      <p:italic r:id="rId22"/>
      <p:boldItalic r:id="rId23"/>
    </p:embeddedFont>
    <p:embeddedFont>
      <p:font typeface="Calibri" panose="020F0502020204030204" pitchFamily="34" charset="0"/>
      <p:regular r:id="rId24"/>
      <p:bold r:id="rId25"/>
      <p:italic r:id="rId26"/>
      <p:boldItalic r:id="rId27"/>
    </p:embeddedFont>
    <p:embeddedFont>
      <p:font typeface="#9Slide07 HoneyCream" pitchFamily="2" charset="0"/>
      <p:regular r:id="rId28"/>
    </p:embeddedFont>
    <p:embeddedFont>
      <p:font typeface="Cambria" panose="02040503050406030204" pitchFamily="18" charset="0"/>
      <p:regular r:id="rId29"/>
      <p:bold r:id="rId30"/>
      <p:italic r:id="rId31"/>
      <p:boldItalic r:id="rId32"/>
    </p:embeddedFont>
    <p:embeddedFont>
      <p:font typeface="SVN-Dancing Script" panose="02040603050506020204" pitchFamily="18" charset="0"/>
      <p:regular r:id="rId33"/>
    </p:embeddedFont>
    <p:embeddedFont>
      <p:font typeface="#9Slide05 Bodega Script" pitchFamily="2" charset="0"/>
      <p:regular r:id="rId34"/>
    </p:embeddedFont>
  </p:embeddedFontLst>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C38"/>
    <a:srgbClr val="D7A5D7"/>
    <a:srgbClr val="FF3399"/>
    <a:srgbClr val="CC0099"/>
    <a:srgbClr val="9900CC"/>
    <a:srgbClr val="CC00FF"/>
    <a:srgbClr val="FF66CC"/>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172" autoAdjust="0"/>
  </p:normalViewPr>
  <p:slideViewPr>
    <p:cSldViewPr snapToGrid="0">
      <p:cViewPr varScale="1">
        <p:scale>
          <a:sx n="76" d="100"/>
          <a:sy n="76" d="100"/>
        </p:scale>
        <p:origin x="94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tableStyles" Target="tableStyles.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36499D-5B31-42EF-BA16-93460BFF4727}" type="datetimeFigureOut">
              <a:rPr lang="en-US" smtClean="0"/>
              <a:t>9/19/2022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D7406-3980-4573-A73A-24CF282696D8}" type="slidenum">
              <a:rPr lang="en-US" smtClean="0"/>
              <a:t>‹#›</a:t>
            </a:fld>
            <a:endParaRPr lang="en-US"/>
          </a:p>
        </p:txBody>
      </p:sp>
    </p:spTree>
    <p:extLst>
      <p:ext uri="{BB962C8B-B14F-4D97-AF65-F5344CB8AC3E}">
        <p14:creationId xmlns:p14="http://schemas.microsoft.com/office/powerpoint/2010/main" val="541244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chiếu</a:t>
            </a:r>
            <a:r>
              <a:rPr lang="en-US" dirty="0" smtClean="0"/>
              <a:t> </a:t>
            </a:r>
            <a:r>
              <a:rPr lang="en-US" dirty="0" err="1" smtClean="0"/>
              <a:t>từng</a:t>
            </a:r>
            <a:r>
              <a:rPr lang="en-US" baseline="0" dirty="0" smtClean="0"/>
              <a:t> </a:t>
            </a:r>
            <a:r>
              <a:rPr lang="en-US" baseline="0" dirty="0" err="1" smtClean="0"/>
              <a:t>hình</a:t>
            </a:r>
            <a:r>
              <a:rPr lang="en-US" baseline="0" dirty="0" smtClean="0"/>
              <a:t>, </a:t>
            </a:r>
            <a:r>
              <a:rPr lang="en-US" baseline="0" dirty="0" err="1" smtClean="0"/>
              <a:t>đợi</a:t>
            </a:r>
            <a:r>
              <a:rPr lang="en-US" baseline="0" dirty="0" smtClean="0"/>
              <a:t> </a:t>
            </a:r>
            <a:r>
              <a:rPr lang="en-US" baseline="0" dirty="0" err="1" smtClean="0"/>
              <a:t>hs</a:t>
            </a:r>
            <a:r>
              <a:rPr lang="en-US" baseline="0" dirty="0" smtClean="0"/>
              <a:t> chia </a:t>
            </a:r>
            <a:r>
              <a:rPr lang="en-US" baseline="0" dirty="0" err="1" smtClean="0"/>
              <a:t>sẻ</a:t>
            </a:r>
            <a:r>
              <a:rPr lang="en-US" baseline="0" dirty="0" smtClean="0"/>
              <a:t> </a:t>
            </a:r>
            <a:r>
              <a:rPr lang="en-US" baseline="0" dirty="0" err="1" smtClean="0"/>
              <a:t>rồi</a:t>
            </a:r>
            <a:r>
              <a:rPr lang="en-US" baseline="0" dirty="0" smtClean="0"/>
              <a:t> </a:t>
            </a:r>
            <a:r>
              <a:rPr lang="en-US" baseline="0" dirty="0" err="1" smtClean="0"/>
              <a:t>chốt</a:t>
            </a:r>
            <a:r>
              <a:rPr lang="en-US" baseline="0" dirty="0" smtClean="0"/>
              <a:t> </a:t>
            </a:r>
            <a:r>
              <a:rPr lang="en-US" baseline="0" dirty="0" err="1" smtClean="0"/>
              <a:t>lại</a:t>
            </a:r>
            <a:r>
              <a:rPr lang="en-US" baseline="0" dirty="0" smtClean="0"/>
              <a:t> ý </a:t>
            </a:r>
            <a:r>
              <a:rPr lang="en-US" baseline="0" dirty="0" err="1" smtClean="0"/>
              <a:t>của</a:t>
            </a:r>
            <a:r>
              <a:rPr lang="en-US" baseline="0" dirty="0" smtClean="0"/>
              <a:t> </a:t>
            </a:r>
            <a:r>
              <a:rPr lang="en-US" baseline="0" dirty="0" err="1" smtClean="0"/>
              <a:t>từng</a:t>
            </a:r>
            <a:r>
              <a:rPr lang="en-US" baseline="0" dirty="0" smtClean="0"/>
              <a:t> </a:t>
            </a:r>
            <a:r>
              <a:rPr lang="en-US" baseline="0" dirty="0" err="1" smtClean="0"/>
              <a:t>hình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44D7406-3980-4573-A73A-24CF282696D8}" type="slidenum">
              <a:rPr lang="en-US" smtClean="0"/>
              <a:t>7</a:t>
            </a:fld>
            <a:endParaRPr lang="en-US"/>
          </a:p>
        </p:txBody>
      </p:sp>
    </p:spTree>
    <p:extLst>
      <p:ext uri="{BB962C8B-B14F-4D97-AF65-F5344CB8AC3E}">
        <p14:creationId xmlns:p14="http://schemas.microsoft.com/office/powerpoint/2010/main" val="2881739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để</a:t>
            </a:r>
            <a:r>
              <a:rPr lang="en-US" baseline="0" dirty="0" smtClean="0"/>
              <a:t> </a:t>
            </a:r>
            <a:r>
              <a:rPr lang="en-US" baseline="0" dirty="0" err="1" smtClean="0"/>
              <a:t>hs</a:t>
            </a:r>
            <a:r>
              <a:rPr lang="en-US" baseline="0" dirty="0" smtClean="0"/>
              <a:t> </a:t>
            </a:r>
            <a:r>
              <a:rPr lang="en-US" baseline="0" dirty="0" err="1" smtClean="0"/>
              <a:t>phát</a:t>
            </a:r>
            <a:r>
              <a:rPr lang="en-US" baseline="0" dirty="0" smtClean="0"/>
              <a:t> </a:t>
            </a:r>
            <a:r>
              <a:rPr lang="en-US" baseline="0" dirty="0" err="1" smtClean="0"/>
              <a:t>biểu</a:t>
            </a:r>
            <a:r>
              <a:rPr lang="en-US" baseline="0" dirty="0" smtClean="0"/>
              <a:t> </a:t>
            </a:r>
            <a:r>
              <a:rPr lang="en-US" baseline="0" dirty="0" err="1" smtClean="0"/>
              <a:t>sau</a:t>
            </a:r>
            <a:r>
              <a:rPr lang="en-US" baseline="0" dirty="0" smtClean="0"/>
              <a:t> </a:t>
            </a:r>
            <a:r>
              <a:rPr lang="en-US" baseline="0" dirty="0" err="1" smtClean="0"/>
              <a:t>đó</a:t>
            </a:r>
            <a:r>
              <a:rPr lang="en-US" baseline="0" dirty="0" smtClean="0"/>
              <a:t> </a:t>
            </a:r>
            <a:r>
              <a:rPr lang="en-US" baseline="0" dirty="0" err="1" smtClean="0"/>
              <a:t>chốt</a:t>
            </a:r>
            <a:r>
              <a:rPr lang="en-US" baseline="0" dirty="0" smtClean="0"/>
              <a:t>: </a:t>
            </a:r>
            <a:r>
              <a:rPr lang="en-US" baseline="0" dirty="0" err="1" smtClean="0"/>
              <a:t>quét</a:t>
            </a:r>
            <a:r>
              <a:rPr lang="en-US" baseline="0" dirty="0" smtClean="0"/>
              <a:t> </a:t>
            </a:r>
            <a:r>
              <a:rPr lang="en-US" baseline="0" dirty="0" err="1" smtClean="0"/>
              <a:t>rác</a:t>
            </a:r>
            <a:r>
              <a:rPr lang="en-US" baseline="0" dirty="0" smtClean="0"/>
              <a:t> </a:t>
            </a:r>
            <a:r>
              <a:rPr lang="en-US" baseline="0" dirty="0" err="1" smtClean="0"/>
              <a:t>giúp</a:t>
            </a:r>
            <a:r>
              <a:rPr lang="en-US" baseline="0" dirty="0" smtClean="0"/>
              <a:t> </a:t>
            </a:r>
            <a:r>
              <a:rPr lang="en-US" baseline="0" dirty="0" err="1" smtClean="0"/>
              <a:t>hàng</a:t>
            </a:r>
            <a:r>
              <a:rPr lang="en-US" baseline="0" dirty="0" smtClean="0"/>
              <a:t> </a:t>
            </a:r>
            <a:r>
              <a:rPr lang="en-US" baseline="0" dirty="0" err="1" smtClean="0"/>
              <a:t>xóm</a:t>
            </a:r>
            <a:r>
              <a:rPr lang="en-US" baseline="0" dirty="0" smtClean="0"/>
              <a:t>, </a:t>
            </a:r>
            <a:r>
              <a:rPr lang="en-US" baseline="0" dirty="0" err="1" smtClean="0"/>
              <a:t>trông</a:t>
            </a:r>
            <a:r>
              <a:rPr lang="en-US" baseline="0" dirty="0" smtClean="0"/>
              <a:t> </a:t>
            </a:r>
            <a:r>
              <a:rPr lang="en-US" baseline="0" dirty="0" err="1" smtClean="0"/>
              <a:t>em</a:t>
            </a:r>
            <a:r>
              <a:rPr lang="en-US" baseline="0" dirty="0" smtClean="0"/>
              <a:t> </a:t>
            </a:r>
            <a:r>
              <a:rPr lang="en-US" baseline="0" dirty="0" err="1" smtClean="0"/>
              <a:t>hộ</a:t>
            </a:r>
            <a:r>
              <a:rPr lang="en-US" baseline="0" dirty="0" smtClean="0"/>
              <a:t>, </a:t>
            </a:r>
            <a:r>
              <a:rPr lang="en-US" baseline="0" dirty="0" err="1" smtClean="0"/>
              <a:t>quan</a:t>
            </a:r>
            <a:r>
              <a:rPr lang="en-US" baseline="0" dirty="0" smtClean="0"/>
              <a:t> </a:t>
            </a:r>
            <a:r>
              <a:rPr lang="en-US" baseline="0" dirty="0" err="1" smtClean="0"/>
              <a:t>tâm</a:t>
            </a:r>
            <a:r>
              <a:rPr lang="en-US" baseline="0" dirty="0" smtClean="0"/>
              <a:t> </a:t>
            </a:r>
            <a:r>
              <a:rPr lang="en-US" baseline="0" dirty="0" err="1" smtClean="0"/>
              <a:t>bạn</a:t>
            </a:r>
            <a:r>
              <a:rPr lang="en-US" baseline="0" dirty="0" smtClean="0"/>
              <a:t> </a:t>
            </a:r>
            <a:r>
              <a:rPr lang="en-US" baseline="0" dirty="0" err="1" smtClean="0"/>
              <a:t>hàng</a:t>
            </a:r>
            <a:r>
              <a:rPr lang="en-US" baseline="0" dirty="0" smtClean="0"/>
              <a:t> </a:t>
            </a:r>
            <a:r>
              <a:rPr lang="en-US" baseline="0" dirty="0" err="1" smtClean="0"/>
              <a:t>xóm</a:t>
            </a:r>
            <a:r>
              <a:rPr lang="en-US" baseline="0" dirty="0" smtClean="0"/>
              <a:t> </a:t>
            </a:r>
            <a:r>
              <a:rPr lang="en-US" baseline="0" dirty="0" err="1" smtClean="0"/>
              <a:t>bị</a:t>
            </a:r>
            <a:r>
              <a:rPr lang="en-US" baseline="0" dirty="0" smtClean="0"/>
              <a:t> </a:t>
            </a:r>
            <a:r>
              <a:rPr lang="en-US" baseline="0" dirty="0" err="1" smtClean="0"/>
              <a:t>ngã</a:t>
            </a:r>
            <a:r>
              <a:rPr lang="en-US" baseline="0" dirty="0" smtClean="0"/>
              <a:t>,…. </a:t>
            </a:r>
          </a:p>
          <a:p>
            <a:r>
              <a:rPr lang="en-US" sz="1200" kern="1200" baseline="0" dirty="0" smtClean="0">
                <a:solidFill>
                  <a:schemeClr val="tx1"/>
                </a:solidFill>
                <a:effectLst/>
                <a:latin typeface="+mn-lt"/>
                <a:ea typeface="+mn-ea"/>
                <a:cs typeface="+mn-cs"/>
              </a:rPr>
              <a:t>=&gt; </a:t>
            </a:r>
            <a:r>
              <a:rPr lang="nl-NL" sz="1200" kern="1200" dirty="0" smtClean="0">
                <a:solidFill>
                  <a:schemeClr val="tx1"/>
                </a:solidFill>
                <a:effectLst/>
                <a:latin typeface="+mn-lt"/>
                <a:ea typeface="+mn-ea"/>
                <a:cs typeface="+mn-cs"/>
              </a:rPr>
              <a:t>Hàng xóm láng giềng cần quan tâm, giúp đỡ lẫn nhau. Dù còn nhỏ, các em cũng cần biết làm các việc phù hợp với lứa tuổi để thể hiện sự quan tâm hàng xóm láng giềng như: chào hỏi khi gặp hàng xóm, hỏi thăm khi hàng xóm có chuyện buồn, giúp đỡ hàng xóm khi cần thiết,.....</a:t>
            </a:r>
            <a:endParaRPr lang="en-US" dirty="0"/>
          </a:p>
        </p:txBody>
      </p:sp>
      <p:sp>
        <p:nvSpPr>
          <p:cNvPr id="4" name="Slide Number Placeholder 3"/>
          <p:cNvSpPr>
            <a:spLocks noGrp="1"/>
          </p:cNvSpPr>
          <p:nvPr>
            <p:ph type="sldNum" sz="quarter" idx="10"/>
          </p:nvPr>
        </p:nvSpPr>
        <p:spPr/>
        <p:txBody>
          <a:bodyPr/>
          <a:lstStyle/>
          <a:p>
            <a:fld id="{F44D7406-3980-4573-A73A-24CF282696D8}" type="slidenum">
              <a:rPr lang="en-US" smtClean="0"/>
              <a:t>8</a:t>
            </a:fld>
            <a:endParaRPr lang="en-US"/>
          </a:p>
        </p:txBody>
      </p:sp>
    </p:spTree>
    <p:extLst>
      <p:ext uri="{BB962C8B-B14F-4D97-AF65-F5344CB8AC3E}">
        <p14:creationId xmlns:p14="http://schemas.microsoft.com/office/powerpoint/2010/main" val="882520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Khi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chúng</a:t>
            </a:r>
            <a:r>
              <a:rPr lang="en-US" sz="1200" kern="1200" dirty="0" smtClean="0">
                <a:solidFill>
                  <a:schemeClr val="tx1"/>
                </a:solidFill>
                <a:effectLst/>
                <a:latin typeface="+mn-lt"/>
                <a:ea typeface="+mn-ea"/>
                <a:cs typeface="+mn-cs"/>
              </a:rPr>
              <a:t> ta </a:t>
            </a:r>
            <a:r>
              <a:rPr lang="en-US" sz="1200" kern="1200" dirty="0" err="1" smtClean="0">
                <a:solidFill>
                  <a:schemeClr val="tx1"/>
                </a:solidFill>
                <a:effectLst/>
                <a:latin typeface="+mn-lt"/>
                <a:ea typeface="+mn-ea"/>
                <a:cs typeface="+mn-cs"/>
              </a:rPr>
              <a:t>thấy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giềng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chuyện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vui</a:t>
            </a:r>
            <a:r>
              <a:rPr lang="en-US" sz="1200" kern="1200" dirty="0" smtClean="0">
                <a:solidFill>
                  <a:schemeClr val="tx1"/>
                </a:solidFill>
                <a:effectLst/>
                <a:latin typeface="+mn-lt"/>
                <a:ea typeface="+mn-ea"/>
                <a:cs typeface="+mn-cs"/>
              </a:rPr>
              <a:t> ta </a:t>
            </a:r>
            <a:r>
              <a:rPr lang="en-US" sz="1200" kern="1200" dirty="0" err="1" smtClean="0">
                <a:solidFill>
                  <a:schemeClr val="tx1"/>
                </a:solidFill>
                <a:effectLst/>
                <a:latin typeface="+mn-lt"/>
                <a:ea typeface="+mn-ea"/>
                <a:cs typeface="+mn-cs"/>
              </a:rPr>
              <a:t>cùng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chúc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mừng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chuyện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buồn</a:t>
            </a:r>
            <a:r>
              <a:rPr lang="en-US" sz="1200" kern="1200" dirty="0" smtClean="0">
                <a:solidFill>
                  <a:schemeClr val="tx1"/>
                </a:solidFill>
                <a:effectLst/>
                <a:latin typeface="+mn-lt"/>
                <a:ea typeface="+mn-ea"/>
                <a:cs typeface="+mn-cs"/>
              </a:rPr>
              <a:t> ta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chia </a:t>
            </a:r>
            <a:r>
              <a:rPr lang="en-US" sz="1200" kern="1200" dirty="0" err="1" smtClean="0">
                <a:solidFill>
                  <a:schemeClr val="tx1"/>
                </a:solidFill>
                <a:effectLst/>
                <a:latin typeface="+mn-lt"/>
                <a:ea typeface="+mn-ea"/>
                <a:cs typeface="+mn-cs"/>
              </a:rPr>
              <a:t>sẻ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gặp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nạn</a:t>
            </a:r>
            <a:r>
              <a:rPr lang="en-US" sz="1200" kern="1200" dirty="0" smtClean="0">
                <a:solidFill>
                  <a:schemeClr val="tx1"/>
                </a:solidFill>
                <a:effectLst/>
                <a:latin typeface="+mn-lt"/>
                <a:ea typeface="+mn-ea"/>
                <a:cs typeface="+mn-cs"/>
              </a:rPr>
              <a:t> ta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giúp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lẫn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nhau</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F44D7406-3980-4573-A73A-24CF282696D8}" type="slidenum">
              <a:rPr lang="en-US" smtClean="0"/>
              <a:t>9</a:t>
            </a:fld>
            <a:endParaRPr lang="en-US"/>
          </a:p>
        </p:txBody>
      </p:sp>
    </p:spTree>
    <p:extLst>
      <p:ext uri="{BB962C8B-B14F-4D97-AF65-F5344CB8AC3E}">
        <p14:creationId xmlns:p14="http://schemas.microsoft.com/office/powerpoint/2010/main" val="153059354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2565400" y="1003300"/>
            <a:ext cx="7061200" cy="4851400"/>
          </a:xfrm>
          <a:prstGeom prst="roundRect">
            <a:avLst>
              <a:gd name="adj" fmla="val 5410"/>
            </a:avLst>
          </a:prstGeom>
          <a:solidFill>
            <a:srgbClr val="FFBC38"/>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503935" y="4068078"/>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28661" y="2241700"/>
            <a:ext cx="1558751" cy="1929678"/>
          </a:xfrm>
          <a:prstGeom prst="rect">
            <a:avLst/>
          </a:prstGeom>
        </p:spPr>
      </p:pic>
      <p:pic>
        <p:nvPicPr>
          <p:cNvPr id="19"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29101" y="5196228"/>
            <a:ext cx="1659293" cy="1316943"/>
          </a:xfrm>
          <a:prstGeom prst="rect">
            <a:avLst/>
          </a:prstGeom>
        </p:spPr>
      </p:pic>
      <p:pic>
        <p:nvPicPr>
          <p:cNvPr id="18" name="Picture 17"/>
          <p:cNvPicPr>
            <a:picLocks noChangeAspect="1"/>
          </p:cNvPicPr>
          <p:nvPr userDrawn="1"/>
        </p:nvPicPr>
        <p:blipFill>
          <a:blip r:embed="rId9"/>
          <a:stretch>
            <a:fillRect/>
          </a:stretch>
        </p:blipFill>
        <p:spPr>
          <a:xfrm>
            <a:off x="-3765689" y="-218534"/>
            <a:ext cx="16253345" cy="11187130"/>
          </a:xfrm>
          <a:prstGeom prst="rect">
            <a:avLst/>
          </a:prstGeom>
        </p:spPr>
      </p:pic>
    </p:spTree>
    <p:extLst>
      <p:ext uri="{BB962C8B-B14F-4D97-AF65-F5344CB8AC3E}">
        <p14:creationId xmlns:p14="http://schemas.microsoft.com/office/powerpoint/2010/main" val="248904897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038"/>
          <a:stretch/>
        </p:blipFill>
        <p:spPr>
          <a:xfrm>
            <a:off x="10112561" y="154468"/>
            <a:ext cx="2079440" cy="967968"/>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975"/>
          <a:stretch/>
        </p:blipFill>
        <p:spPr>
          <a:xfrm>
            <a:off x="0" y="0"/>
            <a:ext cx="1357162" cy="1198682"/>
          </a:xfrm>
          <a:prstGeom prst="rect">
            <a:avLst/>
          </a:prstGeom>
        </p:spPr>
      </p:pic>
    </p:spTree>
    <p:extLst>
      <p:ext uri="{BB962C8B-B14F-4D97-AF65-F5344CB8AC3E}">
        <p14:creationId xmlns:p14="http://schemas.microsoft.com/office/powerpoint/2010/main" val="370541536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82A2E0AD-163C-4A4E-80BC-21114F0D60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507365">
            <a:off x="269400" y="0"/>
            <a:ext cx="918448" cy="1900237"/>
          </a:xfrm>
          <a:prstGeom prst="rect">
            <a:avLst/>
          </a:prstGeom>
        </p:spPr>
      </p:pic>
      <p:pic>
        <p:nvPicPr>
          <p:cNvPr id="13" name="그림 12">
            <a:extLst>
              <a:ext uri="{FF2B5EF4-FFF2-40B4-BE49-F238E27FC236}">
                <a16:creationId xmlns:a16="http://schemas.microsoft.com/office/drawing/2014/main" id="{8BD60948-590C-41F1-866A-89604E0C13E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4883"/>
          <a:stretch/>
        </p:blipFill>
        <p:spPr>
          <a:xfrm>
            <a:off x="10532707" y="5605371"/>
            <a:ext cx="1659293" cy="1252629"/>
          </a:xfrm>
          <a:prstGeom prst="rect">
            <a:avLst/>
          </a:prstGeom>
        </p:spPr>
      </p:pic>
      <p:pic>
        <p:nvPicPr>
          <p:cNvPr id="9" name="Picture 8"/>
          <p:cNvPicPr>
            <a:picLocks noChangeAspect="1"/>
          </p:cNvPicPr>
          <p:nvPr userDrawn="1"/>
        </p:nvPicPr>
        <p:blipFill>
          <a:blip r:embed="rId4"/>
          <a:stretch>
            <a:fillRect/>
          </a:stretch>
        </p:blipFill>
        <p:spPr>
          <a:xfrm>
            <a:off x="11263362" y="6039676"/>
            <a:ext cx="4694327" cy="1249788"/>
          </a:xfrm>
          <a:prstGeom prst="rect">
            <a:avLst/>
          </a:prstGeom>
        </p:spPr>
      </p:pic>
    </p:spTree>
    <p:extLst>
      <p:ext uri="{BB962C8B-B14F-4D97-AF65-F5344CB8AC3E}">
        <p14:creationId xmlns:p14="http://schemas.microsoft.com/office/powerpoint/2010/main" val="310012889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82A2E0AD-163C-4A4E-80BC-21114F0D60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507365">
            <a:off x="269400" y="0"/>
            <a:ext cx="918448" cy="1900237"/>
          </a:xfrm>
          <a:prstGeom prst="rect">
            <a:avLst/>
          </a:prstGeom>
        </p:spPr>
      </p:pic>
      <p:pic>
        <p:nvPicPr>
          <p:cNvPr id="13" name="그림 12">
            <a:extLst>
              <a:ext uri="{FF2B5EF4-FFF2-40B4-BE49-F238E27FC236}">
                <a16:creationId xmlns:a16="http://schemas.microsoft.com/office/drawing/2014/main" id="{8BD60948-590C-41F1-866A-89604E0C13E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4883"/>
          <a:stretch/>
        </p:blipFill>
        <p:spPr>
          <a:xfrm>
            <a:off x="10532707" y="5605371"/>
            <a:ext cx="1659293" cy="1252629"/>
          </a:xfrm>
          <a:prstGeom prst="rect">
            <a:avLst/>
          </a:prstGeom>
        </p:spPr>
      </p:pic>
      <p:pic>
        <p:nvPicPr>
          <p:cNvPr id="9" name="Picture 8"/>
          <p:cNvPicPr>
            <a:picLocks noChangeAspect="1"/>
          </p:cNvPicPr>
          <p:nvPr userDrawn="1"/>
        </p:nvPicPr>
        <p:blipFill>
          <a:blip r:embed="rId4"/>
          <a:stretch>
            <a:fillRect/>
          </a:stretch>
        </p:blipFill>
        <p:spPr>
          <a:xfrm>
            <a:off x="11263362" y="6039676"/>
            <a:ext cx="4694327" cy="1249788"/>
          </a:xfrm>
          <a:prstGeom prst="rect">
            <a:avLst/>
          </a:prstGeom>
        </p:spPr>
      </p:pic>
    </p:spTree>
    <p:extLst>
      <p:ext uri="{BB962C8B-B14F-4D97-AF65-F5344CB8AC3E}">
        <p14:creationId xmlns:p14="http://schemas.microsoft.com/office/powerpoint/2010/main" val="272230614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4581754"/>
            <a:ext cx="605008" cy="2160743"/>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9442" y="115503"/>
            <a:ext cx="1272558" cy="1575381"/>
          </a:xfrm>
          <a:prstGeom prst="rect">
            <a:avLst/>
          </a:prstGeom>
        </p:spPr>
      </p:pic>
      <p:pic>
        <p:nvPicPr>
          <p:cNvPr id="8" name="Picture 7"/>
          <p:cNvPicPr>
            <a:picLocks noChangeAspect="1"/>
          </p:cNvPicPr>
          <p:nvPr userDrawn="1"/>
        </p:nvPicPr>
        <p:blipFill>
          <a:blip r:embed="rId4"/>
          <a:stretch>
            <a:fillRect/>
          </a:stretch>
        </p:blipFill>
        <p:spPr>
          <a:xfrm>
            <a:off x="-3765689" y="-218534"/>
            <a:ext cx="16253345" cy="11187130"/>
          </a:xfrm>
          <a:prstGeom prst="rect">
            <a:avLst/>
          </a:prstGeom>
        </p:spPr>
      </p:pic>
    </p:spTree>
    <p:extLst>
      <p:ext uri="{BB962C8B-B14F-4D97-AF65-F5344CB8AC3E}">
        <p14:creationId xmlns:p14="http://schemas.microsoft.com/office/powerpoint/2010/main" val="356572645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pic>
        <p:nvPicPr>
          <p:cNvPr id="9" name="Picture 8"/>
          <p:cNvPicPr>
            <a:picLocks noChangeAspect="1"/>
          </p:cNvPicPr>
          <p:nvPr userDrawn="1"/>
        </p:nvPicPr>
        <p:blipFill>
          <a:blip r:embed="rId4"/>
          <a:stretch>
            <a:fillRect/>
          </a:stretch>
        </p:blipFill>
        <p:spPr>
          <a:xfrm>
            <a:off x="-3765689" y="-218534"/>
            <a:ext cx="16253345" cy="11187130"/>
          </a:xfrm>
          <a:prstGeom prst="rect">
            <a:avLst/>
          </a:prstGeom>
        </p:spPr>
      </p:pic>
      <p:pic>
        <p:nvPicPr>
          <p:cNvPr id="10" name="Picture 9"/>
          <p:cNvPicPr>
            <a:picLocks noChangeAspect="1"/>
          </p:cNvPicPr>
          <p:nvPr userDrawn="1"/>
        </p:nvPicPr>
        <p:blipFill>
          <a:blip r:embed="rId5"/>
          <a:stretch>
            <a:fillRect/>
          </a:stretch>
        </p:blipFill>
        <p:spPr>
          <a:xfrm>
            <a:off x="11263362" y="6039676"/>
            <a:ext cx="4694327" cy="1249788"/>
          </a:xfrm>
          <a:prstGeom prst="rect">
            <a:avLst/>
          </a:prstGeom>
        </p:spPr>
      </p:pic>
    </p:spTree>
    <p:extLst>
      <p:ext uri="{BB962C8B-B14F-4D97-AF65-F5344CB8AC3E}">
        <p14:creationId xmlns:p14="http://schemas.microsoft.com/office/powerpoint/2010/main" val="213423453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pic>
        <p:nvPicPr>
          <p:cNvPr id="9" name="Picture 8"/>
          <p:cNvPicPr>
            <a:picLocks noChangeAspect="1"/>
          </p:cNvPicPr>
          <p:nvPr userDrawn="1"/>
        </p:nvPicPr>
        <p:blipFill>
          <a:blip r:embed="rId4"/>
          <a:stretch>
            <a:fillRect/>
          </a:stretch>
        </p:blipFill>
        <p:spPr>
          <a:xfrm>
            <a:off x="-3765689" y="-218534"/>
            <a:ext cx="16253345" cy="11187130"/>
          </a:xfrm>
          <a:prstGeom prst="rect">
            <a:avLst/>
          </a:prstGeom>
        </p:spPr>
      </p:pic>
      <p:pic>
        <p:nvPicPr>
          <p:cNvPr id="10" name="Picture 9"/>
          <p:cNvPicPr>
            <a:picLocks noChangeAspect="1"/>
          </p:cNvPicPr>
          <p:nvPr userDrawn="1"/>
        </p:nvPicPr>
        <p:blipFill>
          <a:blip r:embed="rId5"/>
          <a:stretch>
            <a:fillRect/>
          </a:stretch>
        </p:blipFill>
        <p:spPr>
          <a:xfrm>
            <a:off x="11263362" y="6039676"/>
            <a:ext cx="4694327" cy="1249788"/>
          </a:xfrm>
          <a:prstGeom prst="rect">
            <a:avLst/>
          </a:prstGeom>
        </p:spPr>
      </p:pic>
    </p:spTree>
    <p:extLst>
      <p:ext uri="{BB962C8B-B14F-4D97-AF65-F5344CB8AC3E}">
        <p14:creationId xmlns:p14="http://schemas.microsoft.com/office/powerpoint/2010/main" val="135517408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pic>
        <p:nvPicPr>
          <p:cNvPr id="9" name="Picture 8"/>
          <p:cNvPicPr>
            <a:picLocks noChangeAspect="1"/>
          </p:cNvPicPr>
          <p:nvPr userDrawn="1"/>
        </p:nvPicPr>
        <p:blipFill>
          <a:blip r:embed="rId4"/>
          <a:stretch>
            <a:fillRect/>
          </a:stretch>
        </p:blipFill>
        <p:spPr>
          <a:xfrm>
            <a:off x="11263362" y="6039676"/>
            <a:ext cx="4694327" cy="1249788"/>
          </a:xfrm>
          <a:prstGeom prst="rect">
            <a:avLst/>
          </a:prstGeom>
        </p:spPr>
      </p:pic>
    </p:spTree>
    <p:extLst>
      <p:ext uri="{BB962C8B-B14F-4D97-AF65-F5344CB8AC3E}">
        <p14:creationId xmlns:p14="http://schemas.microsoft.com/office/powerpoint/2010/main" val="424572231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pic>
        <p:nvPicPr>
          <p:cNvPr id="8" name="Picture 7"/>
          <p:cNvPicPr>
            <a:picLocks noChangeAspect="1"/>
          </p:cNvPicPr>
          <p:nvPr userDrawn="1"/>
        </p:nvPicPr>
        <p:blipFill>
          <a:blip r:embed="rId4"/>
          <a:stretch>
            <a:fillRect/>
          </a:stretch>
        </p:blipFill>
        <p:spPr>
          <a:xfrm>
            <a:off x="-3765689" y="-218534"/>
            <a:ext cx="16253345" cy="11187130"/>
          </a:xfrm>
          <a:prstGeom prst="rect">
            <a:avLst/>
          </a:prstGeom>
        </p:spPr>
      </p:pic>
    </p:spTree>
    <p:extLst>
      <p:ext uri="{BB962C8B-B14F-4D97-AF65-F5344CB8AC3E}">
        <p14:creationId xmlns:p14="http://schemas.microsoft.com/office/powerpoint/2010/main" val="322150047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82254352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39808" y="163067"/>
            <a:ext cx="2782792" cy="1900237"/>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360464">
            <a:off x="299364" y="5166299"/>
            <a:ext cx="472988" cy="1689243"/>
          </a:xfrm>
          <a:prstGeom prst="rect">
            <a:avLst/>
          </a:prstGeom>
        </p:spPr>
      </p:pic>
      <p:pic>
        <p:nvPicPr>
          <p:cNvPr id="8" name="Picture 7"/>
          <p:cNvPicPr>
            <a:picLocks noChangeAspect="1"/>
          </p:cNvPicPr>
          <p:nvPr userDrawn="1"/>
        </p:nvPicPr>
        <p:blipFill>
          <a:blip r:embed="rId4"/>
          <a:stretch>
            <a:fillRect/>
          </a:stretch>
        </p:blipFill>
        <p:spPr>
          <a:xfrm>
            <a:off x="-3765689" y="-218534"/>
            <a:ext cx="16253345" cy="11187130"/>
          </a:xfrm>
          <a:prstGeom prst="rect">
            <a:avLst/>
          </a:prstGeom>
        </p:spPr>
      </p:pic>
      <p:pic>
        <p:nvPicPr>
          <p:cNvPr id="10" name="Picture 9"/>
          <p:cNvPicPr>
            <a:picLocks noChangeAspect="1"/>
          </p:cNvPicPr>
          <p:nvPr userDrawn="1"/>
        </p:nvPicPr>
        <p:blipFill>
          <a:blip r:embed="rId5"/>
          <a:stretch>
            <a:fillRect/>
          </a:stretch>
        </p:blipFill>
        <p:spPr>
          <a:xfrm>
            <a:off x="11263362" y="6039676"/>
            <a:ext cx="4694327" cy="1249788"/>
          </a:xfrm>
          <a:prstGeom prst="rect">
            <a:avLst/>
          </a:prstGeom>
        </p:spPr>
      </p:pic>
    </p:spTree>
    <p:extLst>
      <p:ext uri="{BB962C8B-B14F-4D97-AF65-F5344CB8AC3E}">
        <p14:creationId xmlns:p14="http://schemas.microsoft.com/office/powerpoint/2010/main" val="235234688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2565400" y="1003300"/>
            <a:ext cx="7061200" cy="4851400"/>
          </a:xfrm>
          <a:prstGeom prst="roundRect">
            <a:avLst>
              <a:gd name="adj" fmla="val 5410"/>
            </a:avLst>
          </a:prstGeom>
          <a:solidFill>
            <a:srgbClr val="FFBC38"/>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503935" y="4068078"/>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28661" y="2241700"/>
            <a:ext cx="1558751" cy="1929678"/>
          </a:xfrm>
          <a:prstGeom prst="rect">
            <a:avLst/>
          </a:prstGeom>
        </p:spPr>
      </p:pic>
      <p:pic>
        <p:nvPicPr>
          <p:cNvPr id="19"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29101" y="5196228"/>
            <a:ext cx="1659293" cy="1316943"/>
          </a:xfrm>
          <a:prstGeom prst="rect">
            <a:avLst/>
          </a:prstGeom>
        </p:spPr>
      </p:pic>
      <p:pic>
        <p:nvPicPr>
          <p:cNvPr id="18" name="Picture 17"/>
          <p:cNvPicPr>
            <a:picLocks noChangeAspect="1"/>
          </p:cNvPicPr>
          <p:nvPr userDrawn="1"/>
        </p:nvPicPr>
        <p:blipFill>
          <a:blip r:embed="rId9"/>
          <a:stretch>
            <a:fillRect/>
          </a:stretch>
        </p:blipFill>
        <p:spPr>
          <a:xfrm>
            <a:off x="-3765689" y="-218534"/>
            <a:ext cx="16253345" cy="11187130"/>
          </a:xfrm>
          <a:prstGeom prst="rect">
            <a:avLst/>
          </a:prstGeom>
        </p:spPr>
      </p:pic>
    </p:spTree>
    <p:extLst>
      <p:ext uri="{BB962C8B-B14F-4D97-AF65-F5344CB8AC3E}">
        <p14:creationId xmlns:p14="http://schemas.microsoft.com/office/powerpoint/2010/main" val="20942062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1051"/>
            <a:ext cx="2002055" cy="754525"/>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4582" y="5512182"/>
            <a:ext cx="1659293" cy="1316943"/>
          </a:xfrm>
          <a:prstGeom prst="rect">
            <a:avLst/>
          </a:prstGeom>
        </p:spPr>
      </p:pic>
    </p:spTree>
    <p:extLst>
      <p:ext uri="{BB962C8B-B14F-4D97-AF65-F5344CB8AC3E}">
        <p14:creationId xmlns:p14="http://schemas.microsoft.com/office/powerpoint/2010/main" val="296478651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270000"/>
            <a:ext cx="1096572" cy="1225981"/>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5049" y="5331695"/>
            <a:ext cx="1121582" cy="1388478"/>
          </a:xfrm>
          <a:prstGeom prst="rect">
            <a:avLst/>
          </a:prstGeom>
        </p:spPr>
      </p:pic>
      <p:pic>
        <p:nvPicPr>
          <p:cNvPr id="9" name="Picture 8"/>
          <p:cNvPicPr>
            <a:picLocks noChangeAspect="1"/>
          </p:cNvPicPr>
          <p:nvPr userDrawn="1"/>
        </p:nvPicPr>
        <p:blipFill>
          <a:blip r:embed="rId4"/>
          <a:stretch>
            <a:fillRect/>
          </a:stretch>
        </p:blipFill>
        <p:spPr>
          <a:xfrm>
            <a:off x="-3765689" y="-218534"/>
            <a:ext cx="16253345" cy="11187130"/>
          </a:xfrm>
          <a:prstGeom prst="rect">
            <a:avLst/>
          </a:prstGeom>
        </p:spPr>
      </p:pic>
      <p:pic>
        <p:nvPicPr>
          <p:cNvPr id="10" name="Picture 9"/>
          <p:cNvPicPr>
            <a:picLocks noChangeAspect="1"/>
          </p:cNvPicPr>
          <p:nvPr userDrawn="1"/>
        </p:nvPicPr>
        <p:blipFill>
          <a:blip r:embed="rId5"/>
          <a:stretch>
            <a:fillRect/>
          </a:stretch>
        </p:blipFill>
        <p:spPr>
          <a:xfrm>
            <a:off x="11263362" y="6039676"/>
            <a:ext cx="4694327" cy="1249788"/>
          </a:xfrm>
          <a:prstGeom prst="rect">
            <a:avLst/>
          </a:prstGeom>
        </p:spPr>
      </p:pic>
    </p:spTree>
    <p:extLst>
      <p:ext uri="{BB962C8B-B14F-4D97-AF65-F5344CB8AC3E}">
        <p14:creationId xmlns:p14="http://schemas.microsoft.com/office/powerpoint/2010/main" val="312848586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1" name="Picture 10"/>
          <p:cNvPicPr>
            <a:picLocks noChangeAspect="1"/>
          </p:cNvPicPr>
          <p:nvPr userDrawn="1"/>
        </p:nvPicPr>
        <p:blipFill>
          <a:blip r:embed="rId4"/>
          <a:stretch>
            <a:fillRect/>
          </a:stretch>
        </p:blipFill>
        <p:spPr>
          <a:xfrm>
            <a:off x="-3765689" y="-218534"/>
            <a:ext cx="16253345" cy="11187130"/>
          </a:xfrm>
          <a:prstGeom prst="rect">
            <a:avLst/>
          </a:prstGeom>
        </p:spPr>
      </p:pic>
    </p:spTree>
    <p:extLst>
      <p:ext uri="{BB962C8B-B14F-4D97-AF65-F5344CB8AC3E}">
        <p14:creationId xmlns:p14="http://schemas.microsoft.com/office/powerpoint/2010/main" val="1738912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5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1" name="Picture 10"/>
          <p:cNvPicPr>
            <a:picLocks noChangeAspect="1"/>
          </p:cNvPicPr>
          <p:nvPr userDrawn="1"/>
        </p:nvPicPr>
        <p:blipFill>
          <a:blip r:embed="rId4"/>
          <a:stretch>
            <a:fillRect/>
          </a:stretch>
        </p:blipFill>
        <p:spPr>
          <a:xfrm>
            <a:off x="-3765689" y="-218534"/>
            <a:ext cx="16253345" cy="11187130"/>
          </a:xfrm>
          <a:prstGeom prst="rect">
            <a:avLst/>
          </a:prstGeom>
        </p:spPr>
      </p:pic>
    </p:spTree>
    <p:extLst>
      <p:ext uri="{BB962C8B-B14F-4D97-AF65-F5344CB8AC3E}">
        <p14:creationId xmlns:p14="http://schemas.microsoft.com/office/powerpoint/2010/main" val="40228844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7757024" y="1714515"/>
            <a:ext cx="3428973" cy="3428970"/>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0" name="Picture 9"/>
          <p:cNvPicPr>
            <a:picLocks noChangeAspect="1"/>
          </p:cNvPicPr>
          <p:nvPr userDrawn="1"/>
        </p:nvPicPr>
        <p:blipFill>
          <a:blip r:embed="rId4"/>
          <a:stretch>
            <a:fillRect/>
          </a:stretch>
        </p:blipFill>
        <p:spPr>
          <a:xfrm>
            <a:off x="-3765689" y="-218534"/>
            <a:ext cx="16253345" cy="11187130"/>
          </a:xfrm>
          <a:prstGeom prst="rect">
            <a:avLst/>
          </a:prstGeom>
        </p:spPr>
      </p:pic>
      <p:pic>
        <p:nvPicPr>
          <p:cNvPr id="11" name="Picture 10"/>
          <p:cNvPicPr>
            <a:picLocks noChangeAspect="1"/>
          </p:cNvPicPr>
          <p:nvPr userDrawn="1"/>
        </p:nvPicPr>
        <p:blipFill>
          <a:blip r:embed="rId5"/>
          <a:stretch>
            <a:fillRect/>
          </a:stretch>
        </p:blipFill>
        <p:spPr>
          <a:xfrm>
            <a:off x="11263362" y="6039676"/>
            <a:ext cx="4694327" cy="1249788"/>
          </a:xfrm>
          <a:prstGeom prst="rect">
            <a:avLst/>
          </a:prstGeom>
        </p:spPr>
      </p:pic>
    </p:spTree>
    <p:extLst>
      <p:ext uri="{BB962C8B-B14F-4D97-AF65-F5344CB8AC3E}">
        <p14:creationId xmlns:p14="http://schemas.microsoft.com/office/powerpoint/2010/main" val="215261615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6040"/>
          <a:stretch/>
        </p:blipFill>
        <p:spPr>
          <a:xfrm>
            <a:off x="10035559" y="144316"/>
            <a:ext cx="2156441" cy="967968"/>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003"/>
          <a:stretch/>
        </p:blipFill>
        <p:spPr>
          <a:xfrm>
            <a:off x="0" y="58831"/>
            <a:ext cx="1394034" cy="1138938"/>
          </a:xfrm>
          <a:prstGeom prst="rect">
            <a:avLst/>
          </a:prstGeom>
        </p:spPr>
      </p:pic>
      <p:pic>
        <p:nvPicPr>
          <p:cNvPr id="9" name="Picture 8"/>
          <p:cNvPicPr>
            <a:picLocks noChangeAspect="1"/>
          </p:cNvPicPr>
          <p:nvPr userDrawn="1"/>
        </p:nvPicPr>
        <p:blipFill>
          <a:blip r:embed="rId4"/>
          <a:stretch>
            <a:fillRect/>
          </a:stretch>
        </p:blipFill>
        <p:spPr>
          <a:xfrm>
            <a:off x="-3765689" y="-218534"/>
            <a:ext cx="16253345" cy="11187130"/>
          </a:xfrm>
          <a:prstGeom prst="rect">
            <a:avLst/>
          </a:prstGeom>
        </p:spPr>
      </p:pic>
    </p:spTree>
    <p:extLst>
      <p:ext uri="{BB962C8B-B14F-4D97-AF65-F5344CB8AC3E}">
        <p14:creationId xmlns:p14="http://schemas.microsoft.com/office/powerpoint/2010/main" val="174920463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6040"/>
          <a:stretch/>
        </p:blipFill>
        <p:spPr>
          <a:xfrm>
            <a:off x="10035559" y="144316"/>
            <a:ext cx="2156441" cy="967968"/>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003"/>
          <a:stretch/>
        </p:blipFill>
        <p:spPr>
          <a:xfrm>
            <a:off x="0" y="58831"/>
            <a:ext cx="1394034" cy="1138938"/>
          </a:xfrm>
          <a:prstGeom prst="rect">
            <a:avLst/>
          </a:prstGeom>
        </p:spPr>
      </p:pic>
      <p:pic>
        <p:nvPicPr>
          <p:cNvPr id="9" name="Picture 8"/>
          <p:cNvPicPr>
            <a:picLocks noChangeAspect="1"/>
          </p:cNvPicPr>
          <p:nvPr userDrawn="1"/>
        </p:nvPicPr>
        <p:blipFill>
          <a:blip r:embed="rId4"/>
          <a:stretch>
            <a:fillRect/>
          </a:stretch>
        </p:blipFill>
        <p:spPr>
          <a:xfrm>
            <a:off x="-3765689" y="-218534"/>
            <a:ext cx="16253345" cy="11187130"/>
          </a:xfrm>
          <a:prstGeom prst="rect">
            <a:avLst/>
          </a:prstGeom>
        </p:spPr>
      </p:pic>
    </p:spTree>
    <p:extLst>
      <p:ext uri="{BB962C8B-B14F-4D97-AF65-F5344CB8AC3E}">
        <p14:creationId xmlns:p14="http://schemas.microsoft.com/office/powerpoint/2010/main" val="165162223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874364" y="830344"/>
            <a:ext cx="3372756" cy="5197312"/>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393" y="-7368"/>
            <a:ext cx="1100026" cy="1900237"/>
          </a:xfrm>
          <a:prstGeom prst="rect">
            <a:avLst/>
          </a:prstGeom>
        </p:spPr>
      </p:pic>
      <p:pic>
        <p:nvPicPr>
          <p:cNvPr id="8" name="Picture 7"/>
          <p:cNvPicPr>
            <a:picLocks noChangeAspect="1"/>
          </p:cNvPicPr>
          <p:nvPr userDrawn="1"/>
        </p:nvPicPr>
        <p:blipFill>
          <a:blip r:embed="rId3"/>
          <a:stretch>
            <a:fillRect/>
          </a:stretch>
        </p:blipFill>
        <p:spPr>
          <a:xfrm>
            <a:off x="-3765689" y="-218534"/>
            <a:ext cx="16253345" cy="11187130"/>
          </a:xfrm>
          <a:prstGeom prst="rect">
            <a:avLst/>
          </a:prstGeom>
        </p:spPr>
      </p:pic>
    </p:spTree>
    <p:extLst>
      <p:ext uri="{BB962C8B-B14F-4D97-AF65-F5344CB8AC3E}">
        <p14:creationId xmlns:p14="http://schemas.microsoft.com/office/powerpoint/2010/main" val="313983790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1722607"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5058478"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8394349"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13563">
            <a:off x="683341" y="5396555"/>
            <a:ext cx="505434" cy="180512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4508" y="160744"/>
            <a:ext cx="1137492" cy="1408174"/>
          </a:xfrm>
          <a:prstGeom prst="rect">
            <a:avLst/>
          </a:prstGeom>
        </p:spPr>
      </p:pic>
      <p:pic>
        <p:nvPicPr>
          <p:cNvPr id="12" name="Picture 11"/>
          <p:cNvPicPr>
            <a:picLocks noChangeAspect="1"/>
          </p:cNvPicPr>
          <p:nvPr userDrawn="1"/>
        </p:nvPicPr>
        <p:blipFill>
          <a:blip r:embed="rId4"/>
          <a:stretch>
            <a:fillRect/>
          </a:stretch>
        </p:blipFill>
        <p:spPr>
          <a:xfrm>
            <a:off x="-3765689" y="-218534"/>
            <a:ext cx="16253345" cy="11187130"/>
          </a:xfrm>
          <a:prstGeom prst="rect">
            <a:avLst/>
          </a:prstGeom>
        </p:spPr>
      </p:pic>
      <p:pic>
        <p:nvPicPr>
          <p:cNvPr id="15" name="Picture 14"/>
          <p:cNvPicPr>
            <a:picLocks noChangeAspect="1"/>
          </p:cNvPicPr>
          <p:nvPr userDrawn="1"/>
        </p:nvPicPr>
        <p:blipFill>
          <a:blip r:embed="rId5"/>
          <a:stretch>
            <a:fillRect/>
          </a:stretch>
        </p:blipFill>
        <p:spPr>
          <a:xfrm>
            <a:off x="11263362" y="6039676"/>
            <a:ext cx="4694327" cy="1249788"/>
          </a:xfrm>
          <a:prstGeom prst="rect">
            <a:avLst/>
          </a:prstGeom>
        </p:spPr>
      </p:pic>
    </p:spTree>
    <p:extLst>
      <p:ext uri="{BB962C8B-B14F-4D97-AF65-F5344CB8AC3E}">
        <p14:creationId xmlns:p14="http://schemas.microsoft.com/office/powerpoint/2010/main" val="130863970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0" name="Picture 9"/>
          <p:cNvPicPr>
            <a:picLocks noChangeAspect="1"/>
          </p:cNvPicPr>
          <p:nvPr userDrawn="1"/>
        </p:nvPicPr>
        <p:blipFill>
          <a:blip r:embed="rId4"/>
          <a:stretch>
            <a:fillRect/>
          </a:stretch>
        </p:blipFill>
        <p:spPr>
          <a:xfrm>
            <a:off x="-3765689" y="-218534"/>
            <a:ext cx="16253345" cy="11187130"/>
          </a:xfrm>
          <a:prstGeom prst="rect">
            <a:avLst/>
          </a:prstGeom>
        </p:spPr>
      </p:pic>
    </p:spTree>
    <p:extLst>
      <p:ext uri="{BB962C8B-B14F-4D97-AF65-F5344CB8AC3E}">
        <p14:creationId xmlns:p14="http://schemas.microsoft.com/office/powerpoint/2010/main" val="52392104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2565400" y="1003300"/>
            <a:ext cx="7061200" cy="4851400"/>
          </a:xfrm>
          <a:prstGeom prst="roundRect">
            <a:avLst>
              <a:gd name="adj" fmla="val 5410"/>
            </a:avLst>
          </a:prstGeom>
          <a:solidFill>
            <a:srgbClr val="FFBC38"/>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503935" y="4068078"/>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28661" y="2241700"/>
            <a:ext cx="1558751" cy="1929678"/>
          </a:xfrm>
          <a:prstGeom prst="rect">
            <a:avLst/>
          </a:prstGeom>
        </p:spPr>
      </p:pic>
      <p:pic>
        <p:nvPicPr>
          <p:cNvPr id="19"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29101" y="5196228"/>
            <a:ext cx="1659293" cy="1316943"/>
          </a:xfrm>
          <a:prstGeom prst="rect">
            <a:avLst/>
          </a:prstGeom>
        </p:spPr>
      </p:pic>
      <p:pic>
        <p:nvPicPr>
          <p:cNvPr id="18" name="Picture 17"/>
          <p:cNvPicPr>
            <a:picLocks noChangeAspect="1"/>
          </p:cNvPicPr>
          <p:nvPr userDrawn="1"/>
        </p:nvPicPr>
        <p:blipFill>
          <a:blip r:embed="rId9"/>
          <a:stretch>
            <a:fillRect/>
          </a:stretch>
        </p:blipFill>
        <p:spPr>
          <a:xfrm>
            <a:off x="-3765689" y="-218534"/>
            <a:ext cx="16253345" cy="11187130"/>
          </a:xfrm>
          <a:prstGeom prst="rect">
            <a:avLst/>
          </a:prstGeom>
        </p:spPr>
      </p:pic>
    </p:spTree>
    <p:extLst>
      <p:ext uri="{BB962C8B-B14F-4D97-AF65-F5344CB8AC3E}">
        <p14:creationId xmlns:p14="http://schemas.microsoft.com/office/powerpoint/2010/main" val="66570479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0" name="Picture 9"/>
          <p:cNvPicPr>
            <a:picLocks noChangeAspect="1"/>
          </p:cNvPicPr>
          <p:nvPr userDrawn="1"/>
        </p:nvPicPr>
        <p:blipFill>
          <a:blip r:embed="rId4"/>
          <a:stretch>
            <a:fillRect/>
          </a:stretch>
        </p:blipFill>
        <p:spPr>
          <a:xfrm>
            <a:off x="-3765689" y="-218534"/>
            <a:ext cx="16253345" cy="11187130"/>
          </a:xfrm>
          <a:prstGeom prst="rect">
            <a:avLst/>
          </a:prstGeom>
        </p:spPr>
      </p:pic>
    </p:spTree>
    <p:extLst>
      <p:ext uri="{BB962C8B-B14F-4D97-AF65-F5344CB8AC3E}">
        <p14:creationId xmlns:p14="http://schemas.microsoft.com/office/powerpoint/2010/main" val="412346361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0" name="Picture 9"/>
          <p:cNvPicPr>
            <a:picLocks noChangeAspect="1"/>
          </p:cNvPicPr>
          <p:nvPr userDrawn="1"/>
        </p:nvPicPr>
        <p:blipFill>
          <a:blip r:embed="rId4"/>
          <a:stretch>
            <a:fillRect/>
          </a:stretch>
        </p:blipFill>
        <p:spPr>
          <a:xfrm>
            <a:off x="-3765689" y="-218534"/>
            <a:ext cx="16253345" cy="11187130"/>
          </a:xfrm>
          <a:prstGeom prst="rect">
            <a:avLst/>
          </a:prstGeom>
        </p:spPr>
      </p:pic>
    </p:spTree>
    <p:extLst>
      <p:ext uri="{BB962C8B-B14F-4D97-AF65-F5344CB8AC3E}">
        <p14:creationId xmlns:p14="http://schemas.microsoft.com/office/powerpoint/2010/main" val="369561917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6937544" y="986200"/>
            <a:ext cx="3649776" cy="4868128"/>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0" name="Picture 9"/>
          <p:cNvPicPr>
            <a:picLocks noChangeAspect="1"/>
          </p:cNvPicPr>
          <p:nvPr userDrawn="1"/>
        </p:nvPicPr>
        <p:blipFill>
          <a:blip r:embed="rId4"/>
          <a:stretch>
            <a:fillRect/>
          </a:stretch>
        </p:blipFill>
        <p:spPr>
          <a:xfrm>
            <a:off x="-3765689" y="-218534"/>
            <a:ext cx="16253345" cy="11187130"/>
          </a:xfrm>
          <a:prstGeom prst="rect">
            <a:avLst/>
          </a:prstGeom>
        </p:spPr>
      </p:pic>
      <p:pic>
        <p:nvPicPr>
          <p:cNvPr id="11" name="Picture 10"/>
          <p:cNvPicPr>
            <a:picLocks noChangeAspect="1"/>
          </p:cNvPicPr>
          <p:nvPr userDrawn="1"/>
        </p:nvPicPr>
        <p:blipFill>
          <a:blip r:embed="rId5"/>
          <a:stretch>
            <a:fillRect/>
          </a:stretch>
        </p:blipFill>
        <p:spPr>
          <a:xfrm>
            <a:off x="11263362" y="6039676"/>
            <a:ext cx="4694327" cy="1249788"/>
          </a:xfrm>
          <a:prstGeom prst="rect">
            <a:avLst/>
          </a:prstGeom>
        </p:spPr>
      </p:pic>
    </p:spTree>
    <p:extLst>
      <p:ext uri="{BB962C8B-B14F-4D97-AF65-F5344CB8AC3E}">
        <p14:creationId xmlns:p14="http://schemas.microsoft.com/office/powerpoint/2010/main" val="213892837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0" name="Picture 9"/>
          <p:cNvPicPr>
            <a:picLocks noChangeAspect="1"/>
          </p:cNvPicPr>
          <p:nvPr userDrawn="1"/>
        </p:nvPicPr>
        <p:blipFill>
          <a:blip r:embed="rId4"/>
          <a:stretch>
            <a:fillRect/>
          </a:stretch>
        </p:blipFill>
        <p:spPr>
          <a:xfrm>
            <a:off x="-3765689" y="-218534"/>
            <a:ext cx="16253345" cy="11187130"/>
          </a:xfrm>
          <a:prstGeom prst="rect">
            <a:avLst/>
          </a:prstGeom>
        </p:spPr>
      </p:pic>
      <p:pic>
        <p:nvPicPr>
          <p:cNvPr id="11" name="Picture 10"/>
          <p:cNvPicPr>
            <a:picLocks noChangeAspect="1"/>
          </p:cNvPicPr>
          <p:nvPr userDrawn="1"/>
        </p:nvPicPr>
        <p:blipFill>
          <a:blip r:embed="rId5"/>
          <a:stretch>
            <a:fillRect/>
          </a:stretch>
        </p:blipFill>
        <p:spPr>
          <a:xfrm>
            <a:off x="11263362" y="6039676"/>
            <a:ext cx="4694327" cy="1249788"/>
          </a:xfrm>
          <a:prstGeom prst="rect">
            <a:avLst/>
          </a:prstGeom>
        </p:spPr>
      </p:pic>
    </p:spTree>
    <p:extLst>
      <p:ext uri="{BB962C8B-B14F-4D97-AF65-F5344CB8AC3E}">
        <p14:creationId xmlns:p14="http://schemas.microsoft.com/office/powerpoint/2010/main" val="70122874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3765689" y="-218534"/>
            <a:ext cx="16253345" cy="11187130"/>
          </a:xfrm>
          <a:prstGeom prst="rect">
            <a:avLst/>
          </a:prstGeom>
        </p:spPr>
      </p:pic>
      <p:pic>
        <p:nvPicPr>
          <p:cNvPr id="5" name="Picture 4"/>
          <p:cNvPicPr>
            <a:picLocks noChangeAspect="1"/>
          </p:cNvPicPr>
          <p:nvPr userDrawn="1"/>
        </p:nvPicPr>
        <p:blipFill>
          <a:blip r:embed="rId3"/>
          <a:stretch>
            <a:fillRect/>
          </a:stretch>
        </p:blipFill>
        <p:spPr>
          <a:xfrm>
            <a:off x="11263362" y="6039676"/>
            <a:ext cx="4694327" cy="1249788"/>
          </a:xfrm>
          <a:prstGeom prst="rect">
            <a:avLst/>
          </a:prstGeom>
        </p:spPr>
      </p:pic>
    </p:spTree>
    <p:extLst>
      <p:ext uri="{BB962C8B-B14F-4D97-AF65-F5344CB8AC3E}">
        <p14:creationId xmlns:p14="http://schemas.microsoft.com/office/powerpoint/2010/main" val="401145402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3765689" y="-218534"/>
            <a:ext cx="16253345" cy="11187130"/>
          </a:xfrm>
          <a:prstGeom prst="rect">
            <a:avLst/>
          </a:prstGeom>
        </p:spPr>
      </p:pic>
    </p:spTree>
    <p:extLst>
      <p:ext uri="{BB962C8B-B14F-4D97-AF65-F5344CB8AC3E}">
        <p14:creationId xmlns:p14="http://schemas.microsoft.com/office/powerpoint/2010/main" val="28759894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7097803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Tree>
    <p:extLst>
      <p:ext uri="{BB962C8B-B14F-4D97-AF65-F5344CB8AC3E}">
        <p14:creationId xmlns:p14="http://schemas.microsoft.com/office/powerpoint/2010/main" val="309870033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Tree>
    <p:extLst>
      <p:ext uri="{BB962C8B-B14F-4D97-AF65-F5344CB8AC3E}">
        <p14:creationId xmlns:p14="http://schemas.microsoft.com/office/powerpoint/2010/main" val="117323485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1676400" y="1470656"/>
            <a:ext cx="8839200" cy="3916688"/>
          </a:xfrm>
          <a:prstGeom prst="roundRect">
            <a:avLst>
              <a:gd name="adj" fmla="val 5410"/>
            </a:avLst>
          </a:prstGeom>
          <a:solidFill>
            <a:srgbClr val="D7A5D7"/>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20"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70547" y="4309561"/>
            <a:ext cx="1808014" cy="1373722"/>
          </a:xfrm>
          <a:prstGeom prst="rect">
            <a:avLst/>
          </a:prstGeom>
        </p:spPr>
      </p:pic>
      <p:pic>
        <p:nvPicPr>
          <p:cNvPr id="11" name="Picture 10"/>
          <p:cNvPicPr>
            <a:picLocks noChangeAspect="1"/>
          </p:cNvPicPr>
          <p:nvPr userDrawn="1"/>
        </p:nvPicPr>
        <p:blipFill>
          <a:blip r:embed="rId6"/>
          <a:stretch>
            <a:fillRect/>
          </a:stretch>
        </p:blipFill>
        <p:spPr>
          <a:xfrm>
            <a:off x="11263362" y="6039676"/>
            <a:ext cx="4694327" cy="1249788"/>
          </a:xfrm>
          <a:prstGeom prst="rect">
            <a:avLst/>
          </a:prstGeom>
        </p:spPr>
      </p:pic>
    </p:spTree>
    <p:extLst>
      <p:ext uri="{BB962C8B-B14F-4D97-AF65-F5344CB8AC3E}">
        <p14:creationId xmlns:p14="http://schemas.microsoft.com/office/powerpoint/2010/main" val="233502709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1676400" y="1470656"/>
            <a:ext cx="8839200" cy="3916688"/>
          </a:xfrm>
          <a:prstGeom prst="roundRect">
            <a:avLst>
              <a:gd name="adj" fmla="val 5410"/>
            </a:avLst>
          </a:prstGeom>
          <a:solidFill>
            <a:srgbClr val="D7A5D7"/>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20"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70547" y="4309561"/>
            <a:ext cx="1808014" cy="1373722"/>
          </a:xfrm>
          <a:prstGeom prst="rect">
            <a:avLst/>
          </a:prstGeom>
        </p:spPr>
      </p:pic>
      <p:pic>
        <p:nvPicPr>
          <p:cNvPr id="11" name="Picture 10"/>
          <p:cNvPicPr>
            <a:picLocks noChangeAspect="1"/>
          </p:cNvPicPr>
          <p:nvPr userDrawn="1"/>
        </p:nvPicPr>
        <p:blipFill>
          <a:blip r:embed="rId6"/>
          <a:stretch>
            <a:fillRect/>
          </a:stretch>
        </p:blipFill>
        <p:spPr>
          <a:xfrm>
            <a:off x="11263362" y="6039676"/>
            <a:ext cx="4694327" cy="1249788"/>
          </a:xfrm>
          <a:prstGeom prst="rect">
            <a:avLst/>
          </a:prstGeom>
        </p:spPr>
      </p:pic>
    </p:spTree>
    <p:extLst>
      <p:ext uri="{BB962C8B-B14F-4D97-AF65-F5344CB8AC3E}">
        <p14:creationId xmlns:p14="http://schemas.microsoft.com/office/powerpoint/2010/main" val="85554064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pic>
        <p:nvPicPr>
          <p:cNvPr id="8" name="Picture 7"/>
          <p:cNvPicPr>
            <a:picLocks noChangeAspect="1"/>
          </p:cNvPicPr>
          <p:nvPr userDrawn="1"/>
        </p:nvPicPr>
        <p:blipFill>
          <a:blip r:embed="rId4"/>
          <a:stretch>
            <a:fillRect/>
          </a:stretch>
        </p:blipFill>
        <p:spPr>
          <a:xfrm>
            <a:off x="-3765689" y="-218534"/>
            <a:ext cx="16253345" cy="11187130"/>
          </a:xfrm>
          <a:prstGeom prst="rect">
            <a:avLst/>
          </a:prstGeom>
        </p:spPr>
      </p:pic>
    </p:spTree>
    <p:extLst>
      <p:ext uri="{BB962C8B-B14F-4D97-AF65-F5344CB8AC3E}">
        <p14:creationId xmlns:p14="http://schemas.microsoft.com/office/powerpoint/2010/main" val="72170836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pic>
        <p:nvPicPr>
          <p:cNvPr id="8" name="Picture 7"/>
          <p:cNvPicPr>
            <a:picLocks noChangeAspect="1"/>
          </p:cNvPicPr>
          <p:nvPr userDrawn="1"/>
        </p:nvPicPr>
        <p:blipFill>
          <a:blip r:embed="rId4"/>
          <a:stretch>
            <a:fillRect/>
          </a:stretch>
        </p:blipFill>
        <p:spPr>
          <a:xfrm>
            <a:off x="-3765689" y="-218534"/>
            <a:ext cx="16253345" cy="11187130"/>
          </a:xfrm>
          <a:prstGeom prst="rect">
            <a:avLst/>
          </a:prstGeom>
        </p:spPr>
      </p:pic>
    </p:spTree>
    <p:extLst>
      <p:ext uri="{BB962C8B-B14F-4D97-AF65-F5344CB8AC3E}">
        <p14:creationId xmlns:p14="http://schemas.microsoft.com/office/powerpoint/2010/main" val="343449222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Tree>
    <p:extLst>
      <p:ext uri="{BB962C8B-B14F-4D97-AF65-F5344CB8AC3E}">
        <p14:creationId xmlns:p14="http://schemas.microsoft.com/office/powerpoint/2010/main" val="294758207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038"/>
          <a:stretch/>
        </p:blipFill>
        <p:spPr>
          <a:xfrm>
            <a:off x="10112561" y="154468"/>
            <a:ext cx="2079440" cy="967968"/>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975"/>
          <a:stretch/>
        </p:blipFill>
        <p:spPr>
          <a:xfrm>
            <a:off x="0" y="0"/>
            <a:ext cx="1357162" cy="1198682"/>
          </a:xfrm>
          <a:prstGeom prst="rect">
            <a:avLst/>
          </a:prstGeom>
        </p:spPr>
      </p:pic>
    </p:spTree>
    <p:extLst>
      <p:ext uri="{BB962C8B-B14F-4D97-AF65-F5344CB8AC3E}">
        <p14:creationId xmlns:p14="http://schemas.microsoft.com/office/powerpoint/2010/main" val="371291056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40"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38.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37">
            <a:extLst>
              <a:ext uri="{96DAC541-7B7A-43D3-8B79-37D633B846F1}">
                <asvg:svgBlip xmlns="" xmlns:asvg="http://schemas.microsoft.com/office/drawing/2016/SVG/main" r:embed="rId38"/>
              </a:ext>
            </a:extLst>
          </a:blip>
          <a:stretch>
            <a:fillRect/>
          </a:stretch>
        </p:blipFill>
        <p:spPr>
          <a:xfrm>
            <a:off x="0" y="0"/>
            <a:ext cx="12192000" cy="6858000"/>
          </a:xfrm>
          <a:prstGeom prst="rect">
            <a:avLst/>
          </a:prstGeom>
        </p:spPr>
      </p:pic>
      <p:pic>
        <p:nvPicPr>
          <p:cNvPr id="2" name="Picture 1"/>
          <p:cNvPicPr>
            <a:picLocks noChangeAspect="1"/>
          </p:cNvPicPr>
          <p:nvPr userDrawn="1"/>
        </p:nvPicPr>
        <p:blipFill>
          <a:blip r:embed="rId39"/>
          <a:stretch>
            <a:fillRect/>
          </a:stretch>
        </p:blipFill>
        <p:spPr>
          <a:xfrm>
            <a:off x="-3765689" y="-218534"/>
            <a:ext cx="16253345" cy="11187130"/>
          </a:xfrm>
          <a:prstGeom prst="rect">
            <a:avLst/>
          </a:prstGeom>
        </p:spPr>
      </p:pic>
      <p:pic>
        <p:nvPicPr>
          <p:cNvPr id="3" name="Picture 2"/>
          <p:cNvPicPr>
            <a:picLocks noChangeAspect="1"/>
          </p:cNvPicPr>
          <p:nvPr userDrawn="1"/>
        </p:nvPicPr>
        <p:blipFill>
          <a:blip r:embed="rId40"/>
          <a:stretch>
            <a:fillRect/>
          </a:stretch>
        </p:blipFill>
        <p:spPr>
          <a:xfrm>
            <a:off x="11263362" y="6039676"/>
            <a:ext cx="4694327" cy="1249788"/>
          </a:xfrm>
          <a:prstGeom prst="rect">
            <a:avLst/>
          </a:prstGeom>
        </p:spPr>
      </p:pic>
    </p:spTree>
    <p:extLst>
      <p:ext uri="{BB962C8B-B14F-4D97-AF65-F5344CB8AC3E}">
        <p14:creationId xmlns:p14="http://schemas.microsoft.com/office/powerpoint/2010/main" val="1135488749"/>
      </p:ext>
    </p:extLst>
  </p:cSld>
  <p:clrMap bg1="lt1" tx1="dk1" bg2="lt2" tx2="dk2" accent1="accent1" accent2="accent2" accent3="accent3" accent4="accent4" accent5="accent5" accent6="accent6" hlink="hlink" folHlink="folHlink"/>
  <p:sldLayoutIdLst>
    <p:sldLayoutId id="2147483661" r:id="rId1"/>
    <p:sldLayoutId id="2147483697" r:id="rId2"/>
    <p:sldLayoutId id="2147483690" r:id="rId3"/>
    <p:sldLayoutId id="2147483662" r:id="rId4"/>
    <p:sldLayoutId id="2147483688" r:id="rId5"/>
    <p:sldLayoutId id="2147483663" r:id="rId6"/>
    <p:sldLayoutId id="2147483693" r:id="rId7"/>
    <p:sldLayoutId id="2147483664" r:id="rId8"/>
    <p:sldLayoutId id="2147483665" r:id="rId9"/>
    <p:sldLayoutId id="2147483692" r:id="rId10"/>
    <p:sldLayoutId id="2147483666" r:id="rId11"/>
    <p:sldLayoutId id="2147483696" r:id="rId12"/>
    <p:sldLayoutId id="2147483667" r:id="rId13"/>
    <p:sldLayoutId id="2147483668" r:id="rId14"/>
    <p:sldLayoutId id="2147483698" r:id="rId15"/>
    <p:sldLayoutId id="2147483669" r:id="rId16"/>
    <p:sldLayoutId id="2147483670" r:id="rId17"/>
    <p:sldLayoutId id="2147483671" r:id="rId18"/>
    <p:sldLayoutId id="2147483672" r:id="rId19"/>
    <p:sldLayoutId id="2147483673" r:id="rId20"/>
    <p:sldLayoutId id="2147483674" r:id="rId21"/>
    <p:sldLayoutId id="2147483675" r:id="rId22"/>
    <p:sldLayoutId id="2147483694" r:id="rId23"/>
    <p:sldLayoutId id="2147483676" r:id="rId24"/>
    <p:sldLayoutId id="2147483677" r:id="rId25"/>
    <p:sldLayoutId id="2147483695" r:id="rId26"/>
    <p:sldLayoutId id="2147483678" r:id="rId27"/>
    <p:sldLayoutId id="2147483679" r:id="rId28"/>
    <p:sldLayoutId id="2147483680" r:id="rId29"/>
    <p:sldLayoutId id="2147483691" r:id="rId30"/>
    <p:sldLayoutId id="2147483689" r:id="rId31"/>
    <p:sldLayoutId id="2147483681" r:id="rId32"/>
    <p:sldLayoutId id="2147483682" r:id="rId33"/>
    <p:sldLayoutId id="2147483683" r:id="rId34"/>
    <p:sldLayoutId id="2147483684" r:id="rId35"/>
  </p:sldLayoutIdLst>
  <p:timing>
    <p:tnLst>
      <p:par>
        <p:cTn id="1" dur="indefinite" restart="never" nodeType="tmRoot"/>
      </p:par>
    </p:tnLst>
  </p:timing>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333"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333"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925310798"/>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99" r:id="rId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21.png"/><Relationship Id="rId10" Type="http://schemas.openxmlformats.org/officeDocument/2006/relationships/image" Target="../media/image24.png"/><Relationship Id="rId4" Type="http://schemas.microsoft.com/office/2007/relationships/hdphoto" Target="../media/hdphoto1.wdp"/><Relationship Id="rId9" Type="http://schemas.openxmlformats.org/officeDocument/2006/relationships/image" Target="../media/image23.png"/></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5.png"/><Relationship Id="rId1" Type="http://schemas.openxmlformats.org/officeDocument/2006/relationships/slideLayout" Target="../slideLayouts/slideLayout37.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117" Type="http://schemas.microsoft.com/office/2007/relationships/hdphoto" Target="../media/hdphoto4.wdp"/><Relationship Id="rId116"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9.xml"/><Relationship Id="rId115" Type="http://schemas.openxmlformats.org/officeDocument/2006/relationships/image" Target="../media/image332.sv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xm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1.xml"/><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12.wdp"/><Relationship Id="rId3" Type="http://schemas.microsoft.com/office/2007/relationships/hdphoto" Target="../media/hdphoto7.wdp"/><Relationship Id="rId7" Type="http://schemas.microsoft.com/office/2007/relationships/hdphoto" Target="../media/hdphoto9.wdp"/><Relationship Id="rId12"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image" Target="../media/image32.png"/><Relationship Id="rId11" Type="http://schemas.microsoft.com/office/2007/relationships/hdphoto" Target="../media/hdphoto11.wdp"/><Relationship Id="rId5" Type="http://schemas.microsoft.com/office/2007/relationships/hdphoto" Target="../media/hdphoto8.wdp"/><Relationship Id="rId10" Type="http://schemas.openxmlformats.org/officeDocument/2006/relationships/image" Target="../media/image34.png"/><Relationship Id="rId4" Type="http://schemas.openxmlformats.org/officeDocument/2006/relationships/image" Target="../media/image31.png"/><Relationship Id="rId9" Type="http://schemas.microsoft.com/office/2007/relationships/hdphoto" Target="../media/hdphoto10.wdp"/></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0.png"/><Relationship Id="rId7" Type="http://schemas.openxmlformats.org/officeDocument/2006/relationships/image" Target="../media/image31.png"/><Relationship Id="rId12" Type="http://schemas.microsoft.com/office/2007/relationships/hdphoto" Target="../media/hdphoto13.wdp"/><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10.wdp"/><Relationship Id="rId11" Type="http://schemas.openxmlformats.org/officeDocument/2006/relationships/image" Target="../media/image36.png"/><Relationship Id="rId5" Type="http://schemas.openxmlformats.org/officeDocument/2006/relationships/image" Target="../media/image33.png"/><Relationship Id="rId10" Type="http://schemas.microsoft.com/office/2007/relationships/hdphoto" Target="../media/hdphoto9.wdp"/><Relationship Id="rId4" Type="http://schemas.microsoft.com/office/2007/relationships/hdphoto" Target="../media/hdphoto7.wdp"/><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7.jpeg"/><Relationship Id="rId7"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microsoft.com/office/2007/relationships/hdphoto" Target="../media/hdphoto11.wdp"/><Relationship Id="rId5" Type="http://schemas.openxmlformats.org/officeDocument/2006/relationships/image" Target="../media/image3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microsoft.com/office/2007/relationships/hdphoto" Target="../media/hdphoto1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28">
            <a:extLst>
              <a:ext uri="{FF2B5EF4-FFF2-40B4-BE49-F238E27FC236}">
                <a16:creationId xmlns:a16="http://schemas.microsoft.com/office/drawing/2014/main" id="{5FBB6EA3-0425-4A83-ACF5-0FAF11140C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678185" flipH="1">
            <a:off x="8597435" y="4394554"/>
            <a:ext cx="491365" cy="848807"/>
          </a:xfrm>
          <a:prstGeom prst="rect">
            <a:avLst/>
          </a:prstGeom>
        </p:spPr>
      </p:pic>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809113" y="573328"/>
            <a:ext cx="2328874" cy="1767993"/>
          </a:xfrm>
          <a:prstGeom prst="rect">
            <a:avLst/>
          </a:prstGeom>
        </p:spPr>
      </p:pic>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809113" y="1780809"/>
            <a:ext cx="8571719" cy="2676376"/>
          </a:xfrm>
          <a:prstGeom prst="rect">
            <a:avLst/>
          </a:prstGeom>
        </p:spPr>
      </p:pic>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5093121" y="4457185"/>
            <a:ext cx="2005758" cy="969348"/>
          </a:xfrm>
          <a:prstGeom prst="rect">
            <a:avLst/>
          </a:prstGeom>
        </p:spPr>
      </p:pic>
      <p:pic>
        <p:nvPicPr>
          <p:cNvPr id="19" name="Picture 18"/>
          <p:cNvPicPr>
            <a:picLocks noChangeAspect="1"/>
          </p:cNvPicPr>
          <p:nvPr/>
        </p:nvPicPr>
        <p:blipFill>
          <a:blip r:embed="rId9"/>
          <a:stretch>
            <a:fillRect/>
          </a:stretch>
        </p:blipFill>
        <p:spPr>
          <a:xfrm>
            <a:off x="9173417" y="4542020"/>
            <a:ext cx="1908213" cy="1036410"/>
          </a:xfrm>
          <a:prstGeom prst="rect">
            <a:avLst/>
          </a:prstGeom>
        </p:spPr>
      </p:pic>
      <p:pic>
        <p:nvPicPr>
          <p:cNvPr id="4" name="Picture 3"/>
          <p:cNvPicPr>
            <a:picLocks noChangeAspect="1"/>
          </p:cNvPicPr>
          <p:nvPr/>
        </p:nvPicPr>
        <p:blipFill>
          <a:blip r:embed="rId10"/>
          <a:stretch>
            <a:fillRect/>
          </a:stretch>
        </p:blipFill>
        <p:spPr>
          <a:xfrm>
            <a:off x="10277961" y="-176177"/>
            <a:ext cx="2030144" cy="1956986"/>
          </a:xfrm>
          <a:prstGeom prst="rect">
            <a:avLst/>
          </a:prstGeom>
        </p:spPr>
      </p:pic>
    </p:spTree>
    <p:extLst>
      <p:ext uri="{BB962C8B-B14F-4D97-AF65-F5344CB8AC3E}">
        <p14:creationId xmlns:p14="http://schemas.microsoft.com/office/powerpoint/2010/main" val="36959187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8)">
                                      <p:cBhvr>
                                        <p:cTn id="7" dur="2000"/>
                                        <p:tgtEl>
                                          <p:spTgt spid="16"/>
                                        </p:tgtEl>
                                      </p:cBhvr>
                                    </p:animEffect>
                                  </p:childTnLst>
                                </p:cTn>
                              </p:par>
                              <p:par>
                                <p:cTn id="8" presetID="53" presetClass="entr" presetSubtype="52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2000" fill="hold"/>
                                        <p:tgtEl>
                                          <p:spTgt spid="17"/>
                                        </p:tgtEl>
                                        <p:attrNameLst>
                                          <p:attrName>ppt_w</p:attrName>
                                        </p:attrNameLst>
                                      </p:cBhvr>
                                      <p:tavLst>
                                        <p:tav tm="0">
                                          <p:val>
                                            <p:fltVal val="0"/>
                                          </p:val>
                                        </p:tav>
                                        <p:tav tm="100000">
                                          <p:val>
                                            <p:strVal val="#ppt_w"/>
                                          </p:val>
                                        </p:tav>
                                      </p:tavLst>
                                    </p:anim>
                                    <p:anim calcmode="lin" valueType="num">
                                      <p:cBhvr>
                                        <p:cTn id="11" dur="2000" fill="hold"/>
                                        <p:tgtEl>
                                          <p:spTgt spid="17"/>
                                        </p:tgtEl>
                                        <p:attrNameLst>
                                          <p:attrName>ppt_h</p:attrName>
                                        </p:attrNameLst>
                                      </p:cBhvr>
                                      <p:tavLst>
                                        <p:tav tm="0">
                                          <p:val>
                                            <p:fltVal val="0"/>
                                          </p:val>
                                        </p:tav>
                                        <p:tav tm="100000">
                                          <p:val>
                                            <p:strVal val="#ppt_h"/>
                                          </p:val>
                                        </p:tav>
                                      </p:tavLst>
                                    </p:anim>
                                    <p:animEffect transition="in" filter="fade">
                                      <p:cBhvr>
                                        <p:cTn id="12" dur="2000"/>
                                        <p:tgtEl>
                                          <p:spTgt spid="17"/>
                                        </p:tgtEl>
                                      </p:cBhvr>
                                    </p:animEffect>
                                    <p:anim calcmode="lin" valueType="num">
                                      <p:cBhvr>
                                        <p:cTn id="13" dur="2000" fill="hold"/>
                                        <p:tgtEl>
                                          <p:spTgt spid="17"/>
                                        </p:tgtEl>
                                        <p:attrNameLst>
                                          <p:attrName>ppt_x</p:attrName>
                                        </p:attrNameLst>
                                      </p:cBhvr>
                                      <p:tavLst>
                                        <p:tav tm="0">
                                          <p:val>
                                            <p:fltVal val="0.5"/>
                                          </p:val>
                                        </p:tav>
                                        <p:tav tm="100000">
                                          <p:val>
                                            <p:strVal val="#ppt_x"/>
                                          </p:val>
                                        </p:tav>
                                      </p:tavLst>
                                    </p:anim>
                                    <p:anim calcmode="lin" valueType="num">
                                      <p:cBhvr>
                                        <p:cTn id="14" dur="2000" fill="hold"/>
                                        <p:tgtEl>
                                          <p:spTgt spid="17"/>
                                        </p:tgtEl>
                                        <p:attrNameLst>
                                          <p:attrName>ppt_y</p:attrName>
                                        </p:attrNameLst>
                                      </p:cBhvr>
                                      <p:tavLst>
                                        <p:tav tm="0">
                                          <p:val>
                                            <p:fltVal val="0.5"/>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428310" y="5703965"/>
            <a:ext cx="4892719" cy="350195"/>
          </a:xfrm>
          <a:prstGeom prst="roundRect">
            <a:avLst/>
          </a:prstGeom>
          <a:solidFill>
            <a:srgbClr val="00B050"/>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sp>
        <p:nvSpPr>
          <p:cNvPr id="28" name="Rounded Rectangle 27"/>
          <p:cNvSpPr/>
          <p:nvPr/>
        </p:nvSpPr>
        <p:spPr>
          <a:xfrm>
            <a:off x="5560979" y="5314970"/>
            <a:ext cx="5723106" cy="350195"/>
          </a:xfrm>
          <a:prstGeom prst="roundRect">
            <a:avLst/>
          </a:prstGeom>
          <a:solidFill>
            <a:srgbClr val="00B050"/>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sp>
        <p:nvSpPr>
          <p:cNvPr id="27" name="Rounded Rectangle 26"/>
          <p:cNvSpPr/>
          <p:nvPr/>
        </p:nvSpPr>
        <p:spPr>
          <a:xfrm>
            <a:off x="428311" y="4967921"/>
            <a:ext cx="4571706" cy="350195"/>
          </a:xfrm>
          <a:prstGeom prst="roundRect">
            <a:avLst/>
          </a:prstGeom>
          <a:solidFill>
            <a:srgbClr val="FFBC38"/>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sp>
        <p:nvSpPr>
          <p:cNvPr id="26" name="Rounded Rectangle 25"/>
          <p:cNvSpPr/>
          <p:nvPr/>
        </p:nvSpPr>
        <p:spPr>
          <a:xfrm>
            <a:off x="428311" y="4617726"/>
            <a:ext cx="11215698" cy="350195"/>
          </a:xfrm>
          <a:prstGeom prst="roundRect">
            <a:avLst/>
          </a:prstGeom>
          <a:solidFill>
            <a:srgbClr val="FFBC38"/>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sp>
        <p:nvSpPr>
          <p:cNvPr id="25" name="Rounded Rectangle 24"/>
          <p:cNvSpPr/>
          <p:nvPr/>
        </p:nvSpPr>
        <p:spPr>
          <a:xfrm>
            <a:off x="428311" y="2031388"/>
            <a:ext cx="5262370" cy="350195"/>
          </a:xfrm>
          <a:prstGeom prst="roundRect">
            <a:avLst/>
          </a:prstGeom>
          <a:solidFill>
            <a:srgbClr val="FFBC38"/>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sp>
        <p:nvSpPr>
          <p:cNvPr id="24" name="Rounded Rectangle 23"/>
          <p:cNvSpPr/>
          <p:nvPr/>
        </p:nvSpPr>
        <p:spPr>
          <a:xfrm>
            <a:off x="6770451" y="1650315"/>
            <a:ext cx="4795736" cy="350195"/>
          </a:xfrm>
          <a:prstGeom prst="roundRect">
            <a:avLst/>
          </a:prstGeom>
          <a:solidFill>
            <a:srgbClr val="FFBC38"/>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sp>
        <p:nvSpPr>
          <p:cNvPr id="23" name="Rounded Rectangle 22"/>
          <p:cNvSpPr/>
          <p:nvPr/>
        </p:nvSpPr>
        <p:spPr>
          <a:xfrm>
            <a:off x="428311" y="3822967"/>
            <a:ext cx="1731229" cy="350195"/>
          </a:xfrm>
          <a:prstGeom prst="roundRect">
            <a:avLst/>
          </a:prstGeom>
          <a:solidFill>
            <a:srgbClr val="FFBC38"/>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sp>
        <p:nvSpPr>
          <p:cNvPr id="22" name="Rounded Rectangle 21"/>
          <p:cNvSpPr/>
          <p:nvPr/>
        </p:nvSpPr>
        <p:spPr>
          <a:xfrm>
            <a:off x="428311" y="3472772"/>
            <a:ext cx="10855774" cy="350195"/>
          </a:xfrm>
          <a:prstGeom prst="roundRect">
            <a:avLst/>
          </a:prstGeom>
          <a:solidFill>
            <a:srgbClr val="FFBC38"/>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sp>
        <p:nvSpPr>
          <p:cNvPr id="21" name="Rounded Rectangle 20"/>
          <p:cNvSpPr/>
          <p:nvPr/>
        </p:nvSpPr>
        <p:spPr>
          <a:xfrm>
            <a:off x="10612876" y="3112850"/>
            <a:ext cx="1031133" cy="350195"/>
          </a:xfrm>
          <a:prstGeom prst="roundRect">
            <a:avLst/>
          </a:prstGeom>
          <a:solidFill>
            <a:srgbClr val="FFBC38"/>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sp>
        <p:nvSpPr>
          <p:cNvPr id="13" name="Rounded Rectangle 12"/>
          <p:cNvSpPr/>
          <p:nvPr/>
        </p:nvSpPr>
        <p:spPr>
          <a:xfrm>
            <a:off x="428311" y="2762655"/>
            <a:ext cx="5709842" cy="350195"/>
          </a:xfrm>
          <a:prstGeom prst="roundRect">
            <a:avLst/>
          </a:prstGeom>
          <a:solidFill>
            <a:srgbClr val="FFBC38"/>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sp>
        <p:nvSpPr>
          <p:cNvPr id="2" name="Rounded Rectangle 1"/>
          <p:cNvSpPr/>
          <p:nvPr/>
        </p:nvSpPr>
        <p:spPr>
          <a:xfrm>
            <a:off x="1634247" y="2412460"/>
            <a:ext cx="9474740" cy="350195"/>
          </a:xfrm>
          <a:prstGeom prst="roundRect">
            <a:avLst/>
          </a:prstGeom>
          <a:solidFill>
            <a:srgbClr val="FFBC38"/>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sp>
        <p:nvSpPr>
          <p:cNvPr id="9" name="TextBox 8"/>
          <p:cNvSpPr txBox="1"/>
          <p:nvPr/>
        </p:nvSpPr>
        <p:spPr>
          <a:xfrm>
            <a:off x="428311" y="1588561"/>
            <a:ext cx="11335377" cy="4524315"/>
          </a:xfrm>
          <a:prstGeom prst="rect">
            <a:avLst/>
          </a:prstGeom>
          <a:noFill/>
        </p:spPr>
        <p:txBody>
          <a:bodyPr wrap="square" rtlCol="0">
            <a:spAutoFit/>
          </a:bodyPr>
          <a:lstStyle/>
          <a:p>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Chồn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mẹ</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bị</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ốm</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hai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chú</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chồn</a:t>
            </a:r>
            <a:r>
              <a:rPr lang="en-US" sz="2400" dirty="0" smtClean="0">
                <a:latin typeface="Cambria" panose="02040503050406030204" pitchFamily="18" charset="0"/>
                <a:ea typeface="Cambria" panose="02040503050406030204" pitchFamily="18" charset="0"/>
              </a:rPr>
              <a:t> con la </a:t>
            </a:r>
            <a:r>
              <a:rPr lang="en-US" sz="2400" dirty="0" err="1" smtClean="0">
                <a:latin typeface="Cambria" panose="02040503050406030204" pitchFamily="18" charset="0"/>
                <a:ea typeface="Cambria" panose="02040503050406030204" pitchFamily="18" charset="0"/>
              </a:rPr>
              <a:t>khóc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ầm</a:t>
            </a:r>
            <a:r>
              <a:rPr lang="en-US" sz="2400" dirty="0" smtClean="0">
                <a:latin typeface="Cambria" panose="02040503050406030204" pitchFamily="18" charset="0"/>
                <a:ea typeface="Cambria" panose="02040503050406030204" pitchFamily="18" charset="0"/>
              </a:rPr>
              <a:t> ĩ. </a:t>
            </a:r>
            <a:r>
              <a:rPr lang="en-US" sz="2400" dirty="0" err="1" smtClean="0">
                <a:latin typeface="Cambria" panose="02040503050406030204" pitchFamily="18" charset="0"/>
                <a:ea typeface="Cambria" panose="02040503050406030204" pitchFamily="18" charset="0"/>
              </a:rPr>
              <a:t>Sẻ</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nghe</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tiếng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kêu</a:t>
            </a:r>
            <a:r>
              <a:rPr lang="en-US" sz="2400" dirty="0" smtClean="0">
                <a:latin typeface="Cambria" panose="02040503050406030204" pitchFamily="18" charset="0"/>
                <a:ea typeface="Cambria" panose="02040503050406030204" pitchFamily="18" charset="0"/>
              </a:rPr>
              <a:t> la, </a:t>
            </a:r>
            <a:r>
              <a:rPr lang="en-US" sz="2400" dirty="0" err="1" smtClean="0">
                <a:latin typeface="Cambria" panose="02040503050406030204" pitchFamily="18" charset="0"/>
                <a:ea typeface="Cambria" panose="02040503050406030204" pitchFamily="18" charset="0"/>
              </a:rPr>
              <a:t>lập</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tức</a:t>
            </a:r>
            <a:r>
              <a:rPr lang="en-US" sz="2400" dirty="0" smtClean="0">
                <a:latin typeface="Cambria" panose="02040503050406030204" pitchFamily="18" charset="0"/>
                <a:ea typeface="Cambria" panose="02040503050406030204" pitchFamily="18" charset="0"/>
              </a:rPr>
              <a:t> bay </a:t>
            </a:r>
            <a:r>
              <a:rPr lang="en-US" sz="2400" dirty="0" err="1" smtClean="0">
                <a:latin typeface="Cambria" panose="02040503050406030204" pitchFamily="18" charset="0"/>
                <a:ea typeface="Cambria" panose="02040503050406030204" pitchFamily="18" charset="0"/>
              </a:rPr>
              <a:t>đến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nhà</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chồn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Rồi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nó</a:t>
            </a:r>
            <a:r>
              <a:rPr lang="en-US" sz="2400" dirty="0" smtClean="0">
                <a:latin typeface="Cambria" panose="02040503050406030204" pitchFamily="18" charset="0"/>
                <a:ea typeface="Cambria" panose="02040503050406030204" pitchFamily="18" charset="0"/>
              </a:rPr>
              <a:t> bay </a:t>
            </a:r>
            <a:r>
              <a:rPr lang="en-US" sz="2400" dirty="0" err="1" smtClean="0">
                <a:latin typeface="Cambria" panose="02040503050406030204" pitchFamily="18" charset="0"/>
                <a:ea typeface="Cambria" panose="02040503050406030204" pitchFamily="18" charset="0"/>
              </a:rPr>
              <a:t>đến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cửa</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sổ</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nhà</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voi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ríu</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rít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gọi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Chồn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mẹ</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bị</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ốm</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bác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đến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giúp</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cô</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ấy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nhé</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Voi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lập</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tức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đến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nhà</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chồn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Nhìn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thấy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hoa</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cỏ</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trong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sân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đã</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khô</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héo</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voi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liền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dùng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vòi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hút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nước</a:t>
            </a:r>
            <a:r>
              <a:rPr lang="en-US" sz="2400" dirty="0" smtClean="0">
                <a:latin typeface="Cambria" panose="02040503050406030204" pitchFamily="18" charset="0"/>
                <a:ea typeface="Cambria" panose="02040503050406030204" pitchFamily="18" charset="0"/>
              </a:rPr>
              <a:t> ở </a:t>
            </a:r>
            <a:r>
              <a:rPr lang="en-US" sz="2400" dirty="0" err="1" smtClean="0">
                <a:latin typeface="Cambria" panose="02040503050406030204" pitchFamily="18" charset="0"/>
                <a:ea typeface="Cambria" panose="02040503050406030204" pitchFamily="18" charset="0"/>
              </a:rPr>
              <a:t>ao</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tưới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nước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cho</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cây</a:t>
            </a:r>
            <a:r>
              <a:rPr lang="en-US" sz="2400" dirty="0" smtClean="0">
                <a:latin typeface="Cambria" panose="02040503050406030204" pitchFamily="18" charset="0"/>
                <a:ea typeface="Cambria" panose="02040503050406030204" pitchFamily="18" charset="0"/>
              </a:rPr>
              <a:t>.</a:t>
            </a:r>
          </a:p>
          <a:p>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Sẻ</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lại</a:t>
            </a:r>
            <a:r>
              <a:rPr lang="en-US" sz="2400" dirty="0" smtClean="0">
                <a:latin typeface="Cambria" panose="02040503050406030204" pitchFamily="18" charset="0"/>
                <a:ea typeface="Cambria" panose="02040503050406030204" pitchFamily="18" charset="0"/>
              </a:rPr>
              <a:t> bay </a:t>
            </a:r>
            <a:r>
              <a:rPr lang="en-US" sz="2400" dirty="0" err="1" smtClean="0">
                <a:latin typeface="Cambria" panose="02040503050406030204" pitchFamily="18" charset="0"/>
                <a:ea typeface="Cambria" panose="02040503050406030204" pitchFamily="18" charset="0"/>
              </a:rPr>
              <a:t>đến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nhà</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sóc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ríu</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rít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kêu</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Chồn</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ốm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giúp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ấy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nhé</a:t>
            </a:r>
            <a:r>
              <a:rPr lang="en-US" sz="2400" dirty="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Sóc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lập</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tức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đến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nhà</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chồn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Nhìn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thấy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trên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mặt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bàn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toàn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bát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đĩa</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bẩn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sóc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liền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đem</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rửa</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rồi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lau</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bàn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sạch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sẽ</a:t>
            </a:r>
            <a:r>
              <a:rPr lang="en-US" sz="2400" dirty="0" smtClean="0">
                <a:latin typeface="Cambria" panose="02040503050406030204" pitchFamily="18" charset="0"/>
                <a:ea typeface="Cambria" panose="02040503050406030204" pitchFamily="18" charset="0"/>
              </a:rPr>
              <a:t>. </a:t>
            </a:r>
          </a:p>
          <a:p>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Sẻ</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lại</a:t>
            </a:r>
            <a:r>
              <a:rPr lang="en-US" sz="2400" dirty="0" smtClean="0">
                <a:latin typeface="Cambria" panose="02040503050406030204" pitchFamily="18" charset="0"/>
                <a:ea typeface="Cambria" panose="02040503050406030204" pitchFamily="18" charset="0"/>
              </a:rPr>
              <a:t> bay </a:t>
            </a:r>
            <a:r>
              <a:rPr lang="en-US" sz="2400" dirty="0" err="1" smtClean="0">
                <a:latin typeface="Cambria" panose="02040503050406030204" pitchFamily="18" charset="0"/>
                <a:ea typeface="Cambria" panose="02040503050406030204" pitchFamily="18" charset="0"/>
              </a:rPr>
              <a:t>đến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nhà</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chuột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túi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ríu</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rít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kêu</a:t>
            </a:r>
            <a:r>
              <a:rPr lang="en-US" sz="2400" dirty="0" smtClean="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a:t>
            </a:r>
            <a:r>
              <a:rPr lang="en-US" sz="2400" dirty="0" err="1">
                <a:latin typeface="Cambria" panose="02040503050406030204" pitchFamily="18" charset="0"/>
                <a:ea typeface="Cambria" panose="02040503050406030204" pitchFamily="18" charset="0"/>
              </a:rPr>
              <a:t>Chồn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bị</a:t>
            </a:r>
            <a:r>
              <a:rPr lang="en-US" sz="2400" dirty="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ốm</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rồi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cô</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đến</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giúp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ấy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nhé</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Chuột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túi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chạy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ngay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đến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nhà</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chồn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thấy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hai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chú</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chồn</a:t>
            </a:r>
            <a:r>
              <a:rPr lang="en-US" sz="2400" dirty="0" smtClean="0">
                <a:latin typeface="Cambria" panose="02040503050406030204" pitchFamily="18" charset="0"/>
                <a:ea typeface="Cambria" panose="02040503050406030204" pitchFamily="18" charset="0"/>
              </a:rPr>
              <a:t> con </a:t>
            </a:r>
            <a:r>
              <a:rPr lang="en-US" sz="2400" dirty="0" err="1" smtClean="0">
                <a:latin typeface="Cambria" panose="02040503050406030204" pitchFamily="18" charset="0"/>
                <a:ea typeface="Cambria" panose="02040503050406030204" pitchFamily="18" charset="0"/>
              </a:rPr>
              <a:t>đang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khóc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chuột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túi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liền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cho</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chúng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vào</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túi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ngực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của</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mình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và</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dỗ</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Đừng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khóc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nữa</a:t>
            </a:r>
            <a:r>
              <a:rPr lang="en-US" sz="2400" dirty="0" smtClean="0">
                <a:latin typeface="Cambria" panose="02040503050406030204" pitchFamily="18" charset="0"/>
                <a:ea typeface="Cambria" panose="02040503050406030204" pitchFamily="18" charset="0"/>
              </a:rPr>
              <a:t>, ta </a:t>
            </a:r>
            <a:r>
              <a:rPr lang="en-US" sz="2400" dirty="0" err="1" smtClean="0">
                <a:latin typeface="Cambria" panose="02040503050406030204" pitchFamily="18" charset="0"/>
                <a:ea typeface="Cambria" panose="02040503050406030204" pitchFamily="18" charset="0"/>
              </a:rPr>
              <a:t>sẽ</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cho</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hai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cháu</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chơi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Chồn</a:t>
            </a:r>
            <a:r>
              <a:rPr lang="en-US" sz="2400" dirty="0" smtClean="0">
                <a:latin typeface="Cambria" panose="02040503050406030204" pitchFamily="18" charset="0"/>
                <a:ea typeface="Cambria" panose="02040503050406030204" pitchFamily="18" charset="0"/>
              </a:rPr>
              <a:t> con </a:t>
            </a:r>
            <a:r>
              <a:rPr lang="en-US" sz="2400" dirty="0" err="1" smtClean="0">
                <a:latin typeface="Cambria" panose="02040503050406030204" pitchFamily="18" charset="0"/>
                <a:ea typeface="Cambria" panose="02040503050406030204" pitchFamily="18" charset="0"/>
              </a:rPr>
              <a:t>nghe</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nói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được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chơi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thì</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nín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ngay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Chồn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mẹ</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thấy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vậy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cảm</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động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nói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Có</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các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bạn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giúp</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tôi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thấy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khỏe</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hơn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rất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nhiều</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rồi</a:t>
            </a:r>
            <a:r>
              <a:rPr lang="en-US" sz="2400" dirty="0" smtClean="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2988043" y="752292"/>
            <a:ext cx="6767147" cy="804742"/>
          </a:xfrm>
          <a:prstGeom prst="rect">
            <a:avLst/>
          </a:prstGeom>
        </p:spPr>
      </p:pic>
    </p:spTree>
    <p:extLst>
      <p:ext uri="{BB962C8B-B14F-4D97-AF65-F5344CB8AC3E}">
        <p14:creationId xmlns:p14="http://schemas.microsoft.com/office/powerpoint/2010/main" val="2225626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out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outVertical)">
                                      <p:cBhvr>
                                        <p:cTn id="20" dur="500"/>
                                        <p:tgtEl>
                                          <p:spTgt spid="2"/>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out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outVertical)">
                                      <p:cBhvr>
                                        <p:cTn id="28" dur="500"/>
                                        <p:tgtEl>
                                          <p:spTgt spid="21"/>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outVertical)">
                                      <p:cBhvr>
                                        <p:cTn id="31" dur="500"/>
                                        <p:tgtEl>
                                          <p:spTgt spid="22"/>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outVertic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outVertical)">
                                      <p:cBhvr>
                                        <p:cTn id="39" dur="500"/>
                                        <p:tgtEl>
                                          <p:spTgt spid="26"/>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out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outVertical)">
                                      <p:cBhvr>
                                        <p:cTn id="47" dur="500"/>
                                        <p:tgtEl>
                                          <p:spTgt spid="28"/>
                                        </p:tgtEl>
                                      </p:cBhvr>
                                    </p:animEffect>
                                  </p:childTnLst>
                                </p:cTn>
                              </p:par>
                              <p:par>
                                <p:cTn id="48" presetID="16" presetClass="entr" presetSubtype="37"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barn(outVertical)">
                                      <p:cBhvr>
                                        <p:cTn id="5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27" grpId="0" animBg="1"/>
      <p:bldP spid="26" grpId="0" animBg="1"/>
      <p:bldP spid="25" grpId="0" animBg="1"/>
      <p:bldP spid="24" grpId="0" animBg="1"/>
      <p:bldP spid="23" grpId="0" animBg="1"/>
      <p:bldP spid="22" grpId="0" animBg="1"/>
      <p:bldP spid="21" grpId="0" animBg="1"/>
      <p:bldP spid="13" grpId="0" animBg="1"/>
      <p:bldP spid="2"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7A5D7"/>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62290" y="1746301"/>
            <a:ext cx="3875093" cy="3018740"/>
          </a:xfrm>
          <a:prstGeom prst="rect">
            <a:avLst/>
          </a:prstGeom>
        </p:spPr>
      </p:pic>
    </p:spTree>
    <p:extLst>
      <p:ext uri="{BB962C8B-B14F-4D97-AF65-F5344CB8AC3E}">
        <p14:creationId xmlns:p14="http://schemas.microsoft.com/office/powerpoint/2010/main" val="2181152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6785" y="1843268"/>
            <a:ext cx="7880430" cy="584775"/>
          </a:xfrm>
          <a:prstGeom prst="rect">
            <a:avLst/>
          </a:prstGeom>
          <a:noFill/>
        </p:spPr>
        <p:txBody>
          <a:bodyPr wrap="square" rtlCol="0">
            <a:spAutoFit/>
          </a:bodyPr>
          <a:lstStyle/>
          <a:p>
            <a:r>
              <a:rPr lang="en-US" sz="3200" b="1" dirty="0" err="1" smtClean="0">
                <a:solidFill>
                  <a:srgbClr val="7030A0"/>
                </a:solidFill>
                <a:latin typeface="Cambria" panose="02040503050406030204" pitchFamily="18" charset="0"/>
                <a:ea typeface="Cambria" panose="02040503050406030204" pitchFamily="18" charset="0"/>
              </a:rPr>
              <a:t>Bài</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học</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hôm</a:t>
            </a:r>
            <a:r>
              <a:rPr lang="en-US" sz="3200" b="1" dirty="0" smtClean="0">
                <a:solidFill>
                  <a:srgbClr val="7030A0"/>
                </a:solidFill>
                <a:latin typeface="Cambria" panose="02040503050406030204" pitchFamily="18" charset="0"/>
                <a:ea typeface="Cambria" panose="02040503050406030204" pitchFamily="18" charset="0"/>
              </a:rPr>
              <a:t> nay </a:t>
            </a:r>
            <a:r>
              <a:rPr lang="en-US" sz="3200" b="1" dirty="0" err="1" smtClean="0">
                <a:solidFill>
                  <a:srgbClr val="7030A0"/>
                </a:solidFill>
                <a:latin typeface="Cambria" panose="02040503050406030204" pitchFamily="18" charset="0"/>
                <a:ea typeface="Cambria" panose="02040503050406030204" pitchFamily="18" charset="0"/>
              </a:rPr>
              <a:t>em</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học</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được</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điều</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gì</a:t>
            </a:r>
            <a:r>
              <a:rPr lang="en-US" sz="3200" b="1" dirty="0" smtClean="0">
                <a:solidFill>
                  <a:srgbClr val="7030A0"/>
                </a:solidFill>
                <a:latin typeface="Cambria" panose="02040503050406030204" pitchFamily="18" charset="0"/>
                <a:ea typeface="Cambria" panose="02040503050406030204" pitchFamily="18" charset="0"/>
              </a:rPr>
              <a:t>?</a:t>
            </a:r>
            <a:endParaRPr lang="en-US" sz="3200" b="1" dirty="0">
              <a:solidFill>
                <a:srgbClr val="7030A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1348175" y="1090347"/>
            <a:ext cx="999831" cy="1505843"/>
          </a:xfrm>
          <a:prstGeom prst="rect">
            <a:avLst/>
          </a:prstGeom>
        </p:spPr>
      </p:pic>
      <p:sp>
        <p:nvSpPr>
          <p:cNvPr id="23" name="TextBox 22"/>
          <p:cNvSpPr txBox="1"/>
          <p:nvPr/>
        </p:nvSpPr>
        <p:spPr>
          <a:xfrm>
            <a:off x="2536785" y="3326756"/>
            <a:ext cx="7880430" cy="1077218"/>
          </a:xfrm>
          <a:prstGeom prst="rect">
            <a:avLst/>
          </a:prstGeom>
          <a:noFill/>
        </p:spPr>
        <p:txBody>
          <a:bodyPr wrap="square" rtlCol="0">
            <a:spAutoFit/>
          </a:bodyPr>
          <a:lstStyle/>
          <a:p>
            <a:r>
              <a:rPr lang="en-US" sz="3200" b="1" dirty="0" smtClean="0">
                <a:solidFill>
                  <a:srgbClr val="7030A0"/>
                </a:solidFill>
                <a:latin typeface="Cambria" panose="02040503050406030204" pitchFamily="18" charset="0"/>
                <a:ea typeface="Cambria" panose="02040503050406030204" pitchFamily="18" charset="0"/>
              </a:rPr>
              <a:t>Chia </a:t>
            </a:r>
            <a:r>
              <a:rPr lang="en-US" sz="3200" b="1" dirty="0" err="1" smtClean="0">
                <a:solidFill>
                  <a:srgbClr val="7030A0"/>
                </a:solidFill>
                <a:latin typeface="Cambria" panose="02040503050406030204" pitchFamily="18" charset="0"/>
                <a:ea typeface="Cambria" panose="02040503050406030204" pitchFamily="18" charset="0"/>
              </a:rPr>
              <a:t>sẻ</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một</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số</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việc</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em</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đã</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làm</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thể</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hiện</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sự</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quan</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tâm</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đến</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hàng</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xóm</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láng</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giềng</a:t>
            </a:r>
            <a:endParaRPr lang="en-US" sz="3200" b="1" dirty="0">
              <a:solidFill>
                <a:srgbClr val="7030A0"/>
              </a:solidFill>
              <a:latin typeface="Cambria" panose="02040503050406030204" pitchFamily="18" charset="0"/>
              <a:ea typeface="Cambria" panose="02040503050406030204" pitchFamily="18" charset="0"/>
            </a:endParaRPr>
          </a:p>
        </p:txBody>
      </p:sp>
      <p:pic>
        <p:nvPicPr>
          <p:cNvPr id="24" name="Picture 23"/>
          <p:cNvPicPr>
            <a:picLocks noChangeAspect="1"/>
          </p:cNvPicPr>
          <p:nvPr/>
        </p:nvPicPr>
        <p:blipFill>
          <a:blip r:embed="rId2"/>
          <a:stretch>
            <a:fillRect/>
          </a:stretch>
        </p:blipFill>
        <p:spPr>
          <a:xfrm>
            <a:off x="1348175" y="2805329"/>
            <a:ext cx="999831" cy="1505843"/>
          </a:xfrm>
          <a:prstGeom prst="rect">
            <a:avLst/>
          </a:prstGeom>
        </p:spPr>
      </p:pic>
    </p:spTree>
    <p:extLst>
      <p:ext uri="{BB962C8B-B14F-4D97-AF65-F5344CB8AC3E}">
        <p14:creationId xmlns:p14="http://schemas.microsoft.com/office/powerpoint/2010/main" val="163081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456542" y="1670151"/>
            <a:ext cx="9278916" cy="3517697"/>
          </a:xfrm>
          <a:prstGeom prst="rect">
            <a:avLst/>
          </a:prstGeom>
        </p:spPr>
      </p:pic>
    </p:spTree>
    <p:extLst>
      <p:ext uri="{BB962C8B-B14F-4D97-AF65-F5344CB8AC3E}">
        <p14:creationId xmlns:p14="http://schemas.microsoft.com/office/powerpoint/2010/main" val="31768690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148486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50381" y="1705076"/>
            <a:ext cx="11045230" cy="595266"/>
            <a:chOff x="650381" y="1705076"/>
            <a:chExt cx="11045230" cy="595266"/>
          </a:xfrm>
        </p:grpSpPr>
        <p:sp>
          <p:nvSpPr>
            <p:cNvPr id="4" name="TextBox 3"/>
            <p:cNvSpPr txBox="1"/>
            <p:nvPr/>
          </p:nvSpPr>
          <p:spPr>
            <a:xfrm>
              <a:off x="1245648" y="1773138"/>
              <a:ext cx="10449963" cy="523220"/>
            </a:xfrm>
            <a:prstGeom prst="rect">
              <a:avLst/>
            </a:prstGeom>
            <a:noFill/>
          </p:spPr>
          <p:txBody>
            <a:bodyPr wrap="square" rtlCol="0">
              <a:spAutoFit/>
            </a:bodyPr>
            <a:lstStyle/>
            <a:p>
              <a:pPr algn="just"/>
              <a:r>
                <a:rPr lang="nl-NL" sz="2800" dirty="0">
                  <a:solidFill>
                    <a:srgbClr val="7030A0"/>
                  </a:solidFill>
                  <a:latin typeface="Arial" panose="020B0604020202020204" pitchFamily="34" charset="0"/>
                  <a:cs typeface="Arial" panose="020B0604020202020204" pitchFamily="34" charset="0"/>
                </a:rPr>
                <a:t>Nêu được một số biểu hiện của quan tâm hàng xóm láng giềng.</a:t>
              </a:r>
              <a:endParaRPr lang="en-US" sz="2800" dirty="0">
                <a:solidFill>
                  <a:srgbClr val="7030A0"/>
                </a:solidFill>
                <a:latin typeface="Arial" panose="020B0604020202020204" pitchFamily="34" charset="0"/>
                <a:cs typeface="Arial" panose="020B0604020202020204" pitchFamily="34" charset="0"/>
              </a:endParaRPr>
            </a:p>
          </p:txBody>
        </p:sp>
        <p:pic>
          <p:nvPicPr>
            <p:cNvPr id="12" name="그래픽 508">
              <a:extLst>
                <a:ext uri="{FF2B5EF4-FFF2-40B4-BE49-F238E27FC236}">
                  <a16:creationId xmlns:a16="http://schemas.microsoft.com/office/drawing/2014/main" id="{C2F492FC-D3F3-45A5-BCF8-36D391AA8B26}"/>
                </a:ext>
              </a:extLst>
            </p:cNvPr>
            <p:cNvPicPr>
              <a:picLocks noChangeAspect="1"/>
            </p:cNvPicPr>
            <p:nvPr/>
          </p:nvPicPr>
          <p:blipFill>
            <a:blip r:embed="rId2">
              <a:duotone>
                <a:prstClr val="black"/>
                <a:schemeClr val="accent2">
                  <a:tint val="45000"/>
                  <a:satMod val="400000"/>
                </a:schemeClr>
              </a:duotone>
              <a:extLst>
                <a:ext uri="{96DAC541-7B7A-43D3-8B79-37D633B846F1}">
                  <asvg:svgBlip xmlns="" xmlns:asvg="http://schemas.microsoft.com/office/drawing/2016/SVG/main" r:embed="rId115"/>
                </a:ext>
              </a:extLst>
            </a:blip>
            <a:stretch>
              <a:fillRect/>
            </a:stretch>
          </p:blipFill>
          <p:spPr>
            <a:xfrm flipH="1">
              <a:off x="650381" y="1705076"/>
              <a:ext cx="595266" cy="595266"/>
            </a:xfrm>
            <a:prstGeom prst="rect">
              <a:avLst/>
            </a:prstGeom>
          </p:spPr>
        </p:pic>
      </p:grpSp>
      <p:grpSp>
        <p:nvGrpSpPr>
          <p:cNvPr id="7" name="Group 6"/>
          <p:cNvGrpSpPr/>
          <p:nvPr/>
        </p:nvGrpSpPr>
        <p:grpSpPr>
          <a:xfrm>
            <a:off x="650381" y="2473329"/>
            <a:ext cx="9738945" cy="595266"/>
            <a:chOff x="650381" y="2473329"/>
            <a:chExt cx="9738945" cy="595266"/>
          </a:xfrm>
        </p:grpSpPr>
        <p:sp>
          <p:nvSpPr>
            <p:cNvPr id="5" name="TextBox 4"/>
            <p:cNvSpPr txBox="1"/>
            <p:nvPr/>
          </p:nvSpPr>
          <p:spPr>
            <a:xfrm>
              <a:off x="1245648" y="2538785"/>
              <a:ext cx="9143678" cy="523220"/>
            </a:xfrm>
            <a:prstGeom prst="rect">
              <a:avLst/>
            </a:prstGeom>
            <a:noFill/>
          </p:spPr>
          <p:txBody>
            <a:bodyPr wrap="square" rtlCol="0">
              <a:spAutoFit/>
            </a:bodyPr>
            <a:lstStyle/>
            <a:p>
              <a:pPr algn="just"/>
              <a:r>
                <a:rPr lang="nl-NL" sz="2800" dirty="0">
                  <a:solidFill>
                    <a:srgbClr val="7030A0"/>
                  </a:solidFill>
                  <a:latin typeface="Arial" panose="020B0604020202020204" pitchFamily="34" charset="0"/>
                  <a:cs typeface="Arial" panose="020B0604020202020204" pitchFamily="34" charset="0"/>
                </a:rPr>
                <a:t>Biết vì sao phải quan tâm đến hàng xóm láng giềng.</a:t>
              </a:r>
              <a:endParaRPr lang="en-US" sz="2800" dirty="0">
                <a:solidFill>
                  <a:srgbClr val="7030A0"/>
                </a:solidFill>
                <a:latin typeface="Arial" panose="020B0604020202020204" pitchFamily="34" charset="0"/>
                <a:cs typeface="Arial" panose="020B0604020202020204" pitchFamily="34" charset="0"/>
              </a:endParaRPr>
            </a:p>
          </p:txBody>
        </p:sp>
        <p:pic>
          <p:nvPicPr>
            <p:cNvPr id="13" name="그래픽 508">
              <a:extLst>
                <a:ext uri="{FF2B5EF4-FFF2-40B4-BE49-F238E27FC236}">
                  <a16:creationId xmlns:a16="http://schemas.microsoft.com/office/drawing/2014/main" id="{C2F492FC-D3F3-45A5-BCF8-36D391AA8B26}"/>
                </a:ext>
              </a:extLst>
            </p:cNvPr>
            <p:cNvPicPr>
              <a:picLocks noChangeAspect="1"/>
            </p:cNvPicPr>
            <p:nvPr/>
          </p:nvPicPr>
          <p:blipFill>
            <a:blip r:embed="rId2">
              <a:duotone>
                <a:prstClr val="black"/>
                <a:schemeClr val="accent1">
                  <a:tint val="45000"/>
                  <a:satMod val="400000"/>
                </a:schemeClr>
              </a:duotone>
              <a:extLst>
                <a:ext uri="{96DAC541-7B7A-43D3-8B79-37D633B846F1}">
                  <asvg:svgBlip xmlns="" xmlns:asvg="http://schemas.microsoft.com/office/drawing/2016/SVG/main" r:embed="rId115"/>
                </a:ext>
              </a:extLst>
            </a:blip>
            <a:stretch>
              <a:fillRect/>
            </a:stretch>
          </p:blipFill>
          <p:spPr>
            <a:xfrm flipH="1">
              <a:off x="650381" y="2473329"/>
              <a:ext cx="595266" cy="595266"/>
            </a:xfrm>
            <a:prstGeom prst="rect">
              <a:avLst/>
            </a:prstGeom>
          </p:spPr>
        </p:pic>
      </p:grpSp>
      <p:grpSp>
        <p:nvGrpSpPr>
          <p:cNvPr id="18" name="Group 17"/>
          <p:cNvGrpSpPr/>
          <p:nvPr/>
        </p:nvGrpSpPr>
        <p:grpSpPr>
          <a:xfrm>
            <a:off x="650382" y="3181428"/>
            <a:ext cx="10505298" cy="954107"/>
            <a:chOff x="650382" y="3181428"/>
            <a:chExt cx="10505298" cy="954107"/>
          </a:xfrm>
        </p:grpSpPr>
        <p:sp>
          <p:nvSpPr>
            <p:cNvPr id="10" name="TextBox 9"/>
            <p:cNvSpPr txBox="1"/>
            <p:nvPr/>
          </p:nvSpPr>
          <p:spPr>
            <a:xfrm>
              <a:off x="1245648" y="3181428"/>
              <a:ext cx="9910032" cy="954107"/>
            </a:xfrm>
            <a:prstGeom prst="rect">
              <a:avLst/>
            </a:prstGeom>
            <a:noFill/>
          </p:spPr>
          <p:txBody>
            <a:bodyPr wrap="square" rtlCol="0">
              <a:spAutoFit/>
            </a:bodyPr>
            <a:lstStyle/>
            <a:p>
              <a:pPr algn="just"/>
              <a:r>
                <a:rPr lang="nl-NL" sz="2800" dirty="0" smtClean="0">
                  <a:solidFill>
                    <a:srgbClr val="7030A0"/>
                  </a:solidFill>
                  <a:latin typeface="Arial" panose="020B0604020202020204" pitchFamily="34" charset="0"/>
                  <a:cs typeface="Arial" panose="020B0604020202020204" pitchFamily="34" charset="0"/>
                </a:rPr>
                <a:t>Quan tâm đến hàng xóm láng giềng bằng những lời nói, việc làm phù hợp.</a:t>
              </a:r>
              <a:endParaRPr lang="en-US" sz="2800" dirty="0">
                <a:solidFill>
                  <a:srgbClr val="7030A0"/>
                </a:solidFill>
                <a:latin typeface="Arial" panose="020B0604020202020204" pitchFamily="34" charset="0"/>
                <a:cs typeface="Arial" panose="020B0604020202020204" pitchFamily="34" charset="0"/>
              </a:endParaRPr>
            </a:p>
          </p:txBody>
        </p:sp>
        <p:pic>
          <p:nvPicPr>
            <p:cNvPr id="14" name="그래픽 508">
              <a:extLst>
                <a:ext uri="{FF2B5EF4-FFF2-40B4-BE49-F238E27FC236}">
                  <a16:creationId xmlns:a16="http://schemas.microsoft.com/office/drawing/2014/main" id="{C2F492FC-D3F3-45A5-BCF8-36D391AA8B26}"/>
                </a:ext>
              </a:extLst>
            </p:cNvPr>
            <p:cNvPicPr>
              <a:picLocks noChangeAspect="1"/>
            </p:cNvPicPr>
            <p:nvPr/>
          </p:nvPicPr>
          <p:blipFill>
            <a:blip r:embed="rId2">
              <a:duotone>
                <a:prstClr val="black"/>
                <a:schemeClr val="accent4">
                  <a:tint val="45000"/>
                  <a:satMod val="400000"/>
                </a:schemeClr>
              </a:duotone>
              <a:extLst>
                <a:ext uri="{96DAC541-7B7A-43D3-8B79-37D633B846F1}">
                  <asvg:svgBlip xmlns="" xmlns:asvg="http://schemas.microsoft.com/office/drawing/2016/SVG/main" r:embed="rId115"/>
                </a:ext>
              </a:extLst>
            </a:blip>
            <a:stretch>
              <a:fillRect/>
            </a:stretch>
          </p:blipFill>
          <p:spPr>
            <a:xfrm flipH="1">
              <a:off x="650382" y="3304432"/>
              <a:ext cx="595266" cy="595266"/>
            </a:xfrm>
            <a:prstGeom prst="rect">
              <a:avLst/>
            </a:prstGeom>
          </p:spPr>
        </p:pic>
      </p:grpSp>
      <p:grpSp>
        <p:nvGrpSpPr>
          <p:cNvPr id="19" name="Group 18"/>
          <p:cNvGrpSpPr/>
          <p:nvPr/>
        </p:nvGrpSpPr>
        <p:grpSpPr>
          <a:xfrm>
            <a:off x="650382" y="4253006"/>
            <a:ext cx="11045228" cy="954107"/>
            <a:chOff x="650382" y="4253006"/>
            <a:chExt cx="11045228" cy="954107"/>
          </a:xfrm>
        </p:grpSpPr>
        <p:sp>
          <p:nvSpPr>
            <p:cNvPr id="11" name="TextBox 10"/>
            <p:cNvSpPr txBox="1"/>
            <p:nvPr/>
          </p:nvSpPr>
          <p:spPr>
            <a:xfrm>
              <a:off x="1245647" y="4253006"/>
              <a:ext cx="10449963" cy="954107"/>
            </a:xfrm>
            <a:prstGeom prst="rect">
              <a:avLst/>
            </a:prstGeom>
            <a:noFill/>
          </p:spPr>
          <p:txBody>
            <a:bodyPr wrap="square" rtlCol="0">
              <a:spAutoFit/>
            </a:bodyPr>
            <a:lstStyle/>
            <a:p>
              <a:pPr algn="just"/>
              <a:r>
                <a:rPr lang="nl-NL" sz="2800" dirty="0" smtClean="0">
                  <a:solidFill>
                    <a:srgbClr val="7030A0"/>
                  </a:solidFill>
                  <a:latin typeface="Arial" panose="020B0604020202020204" pitchFamily="34" charset="0"/>
                  <a:cs typeface="Arial" panose="020B0604020202020204" pitchFamily="34" charset="0"/>
                </a:rPr>
                <a:t>Đồng tình với những lời nói, việc làm tốt; không đồng tình với những lời nói, việc làm không tốt đối với hàng xóm láng giềng</a:t>
              </a:r>
              <a:endParaRPr lang="en-US" sz="2800" dirty="0">
                <a:solidFill>
                  <a:srgbClr val="7030A0"/>
                </a:solidFill>
                <a:latin typeface="Arial" panose="020B0604020202020204" pitchFamily="34" charset="0"/>
                <a:cs typeface="Arial" panose="020B0604020202020204" pitchFamily="34" charset="0"/>
              </a:endParaRPr>
            </a:p>
          </p:txBody>
        </p:sp>
        <p:pic>
          <p:nvPicPr>
            <p:cNvPr id="17" name="그래픽 508">
              <a:extLst>
                <a:ext uri="{FF2B5EF4-FFF2-40B4-BE49-F238E27FC236}">
                  <a16:creationId xmlns:a16="http://schemas.microsoft.com/office/drawing/2014/main" id="{C2F492FC-D3F3-45A5-BCF8-36D391AA8B26}"/>
                </a:ext>
              </a:extLst>
            </p:cNvPr>
            <p:cNvPicPr>
              <a:picLocks noChangeAspect="1"/>
            </p:cNvPicPr>
            <p:nvPr/>
          </p:nvPicPr>
          <p:blipFill>
            <a:blip r:embed="rId2">
              <a:duotone>
                <a:prstClr val="black"/>
                <a:schemeClr val="accent6">
                  <a:tint val="45000"/>
                  <a:satMod val="400000"/>
                </a:schemeClr>
              </a:duotone>
              <a:extLst>
                <a:ext uri="{96DAC541-7B7A-43D3-8B79-37D633B846F1}">
                  <asvg:svgBlip xmlns="" xmlns:asvg="http://schemas.microsoft.com/office/drawing/2016/SVG/main" r:embed="rId115"/>
                </a:ext>
              </a:extLst>
            </a:blip>
            <a:stretch>
              <a:fillRect/>
            </a:stretch>
          </p:blipFill>
          <p:spPr>
            <a:xfrm flipH="1">
              <a:off x="650382" y="4425339"/>
              <a:ext cx="595266" cy="595266"/>
            </a:xfrm>
            <a:prstGeom prst="rect">
              <a:avLst/>
            </a:prstGeom>
          </p:spPr>
        </p:pic>
      </p:grpSp>
      <p:pic>
        <p:nvPicPr>
          <p:cNvPr id="22" name="Picture 21"/>
          <p:cNvPicPr>
            <a:picLocks noChangeAspect="1"/>
          </p:cNvPicPr>
          <p:nvPr/>
        </p:nvPicPr>
        <p:blipFill>
          <a:blip r:embed="rId116">
            <a:extLst>
              <a:ext uri="{BEBA8EAE-BF5A-486C-A8C5-ECC9F3942E4B}">
                <a14:imgProps xmlns:a14="http://schemas.microsoft.com/office/drawing/2010/main">
                  <a14:imgLayer r:embed="rId117">
                    <a14:imgEffect>
                      <a14:brightnessContrast contrast="40000"/>
                    </a14:imgEffect>
                  </a14:imgLayer>
                </a14:imgProps>
              </a:ext>
            </a:extLst>
          </a:blip>
          <a:stretch>
            <a:fillRect/>
          </a:stretch>
        </p:blipFill>
        <p:spPr>
          <a:xfrm>
            <a:off x="3303790" y="765064"/>
            <a:ext cx="5584420" cy="841321"/>
          </a:xfrm>
          <a:prstGeom prst="rect">
            <a:avLst/>
          </a:prstGeom>
        </p:spPr>
      </p:pic>
    </p:spTree>
    <p:extLst>
      <p:ext uri="{BB962C8B-B14F-4D97-AF65-F5344CB8AC3E}">
        <p14:creationId xmlns:p14="http://schemas.microsoft.com/office/powerpoint/2010/main" val="12847391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 name="그림 79">
            <a:extLst>
              <a:ext uri="{FF2B5EF4-FFF2-40B4-BE49-F238E27FC236}">
                <a16:creationId xmlns:a16="http://schemas.microsoft.com/office/drawing/2014/main" id="{9F5F0DD1-BC35-4988-A914-1A2E34667F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711" y="2018935"/>
            <a:ext cx="1756232" cy="1820979"/>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386262" y="834927"/>
            <a:ext cx="7419475" cy="5188146"/>
          </a:xfrm>
          <a:prstGeom prst="rect">
            <a:avLst/>
          </a:prstGeom>
        </p:spPr>
      </p:pic>
    </p:spTree>
    <p:extLst>
      <p:ext uri="{BB962C8B-B14F-4D97-AF65-F5344CB8AC3E}">
        <p14:creationId xmlns:p14="http://schemas.microsoft.com/office/powerpoint/2010/main" val="2179205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BF197-4020-416F-9BEE-EB77FCA4DED2}"/>
              </a:ext>
            </a:extLst>
          </p:cNvPr>
          <p:cNvSpPr txBox="1"/>
          <p:nvPr/>
        </p:nvSpPr>
        <p:spPr>
          <a:xfrm>
            <a:off x="1096962" y="2960777"/>
            <a:ext cx="9998076" cy="771346"/>
          </a:xfrm>
          <a:prstGeom prst="snip2DiagRect">
            <a:avLst/>
          </a:prstGeom>
          <a:solidFill>
            <a:srgbClr val="00B0F0"/>
          </a:solidFill>
          <a:ln w="19050">
            <a:solidFill>
              <a:srgbClr val="0070C0"/>
            </a:solidFill>
            <a:prstDash val="dash"/>
          </a:ln>
        </p:spPr>
        <p:txBody>
          <a:bodyPr wrap="square" rtlCol="0">
            <a:spAutoFit/>
          </a:bodyPr>
          <a:lstStyle>
            <a:defPPr>
              <a:defRPr lang="ko-KR"/>
            </a:defPPr>
            <a:lvl1pPr algn="ctr">
              <a:defRPr sz="2400">
                <a:cs typeface="Arial" panose="020B0604020202020204" pitchFamily="34" charset="0"/>
              </a:defRPr>
            </a:lvl1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Kể</a:t>
            </a:r>
            <a:r>
              <a:rPr kumimoji="0" lang="en-US" altLang="ko-KR" sz="36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về</a:t>
            </a:r>
            <a:r>
              <a:rPr kumimoji="0" lang="en-US" altLang="ko-KR" sz="36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người</a:t>
            </a:r>
            <a:r>
              <a:rPr kumimoji="0" lang="en-US" altLang="ko-KR" sz="36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hàng</a:t>
            </a:r>
            <a:r>
              <a:rPr kumimoji="0" lang="en-US" altLang="ko-KR" sz="36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xóm</a:t>
            </a:r>
            <a:r>
              <a:rPr kumimoji="0" lang="en-US" altLang="ko-KR" sz="36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mà</a:t>
            </a:r>
            <a:r>
              <a:rPr kumimoji="0" lang="en-US" altLang="ko-KR" sz="36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em</a:t>
            </a:r>
            <a:r>
              <a:rPr kumimoji="0" lang="en-US" altLang="ko-KR" sz="36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yêu</a:t>
            </a:r>
            <a:r>
              <a:rPr kumimoji="0" lang="en-US" altLang="ko-KR" sz="36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altLang="ko-KR" sz="3600" b="0"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quý</a:t>
            </a:r>
            <a:r>
              <a:rPr kumimoji="0" lang="en-US" altLang="ko-KR" sz="36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a:t>
            </a:r>
            <a:endParaRPr kumimoji="0" lang="ko-KR" altLang="en-US" sz="3600" b="0" i="0" u="none" strike="noStrike" kern="1200" cap="none" spc="0" normalizeH="0" baseline="0" noProof="0" dirty="0">
              <a:ln>
                <a:noFill/>
              </a:ln>
              <a:solidFill>
                <a:srgbClr val="002060"/>
              </a:solidFill>
              <a:effectLst/>
              <a:uLnTx/>
              <a:uFillTx/>
              <a:latin typeface="Cambria" panose="02040503050406030204" pitchFamily="18" charset="0"/>
            </a:endParaRPr>
          </a:p>
        </p:txBody>
      </p:sp>
    </p:spTree>
    <p:extLst>
      <p:ext uri="{BB962C8B-B14F-4D97-AF65-F5344CB8AC3E}">
        <p14:creationId xmlns:p14="http://schemas.microsoft.com/office/powerpoint/2010/main" val="4947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28">
            <a:extLst>
              <a:ext uri="{FF2B5EF4-FFF2-40B4-BE49-F238E27FC236}">
                <a16:creationId xmlns:a16="http://schemas.microsoft.com/office/drawing/2014/main" id="{5FBB6EA3-0425-4A83-ACF5-0FAF11140C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678185" flipH="1">
            <a:off x="3296961" y="3560662"/>
            <a:ext cx="1258308" cy="2173660"/>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642632" y="1240376"/>
            <a:ext cx="7120745" cy="4383404"/>
          </a:xfrm>
          <a:prstGeom prst="rect">
            <a:avLst/>
          </a:prstGeom>
        </p:spPr>
      </p:pic>
    </p:spTree>
    <p:extLst>
      <p:ext uri="{BB962C8B-B14F-4D97-AF65-F5344CB8AC3E}">
        <p14:creationId xmlns:p14="http://schemas.microsoft.com/office/powerpoint/2010/main" val="3323535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401118" y="2622298"/>
            <a:ext cx="2570854" cy="204072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6217953" y="2690857"/>
            <a:ext cx="2645052" cy="20288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9163469" y="2690857"/>
            <a:ext cx="2645052" cy="20288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3272437" y="2622297"/>
            <a:ext cx="2645051" cy="204072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1186290" y="1931564"/>
            <a:ext cx="6301316" cy="523220"/>
          </a:xfrm>
          <a:prstGeom prst="rect">
            <a:avLst/>
          </a:prstGeom>
          <a:noFill/>
        </p:spPr>
        <p:txBody>
          <a:bodyPr wrap="square" rtlCol="0">
            <a:spAutoFit/>
          </a:bodyPr>
          <a:lstStyle/>
          <a:p>
            <a:r>
              <a:rPr lang="en-US" sz="2800" b="1" dirty="0" err="1" smtClean="0">
                <a:solidFill>
                  <a:srgbClr val="002060"/>
                </a:solidFill>
                <a:latin typeface="Cambria" panose="02040503050406030204" pitchFamily="18" charset="0"/>
                <a:ea typeface="Cambria" panose="02040503050406030204" pitchFamily="18" charset="0"/>
              </a:rPr>
              <a:t>Quan</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sát</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tranh</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và</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trả</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lời</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câu</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hỏi</a:t>
            </a:r>
            <a:r>
              <a:rPr lang="en-US" sz="2800" b="1" dirty="0" smtClean="0">
                <a:solidFill>
                  <a:srgbClr val="002060"/>
                </a:solidFill>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grpSp>
        <p:nvGrpSpPr>
          <p:cNvPr id="14" name="Group 13"/>
          <p:cNvGrpSpPr/>
          <p:nvPr/>
        </p:nvGrpSpPr>
        <p:grpSpPr>
          <a:xfrm>
            <a:off x="186432" y="4719756"/>
            <a:ext cx="11622089" cy="1815882"/>
            <a:chOff x="186431" y="4527365"/>
            <a:chExt cx="11622089" cy="1815882"/>
          </a:xfrm>
        </p:grpSpPr>
        <p:sp>
          <p:nvSpPr>
            <p:cNvPr id="26" name="TextBox 25"/>
            <p:cNvSpPr txBox="1"/>
            <p:nvPr/>
          </p:nvSpPr>
          <p:spPr>
            <a:xfrm>
              <a:off x="1042599" y="4527365"/>
              <a:ext cx="10765921" cy="1815882"/>
            </a:xfrm>
            <a:prstGeom prst="rect">
              <a:avLst/>
            </a:prstGeom>
            <a:noFill/>
          </p:spPr>
          <p:txBody>
            <a:bodyPr wrap="square" rtlCol="0">
              <a:spAutoFit/>
            </a:bodyPr>
            <a:lstStyle/>
            <a:p>
              <a:pPr marL="457200" indent="-457200">
                <a:buFontTx/>
                <a:buChar char="-"/>
              </a:pPr>
              <a:r>
                <a:rPr lang="en-US" sz="2800" dirty="0" err="1" smtClean="0">
                  <a:solidFill>
                    <a:srgbClr val="002060"/>
                  </a:solidFill>
                  <a:latin typeface="Cambria" panose="02040503050406030204" pitchFamily="18" charset="0"/>
                  <a:ea typeface="Cambria" panose="02040503050406030204" pitchFamily="18" charset="0"/>
                </a:rPr>
                <a:t>Hãy</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nêu</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những</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việc</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làm</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thể</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hiện</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sự</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quan</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tâm</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hàng</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xóm</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láng</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giềng</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trong</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các</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bức</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tranh</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trên</a:t>
              </a:r>
              <a:r>
                <a:rPr lang="en-US" sz="2800" dirty="0" smtClean="0">
                  <a:solidFill>
                    <a:srgbClr val="002060"/>
                  </a:solidFill>
                  <a:latin typeface="Cambria" panose="02040503050406030204" pitchFamily="18" charset="0"/>
                  <a:ea typeface="Cambria" panose="02040503050406030204" pitchFamily="18" charset="0"/>
                </a:rPr>
                <a:t>.</a:t>
              </a:r>
            </a:p>
            <a:p>
              <a:pPr marL="457200" indent="-457200">
                <a:buFontTx/>
                <a:buChar char="-"/>
              </a:pPr>
              <a:r>
                <a:rPr lang="en-US" sz="2800" dirty="0" err="1" smtClean="0">
                  <a:solidFill>
                    <a:srgbClr val="002060"/>
                  </a:solidFill>
                  <a:latin typeface="Cambria" panose="02040503050406030204" pitchFamily="18" charset="0"/>
                  <a:ea typeface="Cambria" panose="02040503050406030204" pitchFamily="18" charset="0"/>
                </a:rPr>
                <a:t>Em</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còn</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biết</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những</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việc</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làm</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nào</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khác</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thể</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hiện</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sự</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quan</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tâm</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hàng</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xóm</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láng</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giềng</a:t>
              </a:r>
              <a:r>
                <a:rPr lang="en-US" sz="2800" dirty="0" smtClean="0">
                  <a:solidFill>
                    <a:srgbClr val="002060"/>
                  </a:solidFill>
                  <a:latin typeface="Cambria" panose="02040503050406030204" pitchFamily="18" charset="0"/>
                  <a:ea typeface="Cambria" panose="02040503050406030204" pitchFamily="18" charset="0"/>
                </a:rPr>
                <a:t>?</a:t>
              </a:r>
              <a:endParaRPr lang="en-US" sz="2800" dirty="0">
                <a:solidFill>
                  <a:srgbClr val="002060"/>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43864" y1="41136" x2="57273" y2="37727"/>
                          <a14:foregroundMark x1="53864" y1="53977" x2="63068" y2="37955"/>
                          <a14:foregroundMark x1="42386" y1="37273" x2="53864" y2="33409"/>
                          <a14:foregroundMark x1="47273" y1="61250" x2="53068" y2="48182"/>
                          <a14:foregroundMark x1="46364" y1="71477" x2="54545" y2="51364"/>
                          <a14:foregroundMark x1="39545" y1="33636" x2="54545" y2="28977"/>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86431" y="4935377"/>
              <a:ext cx="999858" cy="999858"/>
            </a:xfrm>
            <a:prstGeom prst="rect">
              <a:avLst/>
            </a:prstGeom>
          </p:spPr>
        </p:pic>
      </p:grpSp>
      <p:pic>
        <p:nvPicPr>
          <p:cNvPr id="20" name="Picture 19"/>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Lst>
          </a:blip>
          <a:stretch>
            <a:fillRect/>
          </a:stretch>
        </p:blipFill>
        <p:spPr>
          <a:xfrm>
            <a:off x="2096700" y="469518"/>
            <a:ext cx="8242506" cy="1402202"/>
          </a:xfrm>
          <a:prstGeom prst="rect">
            <a:avLst/>
          </a:prstGeom>
        </p:spPr>
      </p:pic>
      <p:sp>
        <p:nvSpPr>
          <p:cNvPr id="21" name="Cloud Callout 20"/>
          <p:cNvSpPr/>
          <p:nvPr/>
        </p:nvSpPr>
        <p:spPr>
          <a:xfrm>
            <a:off x="9523379" y="937106"/>
            <a:ext cx="2490280" cy="1478604"/>
          </a:xfrm>
          <a:prstGeom prst="cloudCallout">
            <a:avLst>
              <a:gd name="adj1" fmla="val -66536"/>
              <a:gd name="adj2" fmla="val 42105"/>
            </a:avLst>
          </a:prstGeom>
          <a:solidFill>
            <a:srgbClr val="00B0F0"/>
          </a:solidFill>
          <a:ln w="19050" cap="flat">
            <a:solidFill>
              <a:srgbClr val="0070C0"/>
            </a:solidFill>
            <a:prstDash val="sysDash"/>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err="1" smtClean="0">
                <a:solidFill>
                  <a:schemeClr val="bg1"/>
                </a:solidFill>
                <a:latin typeface="+mj-lt"/>
              </a:rPr>
              <a:t>Thảo</a:t>
            </a:r>
            <a:r>
              <a:rPr lang="en-US" sz="2400" dirty="0" smtClean="0">
                <a:solidFill>
                  <a:schemeClr val="bg1"/>
                </a:solidFill>
                <a:latin typeface="+mj-lt"/>
              </a:rPr>
              <a:t> </a:t>
            </a:r>
            <a:r>
              <a:rPr lang="en-US" sz="2400" dirty="0" err="1" smtClean="0">
                <a:solidFill>
                  <a:schemeClr val="bg1"/>
                </a:solidFill>
                <a:latin typeface="+mj-lt"/>
              </a:rPr>
              <a:t>luận</a:t>
            </a:r>
            <a:r>
              <a:rPr lang="en-US" sz="2400" dirty="0" smtClean="0">
                <a:solidFill>
                  <a:schemeClr val="bg1"/>
                </a:solidFill>
                <a:latin typeface="+mj-lt"/>
              </a:rPr>
              <a:t> </a:t>
            </a:r>
            <a:r>
              <a:rPr lang="en-US" sz="2400" dirty="0" err="1" smtClean="0">
                <a:solidFill>
                  <a:schemeClr val="bg1"/>
                </a:solidFill>
                <a:latin typeface="+mj-lt"/>
              </a:rPr>
              <a:t>nhóm</a:t>
            </a:r>
            <a:r>
              <a:rPr lang="en-US" sz="2400" dirty="0" smtClean="0">
                <a:solidFill>
                  <a:schemeClr val="bg1"/>
                </a:solidFill>
                <a:latin typeface="+mj-lt"/>
              </a:rPr>
              <a:t> </a:t>
            </a:r>
            <a:r>
              <a:rPr lang="en-US" sz="2400" dirty="0" err="1" smtClean="0">
                <a:solidFill>
                  <a:schemeClr val="bg1"/>
                </a:solidFill>
                <a:latin typeface="+mj-lt"/>
              </a:rPr>
              <a:t>đôi</a:t>
            </a:r>
            <a:endParaRPr lang="en-US" sz="2400" dirty="0" smtClean="0">
              <a:solidFill>
                <a:schemeClr val="bg1"/>
              </a:solidFill>
              <a:latin typeface="+mj-lt"/>
            </a:endParaRPr>
          </a:p>
        </p:txBody>
      </p:sp>
    </p:spTree>
    <p:extLst>
      <p:ext uri="{BB962C8B-B14F-4D97-AF65-F5344CB8AC3E}">
        <p14:creationId xmlns:p14="http://schemas.microsoft.com/office/powerpoint/2010/main" val="4006665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Horizontal)">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21"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8)">
                                      <p:cBhvr>
                                        <p:cTn id="15" dur="2000"/>
                                        <p:tgtEl>
                                          <p:spTgt spid="5"/>
                                        </p:tgtEl>
                                      </p:cBhvr>
                                    </p:animEffect>
                                  </p:childTnLst>
                                </p:cTn>
                              </p:par>
                            </p:childTnLst>
                          </p:cTn>
                        </p:par>
                        <p:par>
                          <p:cTn id="16" fill="hold">
                            <p:stCondLst>
                              <p:cond delay="3000"/>
                            </p:stCondLst>
                            <p:childTnLst>
                              <p:par>
                                <p:cTn id="17" presetID="21" presetClass="entr" presetSubtype="8"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8)">
                                      <p:cBhvr>
                                        <p:cTn id="19" dur="2000"/>
                                        <p:tgtEl>
                                          <p:spTgt spid="9"/>
                                        </p:tgtEl>
                                      </p:cBhvr>
                                    </p:animEffect>
                                  </p:childTnLst>
                                </p:cTn>
                              </p:par>
                            </p:childTnLst>
                          </p:cTn>
                        </p:par>
                        <p:par>
                          <p:cTn id="20" fill="hold">
                            <p:stCondLst>
                              <p:cond delay="5000"/>
                            </p:stCondLst>
                            <p:childTnLst>
                              <p:par>
                                <p:cTn id="21" presetID="21"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8)">
                                      <p:cBhvr>
                                        <p:cTn id="23" dur="2000"/>
                                        <p:tgtEl>
                                          <p:spTgt spid="6"/>
                                        </p:tgtEl>
                                      </p:cBhvr>
                                    </p:animEffect>
                                  </p:childTnLst>
                                </p:cTn>
                              </p:par>
                            </p:childTnLst>
                          </p:cTn>
                        </p:par>
                        <p:par>
                          <p:cTn id="24" fill="hold">
                            <p:stCondLst>
                              <p:cond delay="7000"/>
                            </p:stCondLst>
                            <p:childTnLst>
                              <p:par>
                                <p:cTn id="25" presetID="21" presetClass="entr" presetSubtype="8"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8)">
                                      <p:cBhvr>
                                        <p:cTn id="27" dur="2000"/>
                                        <p:tgtEl>
                                          <p:spTgt spid="8"/>
                                        </p:tgtEl>
                                      </p:cBhvr>
                                    </p:animEffect>
                                  </p:childTnLst>
                                </p:cTn>
                              </p:par>
                            </p:childTnLst>
                          </p:cTn>
                        </p:par>
                        <p:par>
                          <p:cTn id="28" fill="hold">
                            <p:stCondLst>
                              <p:cond delay="9000"/>
                            </p:stCondLst>
                            <p:childTnLst>
                              <p:par>
                                <p:cTn id="29" presetID="14" presetClass="entr" presetSubtype="5"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1000" fill="hold"/>
                                        <p:tgtEl>
                                          <p:spTgt spid="21"/>
                                        </p:tgtEl>
                                        <p:attrNameLst>
                                          <p:attrName>ppt_w</p:attrName>
                                        </p:attrNameLst>
                                      </p:cBhvr>
                                      <p:tavLst>
                                        <p:tav tm="0">
                                          <p:val>
                                            <p:fltVal val="0"/>
                                          </p:val>
                                        </p:tav>
                                        <p:tav tm="100000">
                                          <p:val>
                                            <p:strVal val="#ppt_w"/>
                                          </p:val>
                                        </p:tav>
                                      </p:tavLst>
                                    </p:anim>
                                    <p:anim calcmode="lin" valueType="num">
                                      <p:cBhvr>
                                        <p:cTn id="37" dur="1000" fill="hold"/>
                                        <p:tgtEl>
                                          <p:spTgt spid="21"/>
                                        </p:tgtEl>
                                        <p:attrNameLst>
                                          <p:attrName>ppt_h</p:attrName>
                                        </p:attrNameLst>
                                      </p:cBhvr>
                                      <p:tavLst>
                                        <p:tav tm="0">
                                          <p:val>
                                            <p:fltVal val="0"/>
                                          </p:val>
                                        </p:tav>
                                        <p:tav tm="100000">
                                          <p:val>
                                            <p:strVal val="#ppt_h"/>
                                          </p:val>
                                        </p:tav>
                                      </p:tavLst>
                                    </p:anim>
                                    <p:anim calcmode="lin" valueType="num">
                                      <p:cBhvr>
                                        <p:cTn id="38" dur="1000" fill="hold"/>
                                        <p:tgtEl>
                                          <p:spTgt spid="21"/>
                                        </p:tgtEl>
                                        <p:attrNameLst>
                                          <p:attrName>style.rotation</p:attrName>
                                        </p:attrNameLst>
                                      </p:cBhvr>
                                      <p:tavLst>
                                        <p:tav tm="0">
                                          <p:val>
                                            <p:fltVal val="90"/>
                                          </p:val>
                                        </p:tav>
                                        <p:tav tm="100000">
                                          <p:val>
                                            <p:fltVal val="0"/>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963398" y="2113774"/>
            <a:ext cx="4684235" cy="36327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Rectangle 1"/>
          <p:cNvSpPr/>
          <p:nvPr/>
        </p:nvSpPr>
        <p:spPr>
          <a:xfrm>
            <a:off x="6256750" y="2772441"/>
            <a:ext cx="5063713" cy="1815882"/>
          </a:xfrm>
          <a:prstGeom prst="rect">
            <a:avLst/>
          </a:prstGeom>
        </p:spPr>
        <p:txBody>
          <a:bodyPr wrap="square">
            <a:spAutoFit/>
          </a:bodyPr>
          <a:lstStyle/>
          <a:p>
            <a:pPr algn="just"/>
            <a:r>
              <a:rPr lang="nl-NL"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Khi gặp bác hàng xóm, bạn nữ đã chào hỏi lễ phép và hỏi thăm bác. Điều đó thể hiện sự quan tâm, lễ phép với bác hàng xóm.</a:t>
            </a:r>
            <a:endParaRPr lang="en-US"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894655" y="2113774"/>
            <a:ext cx="4752978" cy="37463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4" name="Rectangle 23"/>
          <p:cNvSpPr/>
          <p:nvPr/>
        </p:nvSpPr>
        <p:spPr>
          <a:xfrm>
            <a:off x="6256750" y="2772441"/>
            <a:ext cx="5063713" cy="1815882"/>
          </a:xfrm>
          <a:prstGeom prst="rect">
            <a:avLst/>
          </a:prstGeom>
        </p:spPr>
        <p:txBody>
          <a:bodyPr wrap="square">
            <a:spAutoFit/>
          </a:bodyPr>
          <a:lstStyle/>
          <a:p>
            <a:pPr algn="just"/>
            <a:r>
              <a:rPr lang="nl-NL" sz="2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Mẹ </a:t>
            </a:r>
            <a:r>
              <a:rPr lang="nl-NL"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bảo bạn mang rau biếu cô hàng xóm. Việc làm đó thể hiện bạn nữ và mẹ biết quan tâm, chia sẻ với hàng xóm.</a:t>
            </a:r>
            <a:endPar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963398" y="2113774"/>
            <a:ext cx="4896891" cy="37561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6" name="Rectangle 25"/>
          <p:cNvSpPr/>
          <p:nvPr/>
        </p:nvSpPr>
        <p:spPr>
          <a:xfrm>
            <a:off x="6256750" y="2772441"/>
            <a:ext cx="5063713" cy="1815882"/>
          </a:xfrm>
          <a:prstGeom prst="rect">
            <a:avLst/>
          </a:prstGeom>
        </p:spPr>
        <p:txBody>
          <a:bodyPr wrap="square">
            <a:spAutoFit/>
          </a:bodyPr>
          <a:lstStyle/>
          <a:p>
            <a:pPr algn="just"/>
            <a:r>
              <a:rPr lang="nl-NL" sz="2800" dirty="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Bạn nam cùng mẹ </a:t>
            </a:r>
            <a:r>
              <a:rPr lang="nl-NL" sz="2800" dirty="0" smtClean="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sang </a:t>
            </a:r>
            <a:r>
              <a:rPr lang="nl-NL" sz="2800" dirty="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hỏi thăm sức khỏe ông hàng xóm. Thể hiện bạn nam và mẹ quan tâm, lo lắng cho sức khỏe của ông hàng xóm.</a:t>
            </a:r>
            <a:endParaRPr lang="en-US" sz="2800"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9" name="Picture 28"/>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a:off x="894169" y="1997765"/>
            <a:ext cx="5035348" cy="38623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0" name="Rectangle 29"/>
          <p:cNvSpPr/>
          <p:nvPr/>
        </p:nvSpPr>
        <p:spPr>
          <a:xfrm>
            <a:off x="6256750" y="2772441"/>
            <a:ext cx="5267900" cy="1815882"/>
          </a:xfrm>
          <a:prstGeom prst="rect">
            <a:avLst/>
          </a:prstGeom>
        </p:spPr>
        <p:txBody>
          <a:bodyPr wrap="square">
            <a:spAutoFit/>
          </a:bodyPr>
          <a:lstStyle/>
          <a:p>
            <a:pPr algn="just"/>
            <a:r>
              <a:rPr lang="vi-VN" sz="28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Bạn nam cùng bố </a:t>
            </a:r>
            <a:r>
              <a:rPr lang="vi-VN" sz="2800"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sz="2800" dirty="0" err="1"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ang</a:t>
            </a:r>
            <a:r>
              <a:rPr lang="vi-VN" sz="2800"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chúc tết bác hàng xóm. Việc làm đó thể hiện việc quan tâm, tạo dựng mối quan hệ tốt với những người hàng xóm.</a:t>
            </a:r>
            <a:endParaRPr lang="en-US" sz="28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1" name="Group 30"/>
          <p:cNvGrpSpPr/>
          <p:nvPr/>
        </p:nvGrpSpPr>
        <p:grpSpPr>
          <a:xfrm>
            <a:off x="1260572" y="439974"/>
            <a:ext cx="10264078" cy="999858"/>
            <a:chOff x="145125" y="4505823"/>
            <a:chExt cx="11770137" cy="999858"/>
          </a:xfrm>
        </p:grpSpPr>
        <p:sp>
          <p:nvSpPr>
            <p:cNvPr id="32" name="TextBox 31"/>
            <p:cNvSpPr txBox="1"/>
            <p:nvPr/>
          </p:nvSpPr>
          <p:spPr>
            <a:xfrm>
              <a:off x="1144983" y="4528698"/>
              <a:ext cx="10770279" cy="954107"/>
            </a:xfrm>
            <a:prstGeom prst="rect">
              <a:avLst/>
            </a:prstGeom>
            <a:noFill/>
          </p:spPr>
          <p:txBody>
            <a:bodyPr wrap="square" rtlCol="0">
              <a:spAutoFit/>
            </a:bodyPr>
            <a:lstStyle/>
            <a:p>
              <a:pPr algn="ctr"/>
              <a:r>
                <a:rPr lang="en-US" sz="2800" b="1" dirty="0" err="1" smtClean="0">
                  <a:solidFill>
                    <a:srgbClr val="002060"/>
                  </a:solidFill>
                  <a:latin typeface="Cambria" panose="02040503050406030204" pitchFamily="18" charset="0"/>
                  <a:ea typeface="Cambria" panose="02040503050406030204" pitchFamily="18" charset="0"/>
                </a:rPr>
                <a:t>Hãy</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nêu</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những</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việc</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làm</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thể</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hiện</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sự</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quan</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tâm</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hàng</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xóm</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láng</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giềng</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trong</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các</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bức</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tranh</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trên</a:t>
              </a:r>
              <a:r>
                <a:rPr lang="en-US" sz="2800" b="1" dirty="0" smtClean="0">
                  <a:solidFill>
                    <a:srgbClr val="002060"/>
                  </a:solidFill>
                  <a:latin typeface="Cambria" panose="02040503050406030204" pitchFamily="18" charset="0"/>
                  <a:ea typeface="Cambria" panose="02040503050406030204" pitchFamily="18" charset="0"/>
                </a:rPr>
                <a:t>.</a:t>
              </a:r>
            </a:p>
          </p:txBody>
        </p:sp>
        <p:pic>
          <p:nvPicPr>
            <p:cNvPr id="33" name="Picture 32"/>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43864" y1="41136" x2="57273" y2="37727"/>
                          <a14:foregroundMark x1="53864" y1="53977" x2="63068" y2="37955"/>
                          <a14:foregroundMark x1="42386" y1="37273" x2="53864" y2="33409"/>
                          <a14:foregroundMark x1="47273" y1="61250" x2="53068" y2="48182"/>
                          <a14:foregroundMark x1="46364" y1="71477" x2="54545" y2="51364"/>
                          <a14:foregroundMark x1="39545" y1="33636" x2="54545" y2="28977"/>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5125" y="4505823"/>
              <a:ext cx="999858" cy="999858"/>
            </a:xfrm>
            <a:prstGeom prst="rect">
              <a:avLst/>
            </a:prstGeom>
          </p:spPr>
        </p:pic>
      </p:grpSp>
    </p:spTree>
    <p:extLst>
      <p:ext uri="{BB962C8B-B14F-4D97-AF65-F5344CB8AC3E}">
        <p14:creationId xmlns:p14="http://schemas.microsoft.com/office/powerpoint/2010/main" val="1076188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2" presetClass="entr" presetSubtype="1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0-#ppt_w/2"/>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1"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par>
                          <p:cTn id="27" fill="hold">
                            <p:stCondLst>
                              <p:cond delay="500"/>
                            </p:stCondLst>
                            <p:childTnLst>
                              <p:par>
                                <p:cTn id="28" presetID="2" presetClass="entr" presetSubtype="6"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1+#ppt_w/2"/>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1"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par>
                          <p:cTn id="47" fill="hold">
                            <p:stCondLst>
                              <p:cond delay="500"/>
                            </p:stCondLst>
                            <p:childTnLst>
                              <p:par>
                                <p:cTn id="48" presetID="2" presetClass="entr" presetSubtype="4" fill="hold" nodeType="after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additive="base">
                                        <p:cTn id="50" dur="500" fill="hold"/>
                                        <p:tgtEl>
                                          <p:spTgt spid="25"/>
                                        </p:tgtEl>
                                        <p:attrNameLst>
                                          <p:attrName>ppt_x</p:attrName>
                                        </p:attrNameLst>
                                      </p:cBhvr>
                                      <p:tavLst>
                                        <p:tav tm="0">
                                          <p:val>
                                            <p:strVal val="#ppt_x"/>
                                          </p:val>
                                        </p:tav>
                                        <p:tav tm="100000">
                                          <p:val>
                                            <p:strVal val="#ppt_x"/>
                                          </p:val>
                                        </p:tav>
                                      </p:tavLst>
                                    </p:anim>
                                    <p:anim calcmode="lin" valueType="num">
                                      <p:cBhvr additive="base">
                                        <p:cTn id="5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1" nodeType="click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p:cTn id="56" dur="500" fill="hold"/>
                                        <p:tgtEl>
                                          <p:spTgt spid="26"/>
                                        </p:tgtEl>
                                        <p:attrNameLst>
                                          <p:attrName>ppt_w</p:attrName>
                                        </p:attrNameLst>
                                      </p:cBhvr>
                                      <p:tavLst>
                                        <p:tav tm="0">
                                          <p:val>
                                            <p:fltVal val="0"/>
                                          </p:val>
                                        </p:tav>
                                        <p:tav tm="100000">
                                          <p:val>
                                            <p:strVal val="#ppt_w"/>
                                          </p:val>
                                        </p:tav>
                                      </p:tavLst>
                                    </p:anim>
                                    <p:anim calcmode="lin" valueType="num">
                                      <p:cBhvr>
                                        <p:cTn id="57" dur="500" fill="hold"/>
                                        <p:tgtEl>
                                          <p:spTgt spid="26"/>
                                        </p:tgtEl>
                                        <p:attrNameLst>
                                          <p:attrName>ppt_h</p:attrName>
                                        </p:attrNameLst>
                                      </p:cBhvr>
                                      <p:tavLst>
                                        <p:tav tm="0">
                                          <p:val>
                                            <p:fltVal val="0"/>
                                          </p:val>
                                        </p:tav>
                                        <p:tav tm="100000">
                                          <p:val>
                                            <p:strVal val="#ppt_h"/>
                                          </p:val>
                                        </p:tav>
                                      </p:tavLst>
                                    </p:anim>
                                    <p:animEffect transition="in" filter="fad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26"/>
                                        </p:tgtEl>
                                      </p:cBhvr>
                                    </p:animEffect>
                                    <p:set>
                                      <p:cBhvr>
                                        <p:cTn id="63" dur="1" fill="hold">
                                          <p:stCondLst>
                                            <p:cond delay="499"/>
                                          </p:stCondLst>
                                        </p:cTn>
                                        <p:tgtEl>
                                          <p:spTgt spid="26"/>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5"/>
                                        </p:tgtEl>
                                      </p:cBhvr>
                                    </p:animEffect>
                                    <p:set>
                                      <p:cBhvr>
                                        <p:cTn id="66" dur="1" fill="hold">
                                          <p:stCondLst>
                                            <p:cond delay="499"/>
                                          </p:stCondLst>
                                        </p:cTn>
                                        <p:tgtEl>
                                          <p:spTgt spid="25"/>
                                        </p:tgtEl>
                                        <p:attrNameLst>
                                          <p:attrName>style.visibility</p:attrName>
                                        </p:attrNameLst>
                                      </p:cBhvr>
                                      <p:to>
                                        <p:strVal val="hidden"/>
                                      </p:to>
                                    </p:set>
                                  </p:childTnLst>
                                </p:cTn>
                              </p:par>
                            </p:childTnLst>
                          </p:cTn>
                        </p:par>
                        <p:par>
                          <p:cTn id="67" fill="hold">
                            <p:stCondLst>
                              <p:cond delay="500"/>
                            </p:stCondLst>
                            <p:childTnLst>
                              <p:par>
                                <p:cTn id="68" presetID="2" presetClass="entr" presetSubtype="1"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500" fill="hold"/>
                                        <p:tgtEl>
                                          <p:spTgt spid="29"/>
                                        </p:tgtEl>
                                        <p:attrNameLst>
                                          <p:attrName>ppt_x</p:attrName>
                                        </p:attrNameLst>
                                      </p:cBhvr>
                                      <p:tavLst>
                                        <p:tav tm="0">
                                          <p:val>
                                            <p:strVal val="#ppt_x"/>
                                          </p:val>
                                        </p:tav>
                                        <p:tav tm="100000">
                                          <p:val>
                                            <p:strVal val="#ppt_x"/>
                                          </p:val>
                                        </p:tav>
                                      </p:tavLst>
                                    </p:anim>
                                    <p:anim calcmode="lin" valueType="num">
                                      <p:cBhvr additive="base">
                                        <p:cTn id="71"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1" nodeType="clickEffect">
                                  <p:stCondLst>
                                    <p:cond delay="0"/>
                                  </p:stCondLst>
                                  <p:childTnLst>
                                    <p:set>
                                      <p:cBhvr>
                                        <p:cTn id="75" dur="1" fill="hold">
                                          <p:stCondLst>
                                            <p:cond delay="0"/>
                                          </p:stCondLst>
                                        </p:cTn>
                                        <p:tgtEl>
                                          <p:spTgt spid="30"/>
                                        </p:tgtEl>
                                        <p:attrNameLst>
                                          <p:attrName>style.visibility</p:attrName>
                                        </p:attrNameLst>
                                      </p:cBhvr>
                                      <p:to>
                                        <p:strVal val="visible"/>
                                      </p:to>
                                    </p:set>
                                    <p:anim calcmode="lin" valueType="num">
                                      <p:cBhvr>
                                        <p:cTn id="76" dur="500" fill="hold"/>
                                        <p:tgtEl>
                                          <p:spTgt spid="30"/>
                                        </p:tgtEl>
                                        <p:attrNameLst>
                                          <p:attrName>ppt_w</p:attrName>
                                        </p:attrNameLst>
                                      </p:cBhvr>
                                      <p:tavLst>
                                        <p:tav tm="0">
                                          <p:val>
                                            <p:fltVal val="0"/>
                                          </p:val>
                                        </p:tav>
                                        <p:tav tm="100000">
                                          <p:val>
                                            <p:strVal val="#ppt_w"/>
                                          </p:val>
                                        </p:tav>
                                      </p:tavLst>
                                    </p:anim>
                                    <p:anim calcmode="lin" valueType="num">
                                      <p:cBhvr>
                                        <p:cTn id="77" dur="500" fill="hold"/>
                                        <p:tgtEl>
                                          <p:spTgt spid="30"/>
                                        </p:tgtEl>
                                        <p:attrNameLst>
                                          <p:attrName>ppt_h</p:attrName>
                                        </p:attrNameLst>
                                      </p:cBhvr>
                                      <p:tavLst>
                                        <p:tav tm="0">
                                          <p:val>
                                            <p:fltVal val="0"/>
                                          </p:val>
                                        </p:tav>
                                        <p:tav tm="100000">
                                          <p:val>
                                            <p:strVal val="#ppt_h"/>
                                          </p:val>
                                        </p:tav>
                                      </p:tavLst>
                                    </p:anim>
                                    <p:animEffect transition="in" filter="fade">
                                      <p:cBhvr>
                                        <p:cTn id="7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4" grpId="0"/>
      <p:bldP spid="24" grpId="1"/>
      <p:bldP spid="26" grpId="0"/>
      <p:bldP spid="26" grpId="1"/>
      <p:bldP spid="3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a:off x="485083" y="2012974"/>
            <a:ext cx="3085183" cy="308518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그림 9">
            <a:extLst>
              <a:ext uri="{FF2B5EF4-FFF2-40B4-BE49-F238E27FC236}">
                <a16:creationId xmlns:a16="http://schemas.microsoft.com/office/drawing/2014/main" id="{CD51E352-2ECF-48D8-9204-BB31698643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9616" y="4817223"/>
            <a:ext cx="1558751" cy="1929678"/>
          </a:xfrm>
          <a:prstGeom prst="rect">
            <a:avLst/>
          </a:prstGeom>
        </p:spPr>
      </p:pic>
      <p:grpSp>
        <p:nvGrpSpPr>
          <p:cNvPr id="11" name="Group 10"/>
          <p:cNvGrpSpPr/>
          <p:nvPr/>
        </p:nvGrpSpPr>
        <p:grpSpPr>
          <a:xfrm>
            <a:off x="1750227" y="732182"/>
            <a:ext cx="8602930" cy="999858"/>
            <a:chOff x="186431" y="4935377"/>
            <a:chExt cx="8602930" cy="999858"/>
          </a:xfrm>
        </p:grpSpPr>
        <p:sp>
          <p:nvSpPr>
            <p:cNvPr id="12" name="TextBox 11"/>
            <p:cNvSpPr txBox="1"/>
            <p:nvPr/>
          </p:nvSpPr>
          <p:spPr>
            <a:xfrm>
              <a:off x="1008435" y="4935377"/>
              <a:ext cx="7780926" cy="954107"/>
            </a:xfrm>
            <a:prstGeom prst="rect">
              <a:avLst/>
            </a:prstGeom>
            <a:noFill/>
          </p:spPr>
          <p:txBody>
            <a:bodyPr wrap="square" rtlCol="0">
              <a:spAutoFit/>
            </a:bodyPr>
            <a:lstStyle/>
            <a:p>
              <a:pPr algn="ctr"/>
              <a:r>
                <a:rPr lang="en-US" sz="2800" b="1" dirty="0" err="1" smtClean="0">
                  <a:solidFill>
                    <a:srgbClr val="002060"/>
                  </a:solidFill>
                  <a:latin typeface="Cambria" panose="02040503050406030204" pitchFamily="18" charset="0"/>
                  <a:ea typeface="Cambria" panose="02040503050406030204" pitchFamily="18" charset="0"/>
                </a:rPr>
                <a:t>Em</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còn</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biết</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những</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việc</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làm</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nào</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khác</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thể</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hiện</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sự</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quan</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tâm</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hàng</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xóm</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láng</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giềng</a:t>
              </a:r>
              <a:r>
                <a:rPr lang="en-US" sz="2800" b="1" dirty="0" smtClean="0">
                  <a:solidFill>
                    <a:srgbClr val="002060"/>
                  </a:solidFill>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3864" y1="41136" x2="57273" y2="37727"/>
                          <a14:foregroundMark x1="53864" y1="53977" x2="63068" y2="37955"/>
                          <a14:foregroundMark x1="42386" y1="37273" x2="53864" y2="33409"/>
                          <a14:foregroundMark x1="47273" y1="61250" x2="53068" y2="48182"/>
                          <a14:foregroundMark x1="46364" y1="71477" x2="54545" y2="51364"/>
                          <a14:foregroundMark x1="39545" y1="33636" x2="54545" y2="28977"/>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86431" y="4935377"/>
              <a:ext cx="999858" cy="999858"/>
            </a:xfrm>
            <a:prstGeom prst="rect">
              <a:avLst/>
            </a:prstGeom>
          </p:spPr>
        </p:pic>
      </p:grpSp>
      <p:pic>
        <p:nvPicPr>
          <p:cNvPr id="18" name="Picture Placeholder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2053" y="3555566"/>
            <a:ext cx="3713729" cy="292893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Placeholder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11323" y="1999310"/>
            <a:ext cx="3285257" cy="302072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8696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righ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341839" y="512055"/>
            <a:ext cx="9638611" cy="798645"/>
          </a:xfrm>
          <a:prstGeom prst="rect">
            <a:avLst/>
          </a:prstGeom>
        </p:spPr>
      </p:pic>
      <p:sp>
        <p:nvSpPr>
          <p:cNvPr id="6" name="TextBox 5"/>
          <p:cNvSpPr txBox="1"/>
          <p:nvPr/>
        </p:nvSpPr>
        <p:spPr>
          <a:xfrm>
            <a:off x="493455" y="2211131"/>
            <a:ext cx="11335377" cy="4339650"/>
          </a:xfrm>
          <a:prstGeom prst="rect">
            <a:avLst/>
          </a:prstGeom>
          <a:noFill/>
        </p:spPr>
        <p:txBody>
          <a:bodyPr wrap="square" rtlCol="0">
            <a:spAutoFit/>
          </a:bodyPr>
          <a:lstStyle/>
          <a:p>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Chồn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mẹ</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bị</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ốm</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hai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chú</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chồn</a:t>
            </a:r>
            <a:r>
              <a:rPr lang="en-US" sz="2300" dirty="0" smtClean="0">
                <a:latin typeface="Cambria" panose="02040503050406030204" pitchFamily="18" charset="0"/>
                <a:ea typeface="Cambria" panose="02040503050406030204" pitchFamily="18" charset="0"/>
              </a:rPr>
              <a:t> con la </a:t>
            </a:r>
            <a:r>
              <a:rPr lang="en-US" sz="2300" dirty="0" err="1" smtClean="0">
                <a:latin typeface="Cambria" panose="02040503050406030204" pitchFamily="18" charset="0"/>
                <a:ea typeface="Cambria" panose="02040503050406030204" pitchFamily="18" charset="0"/>
              </a:rPr>
              <a:t>khóc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ầm</a:t>
            </a:r>
            <a:r>
              <a:rPr lang="en-US" sz="2300" dirty="0" smtClean="0">
                <a:latin typeface="Cambria" panose="02040503050406030204" pitchFamily="18" charset="0"/>
                <a:ea typeface="Cambria" panose="02040503050406030204" pitchFamily="18" charset="0"/>
              </a:rPr>
              <a:t> ĩ. </a:t>
            </a:r>
            <a:r>
              <a:rPr lang="en-US" sz="2300" dirty="0" err="1" smtClean="0">
                <a:latin typeface="Cambria" panose="02040503050406030204" pitchFamily="18" charset="0"/>
                <a:ea typeface="Cambria" panose="02040503050406030204" pitchFamily="18" charset="0"/>
              </a:rPr>
              <a:t>Sẻ</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nghe</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tiếng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kêu</a:t>
            </a:r>
            <a:r>
              <a:rPr lang="en-US" sz="2300" dirty="0" smtClean="0">
                <a:latin typeface="Cambria" panose="02040503050406030204" pitchFamily="18" charset="0"/>
                <a:ea typeface="Cambria" panose="02040503050406030204" pitchFamily="18" charset="0"/>
              </a:rPr>
              <a:t> la, </a:t>
            </a:r>
            <a:r>
              <a:rPr lang="en-US" sz="2300" dirty="0" err="1" smtClean="0">
                <a:latin typeface="Cambria" panose="02040503050406030204" pitchFamily="18" charset="0"/>
                <a:ea typeface="Cambria" panose="02040503050406030204" pitchFamily="18" charset="0"/>
              </a:rPr>
              <a:t>lập</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tức</a:t>
            </a:r>
            <a:r>
              <a:rPr lang="en-US" sz="2300" dirty="0" smtClean="0">
                <a:latin typeface="Cambria" panose="02040503050406030204" pitchFamily="18" charset="0"/>
                <a:ea typeface="Cambria" panose="02040503050406030204" pitchFamily="18" charset="0"/>
              </a:rPr>
              <a:t> bay </a:t>
            </a:r>
            <a:r>
              <a:rPr lang="en-US" sz="2300" dirty="0" err="1" smtClean="0">
                <a:latin typeface="Cambria" panose="02040503050406030204" pitchFamily="18" charset="0"/>
                <a:ea typeface="Cambria" panose="02040503050406030204" pitchFamily="18" charset="0"/>
              </a:rPr>
              <a:t>đến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nhà</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chồn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Rồi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nó</a:t>
            </a:r>
            <a:r>
              <a:rPr lang="en-US" sz="2300" dirty="0" smtClean="0">
                <a:latin typeface="Cambria" panose="02040503050406030204" pitchFamily="18" charset="0"/>
                <a:ea typeface="Cambria" panose="02040503050406030204" pitchFamily="18" charset="0"/>
              </a:rPr>
              <a:t> bay </a:t>
            </a:r>
            <a:r>
              <a:rPr lang="en-US" sz="2300" dirty="0" err="1" smtClean="0">
                <a:latin typeface="Cambria" panose="02040503050406030204" pitchFamily="18" charset="0"/>
                <a:ea typeface="Cambria" panose="02040503050406030204" pitchFamily="18" charset="0"/>
              </a:rPr>
              <a:t>đến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cửa</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sổ</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nhà</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voi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ríu</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rít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gọi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Chồn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mẹ</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bị</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ốm</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bác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đến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giúp</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cô</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ấy</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nhé</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Voi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lập</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tức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đến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nhà</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chồn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Nhìn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thấy</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hoa</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cỏ</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trong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sân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đã</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khô</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héo</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voi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liền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dùng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vòi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hút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nước</a:t>
            </a:r>
            <a:r>
              <a:rPr lang="en-US" sz="2300" dirty="0" smtClean="0">
                <a:latin typeface="Cambria" panose="02040503050406030204" pitchFamily="18" charset="0"/>
                <a:ea typeface="Cambria" panose="02040503050406030204" pitchFamily="18" charset="0"/>
              </a:rPr>
              <a:t> ở </a:t>
            </a:r>
            <a:r>
              <a:rPr lang="en-US" sz="2300" dirty="0" err="1" smtClean="0">
                <a:latin typeface="Cambria" panose="02040503050406030204" pitchFamily="18" charset="0"/>
                <a:ea typeface="Cambria" panose="02040503050406030204" pitchFamily="18" charset="0"/>
              </a:rPr>
              <a:t>ao</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tưới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nước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cho</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cây</a:t>
            </a:r>
            <a:r>
              <a:rPr lang="en-US" sz="2300" dirty="0" smtClean="0">
                <a:latin typeface="Cambria" panose="02040503050406030204" pitchFamily="18" charset="0"/>
                <a:ea typeface="Cambria" panose="02040503050406030204" pitchFamily="18" charset="0"/>
              </a:rPr>
              <a:t>.</a:t>
            </a:r>
          </a:p>
          <a:p>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Sẻ</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lại</a:t>
            </a:r>
            <a:r>
              <a:rPr lang="en-US" sz="2300" dirty="0" smtClean="0">
                <a:latin typeface="Cambria" panose="02040503050406030204" pitchFamily="18" charset="0"/>
                <a:ea typeface="Cambria" panose="02040503050406030204" pitchFamily="18" charset="0"/>
              </a:rPr>
              <a:t> bay </a:t>
            </a:r>
            <a:r>
              <a:rPr lang="en-US" sz="2300" dirty="0" err="1" smtClean="0">
                <a:latin typeface="Cambria" panose="02040503050406030204" pitchFamily="18" charset="0"/>
                <a:ea typeface="Cambria" panose="02040503050406030204" pitchFamily="18" charset="0"/>
              </a:rPr>
              <a:t>đến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nhà</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sóc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ríu</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rít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kêu</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Chồn</a:t>
            </a:r>
            <a:r>
              <a:rPr lang="en-US" sz="2300" dirty="0" smtClean="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mẹ</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bị</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ốm</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bác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đến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giúp</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cô</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ấy</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nhé</a:t>
            </a:r>
            <a:r>
              <a:rPr lang="en-US" sz="2300" dirty="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Sóc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lập</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tức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đến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nhà</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chồn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Nhìn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thấy</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trên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mặt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bàn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toàn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bát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đĩa</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bẩn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sóc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liền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đem</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rửa</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rồi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lau</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bàn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sạch</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sẽ</a:t>
            </a:r>
            <a:r>
              <a:rPr lang="en-US" sz="2300" dirty="0" smtClean="0">
                <a:latin typeface="Cambria" panose="02040503050406030204" pitchFamily="18" charset="0"/>
                <a:ea typeface="Cambria" panose="02040503050406030204" pitchFamily="18" charset="0"/>
              </a:rPr>
              <a:t>. </a:t>
            </a:r>
          </a:p>
          <a:p>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Sẻ</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lại</a:t>
            </a:r>
            <a:r>
              <a:rPr lang="en-US" sz="2300" dirty="0" smtClean="0">
                <a:latin typeface="Cambria" panose="02040503050406030204" pitchFamily="18" charset="0"/>
                <a:ea typeface="Cambria" panose="02040503050406030204" pitchFamily="18" charset="0"/>
              </a:rPr>
              <a:t> bay </a:t>
            </a:r>
            <a:r>
              <a:rPr lang="en-US" sz="2300" dirty="0" err="1" smtClean="0">
                <a:latin typeface="Cambria" panose="02040503050406030204" pitchFamily="18" charset="0"/>
                <a:ea typeface="Cambria" panose="02040503050406030204" pitchFamily="18" charset="0"/>
              </a:rPr>
              <a:t>đến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nhà</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chuột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túi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ríu</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rít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kêu</a:t>
            </a:r>
            <a:r>
              <a:rPr lang="en-US" sz="2300" dirty="0" smtClean="0">
                <a:latin typeface="Cambria" panose="02040503050406030204" pitchFamily="18" charset="0"/>
                <a:ea typeface="Cambria" panose="02040503050406030204" pitchFamily="18" charset="0"/>
              </a:rPr>
              <a:t>: </a:t>
            </a:r>
            <a:r>
              <a:rPr lang="en-US" sz="2300" dirty="0">
                <a:latin typeface="Cambria" panose="02040503050406030204" pitchFamily="18" charset="0"/>
                <a:ea typeface="Cambria" panose="02040503050406030204" pitchFamily="18" charset="0"/>
              </a:rPr>
              <a:t>“</a:t>
            </a:r>
            <a:r>
              <a:rPr lang="en-US" sz="2300" dirty="0" err="1">
                <a:latin typeface="Cambria" panose="02040503050406030204" pitchFamily="18" charset="0"/>
                <a:ea typeface="Cambria" panose="02040503050406030204" pitchFamily="18" charset="0"/>
              </a:rPr>
              <a:t>Chồn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mẹ</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bị</a:t>
            </a:r>
            <a:r>
              <a:rPr lang="en-US" sz="2300" dirty="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ốm</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rồi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cô</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đến</a:t>
            </a:r>
            <a:r>
              <a:rPr lang="en-US" sz="2300" dirty="0" smtClean="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giúp</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cô</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ấy</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nhé</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Chuột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túi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chạy</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ngay</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đến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nhà</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chồn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thấy</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hai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chú</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chồn</a:t>
            </a:r>
            <a:r>
              <a:rPr lang="en-US" sz="2300" dirty="0" smtClean="0">
                <a:latin typeface="Cambria" panose="02040503050406030204" pitchFamily="18" charset="0"/>
                <a:ea typeface="Cambria" panose="02040503050406030204" pitchFamily="18" charset="0"/>
              </a:rPr>
              <a:t> con </a:t>
            </a:r>
            <a:r>
              <a:rPr lang="en-US" sz="2300" dirty="0" err="1" smtClean="0">
                <a:latin typeface="Cambria" panose="02040503050406030204" pitchFamily="18" charset="0"/>
                <a:ea typeface="Cambria" panose="02040503050406030204" pitchFamily="18" charset="0"/>
              </a:rPr>
              <a:t>đang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khóc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chuột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túi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liền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cho</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chúng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vào</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túi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ngực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của</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mình</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và</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dỗ</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Đừng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khóc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nữa</a:t>
            </a:r>
            <a:r>
              <a:rPr lang="en-US" sz="2300" dirty="0" smtClean="0">
                <a:latin typeface="Cambria" panose="02040503050406030204" pitchFamily="18" charset="0"/>
                <a:ea typeface="Cambria" panose="02040503050406030204" pitchFamily="18" charset="0"/>
              </a:rPr>
              <a:t>, ta </a:t>
            </a:r>
            <a:r>
              <a:rPr lang="en-US" sz="2300" dirty="0" err="1" smtClean="0">
                <a:latin typeface="Cambria" panose="02040503050406030204" pitchFamily="18" charset="0"/>
                <a:ea typeface="Cambria" panose="02040503050406030204" pitchFamily="18" charset="0"/>
              </a:rPr>
              <a:t>sẽ</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cho</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hai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cháu</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chơi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Chồn</a:t>
            </a:r>
            <a:r>
              <a:rPr lang="en-US" sz="2300" dirty="0" smtClean="0">
                <a:latin typeface="Cambria" panose="02040503050406030204" pitchFamily="18" charset="0"/>
                <a:ea typeface="Cambria" panose="02040503050406030204" pitchFamily="18" charset="0"/>
              </a:rPr>
              <a:t> con </a:t>
            </a:r>
            <a:r>
              <a:rPr lang="en-US" sz="2300" dirty="0" err="1" smtClean="0">
                <a:latin typeface="Cambria" panose="02040503050406030204" pitchFamily="18" charset="0"/>
                <a:ea typeface="Cambria" panose="02040503050406030204" pitchFamily="18" charset="0"/>
              </a:rPr>
              <a:t>nghe</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nói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được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chơi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thì</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nín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ngay</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Chồn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mẹ</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thấy</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vậy</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cảm</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động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nói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Có</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các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bạn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giúp</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tôi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thấy</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khỏe</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hơn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rất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nhiều</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rồi</a:t>
            </a:r>
            <a:r>
              <a:rPr lang="en-US" sz="2300" dirty="0" smtClean="0">
                <a:latin typeface="Cambria" panose="02040503050406030204" pitchFamily="18" charset="0"/>
                <a:ea typeface="Cambria" panose="02040503050406030204" pitchFamily="18" charset="0"/>
              </a:rPr>
              <a:t>”.</a:t>
            </a:r>
            <a:endParaRPr lang="en-US" sz="2300" dirty="0">
              <a:latin typeface="Cambria" panose="02040503050406030204" pitchFamily="18" charset="0"/>
              <a:ea typeface="Cambria" panose="02040503050406030204" pitchFamily="18" charset="0"/>
            </a:endParaRPr>
          </a:p>
        </p:txBody>
      </p:sp>
      <p:sp>
        <p:nvSpPr>
          <p:cNvPr id="20" name="TextBox 19"/>
          <p:cNvSpPr txBox="1"/>
          <p:nvPr/>
        </p:nvSpPr>
        <p:spPr>
          <a:xfrm>
            <a:off x="631812" y="1231943"/>
            <a:ext cx="6301316" cy="523220"/>
          </a:xfrm>
          <a:prstGeom prst="rect">
            <a:avLst/>
          </a:prstGeom>
          <a:noFill/>
        </p:spPr>
        <p:txBody>
          <a:bodyPr wrap="square" rtlCol="0">
            <a:spAutoFit/>
          </a:bodyPr>
          <a:lstStyle/>
          <a:p>
            <a:r>
              <a:rPr lang="en-US" sz="2800" b="1" dirty="0" smtClean="0">
                <a:solidFill>
                  <a:srgbClr val="002060"/>
                </a:solidFill>
                <a:latin typeface="Cambria" panose="02040503050406030204" pitchFamily="18" charset="0"/>
                <a:ea typeface="Cambria" panose="02040503050406030204" pitchFamily="18" charset="0"/>
              </a:rPr>
              <a:t>a. </a:t>
            </a:r>
            <a:r>
              <a:rPr lang="en-US" sz="2800" b="1" dirty="0" err="1" smtClean="0">
                <a:solidFill>
                  <a:srgbClr val="002060"/>
                </a:solidFill>
                <a:latin typeface="Cambria" panose="02040503050406030204" pitchFamily="18" charset="0"/>
                <a:ea typeface="Cambria" panose="02040503050406030204" pitchFamily="18" charset="0"/>
              </a:rPr>
              <a:t>Đọc</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truyện</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và</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trả</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lời</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câu</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hỏi</a:t>
            </a:r>
            <a:r>
              <a:rPr lang="en-US" sz="2800" b="1" dirty="0" smtClean="0">
                <a:solidFill>
                  <a:srgbClr val="002060"/>
                </a:solidFill>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sp>
        <p:nvSpPr>
          <p:cNvPr id="7" name="TextBox 6"/>
          <p:cNvSpPr txBox="1"/>
          <p:nvPr/>
        </p:nvSpPr>
        <p:spPr>
          <a:xfrm>
            <a:off x="3396575" y="1676405"/>
            <a:ext cx="5398851" cy="646331"/>
          </a:xfrm>
          <a:prstGeom prst="rect">
            <a:avLst/>
          </a:prstGeom>
          <a:noFill/>
        </p:spPr>
        <p:txBody>
          <a:bodyPr wrap="square" rtlCol="0">
            <a:spAutoFit/>
          </a:bodyPr>
          <a:lstStyle/>
          <a:p>
            <a:pPr algn="ctr"/>
            <a:r>
              <a:rPr lang="en-US" sz="3600" dirty="0" smtClean="0">
                <a:ln w="3175">
                  <a:solidFill>
                    <a:schemeClr val="tx1"/>
                  </a:solidFill>
                </a:ln>
                <a:solidFill>
                  <a:srgbClr val="FF3399"/>
                </a:solidFill>
                <a:latin typeface="#9Slide07 Cadena" panose="02000503000000020004" pitchFamily="2" charset="0"/>
              </a:rPr>
              <a:t>HÀNG XÓM CỦA CÔ CHỒN</a:t>
            </a:r>
            <a:endParaRPr lang="en-US" sz="3600" dirty="0">
              <a:ln w="3175">
                <a:solidFill>
                  <a:schemeClr val="tx1"/>
                </a:solidFill>
              </a:ln>
              <a:solidFill>
                <a:srgbClr val="FF3399"/>
              </a:solidFill>
              <a:latin typeface="#9Slide07 Cadena" panose="02000503000000020004" pitchFamily="2" charset="0"/>
            </a:endParaRPr>
          </a:p>
        </p:txBody>
      </p:sp>
      <p:sp>
        <p:nvSpPr>
          <p:cNvPr id="8" name="TextBox 7"/>
          <p:cNvSpPr txBox="1"/>
          <p:nvPr/>
        </p:nvSpPr>
        <p:spPr>
          <a:xfrm>
            <a:off x="7526516" y="6334780"/>
            <a:ext cx="4389867" cy="523220"/>
          </a:xfrm>
          <a:prstGeom prst="rect">
            <a:avLst/>
          </a:prstGeom>
          <a:noFill/>
        </p:spPr>
        <p:txBody>
          <a:bodyPr wrap="square" rtlCol="0">
            <a:spAutoFit/>
          </a:bodyPr>
          <a:lstStyle/>
          <a:p>
            <a:pPr algn="just"/>
            <a:r>
              <a:rPr lang="en-US" sz="1400" b="1" i="1" dirty="0" smtClean="0">
                <a:solidFill>
                  <a:srgbClr val="002060"/>
                </a:solidFill>
                <a:latin typeface="Arial" panose="020B0604020202020204" pitchFamily="34" charset="0"/>
                <a:cs typeface="Arial" panose="020B0604020202020204" pitchFamily="34" charset="0"/>
              </a:rPr>
              <a:t>Theo</a:t>
            </a:r>
            <a:r>
              <a:rPr lang="en-US" sz="1400" b="1" dirty="0" smtClean="0">
                <a:solidFill>
                  <a:srgbClr val="002060"/>
                </a:solidFill>
                <a:latin typeface="Arial" panose="020B0604020202020204" pitchFamily="34" charset="0"/>
                <a:cs typeface="Arial" panose="020B0604020202020204" pitchFamily="34" charset="0"/>
              </a:rPr>
              <a:t> </a:t>
            </a:r>
            <a:r>
              <a:rPr lang="en-US" sz="1400" b="1" dirty="0" err="1" smtClean="0">
                <a:solidFill>
                  <a:srgbClr val="002060"/>
                </a:solidFill>
                <a:latin typeface="Arial" panose="020B0604020202020204" pitchFamily="34" charset="0"/>
                <a:cs typeface="Arial" panose="020B0604020202020204" pitchFamily="34" charset="0"/>
              </a:rPr>
              <a:t>Ngọc</a:t>
            </a:r>
            <a:r>
              <a:rPr lang="en-US" sz="1400" b="1" dirty="0" smtClean="0">
                <a:solidFill>
                  <a:srgbClr val="002060"/>
                </a:solidFill>
                <a:latin typeface="Arial" panose="020B0604020202020204" pitchFamily="34" charset="0"/>
                <a:cs typeface="Arial" panose="020B0604020202020204" pitchFamily="34" charset="0"/>
              </a:rPr>
              <a:t> </a:t>
            </a:r>
            <a:r>
              <a:rPr lang="en-US" sz="1400" b="1" dirty="0" err="1" smtClean="0">
                <a:solidFill>
                  <a:srgbClr val="002060"/>
                </a:solidFill>
                <a:latin typeface="Arial" panose="020B0604020202020204" pitchFamily="34" charset="0"/>
                <a:cs typeface="Arial" panose="020B0604020202020204" pitchFamily="34" charset="0"/>
              </a:rPr>
              <a:t>Linh</a:t>
            </a:r>
            <a:r>
              <a:rPr lang="en-US" sz="1400" b="1" dirty="0" smtClean="0">
                <a:solidFill>
                  <a:srgbClr val="002060"/>
                </a:solidFill>
                <a:latin typeface="Arial" panose="020B0604020202020204" pitchFamily="34" charset="0"/>
                <a:cs typeface="Arial" panose="020B0604020202020204" pitchFamily="34" charset="0"/>
              </a:rPr>
              <a:t>, </a:t>
            </a:r>
            <a:r>
              <a:rPr lang="en-US" sz="1400" b="1" i="1" dirty="0" smtClean="0">
                <a:solidFill>
                  <a:srgbClr val="002060"/>
                </a:solidFill>
                <a:latin typeface="Arial" panose="020B0604020202020204" pitchFamily="34" charset="0"/>
                <a:cs typeface="Arial" panose="020B0604020202020204" pitchFamily="34" charset="0"/>
              </a:rPr>
              <a:t>365 </a:t>
            </a:r>
            <a:r>
              <a:rPr lang="en-US" sz="1400" b="1" i="1" dirty="0" err="1" smtClean="0">
                <a:solidFill>
                  <a:srgbClr val="002060"/>
                </a:solidFill>
                <a:latin typeface="Arial" panose="020B0604020202020204" pitchFamily="34" charset="0"/>
                <a:cs typeface="Arial" panose="020B0604020202020204" pitchFamily="34" charset="0"/>
              </a:rPr>
              <a:t>chuyện</a:t>
            </a:r>
            <a:r>
              <a:rPr lang="en-US" sz="1400" b="1" i="1" dirty="0" smtClean="0">
                <a:solidFill>
                  <a:srgbClr val="002060"/>
                </a:solidFill>
                <a:latin typeface="Arial" panose="020B0604020202020204" pitchFamily="34" charset="0"/>
                <a:cs typeface="Arial" panose="020B0604020202020204" pitchFamily="34" charset="0"/>
              </a:rPr>
              <a:t> </a:t>
            </a:r>
            <a:r>
              <a:rPr lang="en-US" sz="1400" b="1" i="1" dirty="0" err="1" smtClean="0">
                <a:solidFill>
                  <a:srgbClr val="002060"/>
                </a:solidFill>
                <a:latin typeface="Arial" panose="020B0604020202020204" pitchFamily="34" charset="0"/>
                <a:cs typeface="Arial" panose="020B0604020202020204" pitchFamily="34" charset="0"/>
              </a:rPr>
              <a:t>kể</a:t>
            </a:r>
            <a:r>
              <a:rPr lang="en-US" sz="1400" b="1" i="1" dirty="0" smtClean="0">
                <a:solidFill>
                  <a:srgbClr val="002060"/>
                </a:solidFill>
                <a:latin typeface="Arial" panose="020B0604020202020204" pitchFamily="34" charset="0"/>
                <a:cs typeface="Arial" panose="020B0604020202020204" pitchFamily="34" charset="0"/>
              </a:rPr>
              <a:t> </a:t>
            </a:r>
            <a:r>
              <a:rPr lang="en-US" sz="1400" b="1" i="1" dirty="0" err="1" smtClean="0">
                <a:solidFill>
                  <a:srgbClr val="002060"/>
                </a:solidFill>
                <a:latin typeface="Arial" panose="020B0604020202020204" pitchFamily="34" charset="0"/>
                <a:cs typeface="Arial" panose="020B0604020202020204" pitchFamily="34" charset="0"/>
              </a:rPr>
              <a:t>trước</a:t>
            </a:r>
            <a:r>
              <a:rPr lang="en-US" sz="1400" b="1" i="1" dirty="0" smtClean="0">
                <a:solidFill>
                  <a:srgbClr val="002060"/>
                </a:solidFill>
                <a:latin typeface="Arial" panose="020B0604020202020204" pitchFamily="34" charset="0"/>
                <a:cs typeface="Arial" panose="020B0604020202020204" pitchFamily="34" charset="0"/>
              </a:rPr>
              <a:t> </a:t>
            </a:r>
            <a:r>
              <a:rPr lang="en-US" sz="1400" b="1" i="1" dirty="0" err="1" smtClean="0">
                <a:solidFill>
                  <a:srgbClr val="002060"/>
                </a:solidFill>
                <a:latin typeface="Arial" panose="020B0604020202020204" pitchFamily="34" charset="0"/>
                <a:cs typeface="Arial" panose="020B0604020202020204" pitchFamily="34" charset="0"/>
              </a:rPr>
              <a:t>giờ</a:t>
            </a:r>
            <a:r>
              <a:rPr lang="en-US" sz="1400" b="1" i="1" dirty="0" smtClean="0">
                <a:solidFill>
                  <a:srgbClr val="002060"/>
                </a:solidFill>
                <a:latin typeface="Arial" panose="020B0604020202020204" pitchFamily="34" charset="0"/>
                <a:cs typeface="Arial" panose="020B0604020202020204" pitchFamily="34" charset="0"/>
              </a:rPr>
              <a:t> </a:t>
            </a:r>
            <a:r>
              <a:rPr lang="en-US" sz="1400" b="1" i="1" dirty="0" err="1" smtClean="0">
                <a:solidFill>
                  <a:srgbClr val="002060"/>
                </a:solidFill>
                <a:latin typeface="Arial" panose="020B0604020202020204" pitchFamily="34" charset="0"/>
                <a:cs typeface="Arial" panose="020B0604020202020204" pitchFamily="34" charset="0"/>
              </a:rPr>
              <a:t>đi</a:t>
            </a:r>
            <a:r>
              <a:rPr lang="en-US" sz="1400" b="1" i="1" dirty="0" smtClean="0">
                <a:solidFill>
                  <a:srgbClr val="002060"/>
                </a:solidFill>
                <a:latin typeface="Arial" panose="020B0604020202020204" pitchFamily="34" charset="0"/>
                <a:cs typeface="Arial" panose="020B0604020202020204" pitchFamily="34" charset="0"/>
              </a:rPr>
              <a:t> </a:t>
            </a:r>
            <a:r>
              <a:rPr lang="en-US" sz="1400" b="1" i="1" dirty="0" err="1" smtClean="0">
                <a:solidFill>
                  <a:srgbClr val="002060"/>
                </a:solidFill>
                <a:latin typeface="Arial" panose="020B0604020202020204" pitchFamily="34" charset="0"/>
                <a:cs typeface="Arial" panose="020B0604020202020204" pitchFamily="34" charset="0"/>
              </a:rPr>
              <a:t>ngủ</a:t>
            </a:r>
            <a:r>
              <a:rPr lang="en-US" sz="1400" b="1" dirty="0" smtClean="0">
                <a:solidFill>
                  <a:srgbClr val="002060"/>
                </a:solidFill>
                <a:latin typeface="Arial" panose="020B0604020202020204" pitchFamily="34" charset="0"/>
                <a:cs typeface="Arial" panose="020B0604020202020204" pitchFamily="34" charset="0"/>
              </a:rPr>
              <a:t>,</a:t>
            </a:r>
          </a:p>
          <a:p>
            <a:pPr algn="r"/>
            <a:r>
              <a:rPr lang="en-US" sz="1400" b="1" dirty="0" smtClean="0">
                <a:solidFill>
                  <a:srgbClr val="002060"/>
                </a:solidFill>
                <a:latin typeface="Arial" panose="020B0604020202020204" pitchFamily="34" charset="0"/>
                <a:cs typeface="Arial" panose="020B0604020202020204" pitchFamily="34" charset="0"/>
              </a:rPr>
              <a:t>NXB </a:t>
            </a:r>
            <a:r>
              <a:rPr lang="en-US" sz="1400" b="1" dirty="0" err="1" smtClean="0">
                <a:solidFill>
                  <a:srgbClr val="002060"/>
                </a:solidFill>
                <a:latin typeface="Arial" panose="020B0604020202020204" pitchFamily="34" charset="0"/>
                <a:cs typeface="Arial" panose="020B0604020202020204" pitchFamily="34" charset="0"/>
              </a:rPr>
              <a:t>Thế</a:t>
            </a:r>
            <a:r>
              <a:rPr lang="en-US" sz="1400" b="1" dirty="0" smtClean="0">
                <a:solidFill>
                  <a:srgbClr val="002060"/>
                </a:solidFill>
                <a:latin typeface="Arial" panose="020B0604020202020204" pitchFamily="34" charset="0"/>
                <a:cs typeface="Arial" panose="020B0604020202020204" pitchFamily="34" charset="0"/>
              </a:rPr>
              <a:t> </a:t>
            </a:r>
            <a:r>
              <a:rPr lang="en-US" sz="1400" b="1" dirty="0" err="1" smtClean="0">
                <a:solidFill>
                  <a:srgbClr val="002060"/>
                </a:solidFill>
                <a:latin typeface="Arial" panose="020B0604020202020204" pitchFamily="34" charset="0"/>
                <a:cs typeface="Arial" panose="020B0604020202020204" pitchFamily="34" charset="0"/>
              </a:rPr>
              <a:t>giới</a:t>
            </a:r>
            <a:r>
              <a:rPr lang="en-US" sz="1400" b="1" dirty="0" smtClean="0">
                <a:solidFill>
                  <a:srgbClr val="002060"/>
                </a:solidFill>
                <a:latin typeface="Arial" panose="020B0604020202020204" pitchFamily="34" charset="0"/>
                <a:cs typeface="Arial" panose="020B0604020202020204" pitchFamily="34" charset="0"/>
              </a:rPr>
              <a:t>, 2020, tr.73)</a:t>
            </a:r>
            <a:endParaRPr lang="en-US" sz="1400" b="1" dirty="0">
              <a:solidFill>
                <a:srgbClr val="002060"/>
              </a:solidFill>
              <a:latin typeface="Arial" panose="020B0604020202020204" pitchFamily="34" charset="0"/>
              <a:cs typeface="Arial" panose="020B0604020202020204" pitchFamily="34" charset="0"/>
            </a:endParaRPr>
          </a:p>
        </p:txBody>
      </p:sp>
      <p:sp>
        <p:nvSpPr>
          <p:cNvPr id="9" name="Rounded Rectangle 8"/>
          <p:cNvSpPr/>
          <p:nvPr/>
        </p:nvSpPr>
        <p:spPr>
          <a:xfrm>
            <a:off x="2142516" y="3280300"/>
            <a:ext cx="8548182" cy="1177771"/>
          </a:xfrm>
          <a:prstGeom prst="roundRect">
            <a:avLst/>
          </a:prstGeom>
          <a:solidFill>
            <a:srgbClr val="00B0F0"/>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Biết</a:t>
            </a:r>
            <a:r>
              <a:rPr lang="en-US" sz="2400" b="1" dirty="0" smtClean="0">
                <a:solidFill>
                  <a:srgbClr val="002060"/>
                </a:solidFill>
                <a:latin typeface="Cambria" panose="02040503050406030204" pitchFamily="18" charset="0"/>
                <a:ea typeface="Cambria" panose="02040503050406030204" pitchFamily="18" charset="0"/>
              </a:rPr>
              <a:t> tin </a:t>
            </a:r>
            <a:r>
              <a:rPr lang="en-US" sz="2400" b="1" dirty="0" err="1" smtClean="0">
                <a:solidFill>
                  <a:srgbClr val="002060"/>
                </a:solidFill>
                <a:latin typeface="Cambria" panose="02040503050406030204" pitchFamily="18" charset="0"/>
                <a:ea typeface="Cambria" panose="02040503050406030204" pitchFamily="18" charset="0"/>
              </a:rPr>
              <a:t>chồn</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mẹ</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bị</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ốm</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hàng</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xóm</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đã</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làm</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gì</a:t>
            </a:r>
            <a:r>
              <a:rPr lang="en-US" sz="2400" b="1" dirty="0" smtClean="0">
                <a:solidFill>
                  <a:srgbClr val="002060"/>
                </a:solidFill>
                <a:latin typeface="Cambria" panose="02040503050406030204" pitchFamily="18" charset="0"/>
                <a:ea typeface="Cambria" panose="02040503050406030204" pitchFamily="18" charset="0"/>
              </a:rPr>
              <a:t>?</a:t>
            </a:r>
          </a:p>
          <a:p>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Khi</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được</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hàng</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xóm</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giúp</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đỡ</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chồn</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mẹ</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cảm</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thấy</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thế</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nào</a:t>
            </a:r>
            <a:r>
              <a:rPr lang="en-US" sz="2400" b="1" dirty="0" smtClean="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37396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7" grpId="0"/>
      <p:bldP spid="8" grpId="0"/>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008632074"/>
</p:tagLst>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1667</TotalTime>
  <Words>1057</Words>
  <Application>Microsoft Office PowerPoint</Application>
  <PresentationFormat>Widescreen</PresentationFormat>
  <Paragraphs>41</Paragraphs>
  <Slides>14</Slides>
  <Notes>3</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14</vt:i4>
      </vt:variant>
    </vt:vector>
  </HeadingPairs>
  <TitlesOfParts>
    <vt:vector size="31" baseType="lpstr">
      <vt:lpstr>Poppins Black</vt:lpstr>
      <vt:lpstr>SVN-Newton</vt:lpstr>
      <vt:lpstr>#9Slide07 Cadena</vt:lpstr>
      <vt:lpstr>Poppins Light</vt:lpstr>
      <vt:lpstr>Arial Unicode MS</vt:lpstr>
      <vt:lpstr>Times New Roman</vt:lpstr>
      <vt:lpstr>UTM Avo</vt:lpstr>
      <vt:lpstr>Calibri</vt:lpstr>
      <vt:lpstr>#9Slide07 HoneyCream</vt:lpstr>
      <vt:lpstr>Arial</vt:lpstr>
      <vt:lpstr>Cambria</vt:lpstr>
      <vt:lpstr>SVN-Dancing Script</vt:lpstr>
      <vt:lpstr>#9Slide05 Bodega Script</vt:lpstr>
      <vt:lpstr>M PLUS Rounded 1c</vt:lpstr>
      <vt:lpstr>Fredoka One</vt:lpstr>
      <vt:lpstr>PPTMON theme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HTTA2</Manager>
  <Company>HTTA2</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HTTA2</dc:subject>
  <dc:creator>Laptop T&amp;T</dc:creator>
  <cp:keywords>HTTA2</cp:keywords>
  <dc:description>HTTA2</dc:description>
  <cp:lastModifiedBy>Nguyễn Thị Hồng Linh</cp:lastModifiedBy>
  <cp:revision>HTTA2</cp:revision>
  <dcterms:created xsi:type="dcterms:W3CDTF">2022-09-14T10:30:25Z</dcterms:created>
  <dcterms:modified xsi:type="dcterms:W3CDTF">2022-09-19T05:32:25Z</dcterms:modified>
  <cp:category>HTTA2</cp:category>
  <cp:version>HTTA2</cp:version>
</cp:coreProperties>
</file>