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32"/>
  </p:notesMasterIdLst>
  <p:sldIdLst>
    <p:sldId id="2007577205" r:id="rId8"/>
    <p:sldId id="264" r:id="rId9"/>
    <p:sldId id="662" r:id="rId10"/>
    <p:sldId id="661" r:id="rId11"/>
    <p:sldId id="262" r:id="rId12"/>
    <p:sldId id="660" r:id="rId13"/>
    <p:sldId id="429" r:id="rId14"/>
    <p:sldId id="532" r:id="rId15"/>
    <p:sldId id="367" r:id="rId16"/>
    <p:sldId id="2007577196" r:id="rId17"/>
    <p:sldId id="2007577174" r:id="rId18"/>
    <p:sldId id="285" r:id="rId19"/>
    <p:sldId id="2007577195" r:id="rId20"/>
    <p:sldId id="369" r:id="rId21"/>
    <p:sldId id="2007577203" r:id="rId22"/>
    <p:sldId id="2007577193" r:id="rId23"/>
    <p:sldId id="2007577091" r:id="rId24"/>
    <p:sldId id="2007577197" r:id="rId25"/>
    <p:sldId id="2007577198" r:id="rId26"/>
    <p:sldId id="2007577199" r:id="rId27"/>
    <p:sldId id="2007577200" r:id="rId28"/>
    <p:sldId id="2007577201" r:id="rId29"/>
    <p:sldId id="2007577191" r:id="rId30"/>
    <p:sldId id="65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89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D697449-F883-4E76-B146-543075CF40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6EE9D546-0D90-4271-A701-59A004C98E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442267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801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3"/><Relationship Id="rId7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5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32768" y="1791538"/>
            <a:ext cx="6813396" cy="2396923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kumimoji="0" lang="en-US" altLang="zh-CN" sz="6000" b="0" i="0" u="none" strike="noStrike" kern="1200" cap="none" spc="0" normalizeH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135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788544" y="4097732"/>
            <a:ext cx="2475362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468283" y="3294121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0" y="5668760"/>
            <a:ext cx="2606559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174103" y="5668758"/>
            <a:ext cx="2305305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CE718DF-C150-4830-A233-96142AF56E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1" y="49864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156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381492" y="-292"/>
            <a:ext cx="6413548" cy="6431836"/>
            <a:chOff x="2912217" y="256410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2217" y="256410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 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 B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Anh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Anh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Chi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Dũng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Minh </a:t>
              </a: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Hoàng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Lam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Hà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Linh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Linh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Đức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Minh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Quân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Mạnh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Quỳnh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Trang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Trang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Trọng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Tú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Quang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Tùng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srgbClr val="7030A0"/>
                  </a:solidFill>
                  <a:latin typeface="Calibri" panose="020F0502020204030204"/>
                </a:rPr>
                <a:t>Lâm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latin typeface="Calibri" panose="020F0502020204030204"/>
                </a:rPr>
                <a:t>Phong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C000">
                      <a:lumMod val="20000"/>
                      <a:lumOff val="80000"/>
                    </a:srgbClr>
                  </a:solidFill>
                  <a:latin typeface="Calibri" panose="020F0502020204030204"/>
                </a:rPr>
                <a:t>Linh Chi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 Trang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Công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Trung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Ngọc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Minh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Quý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Anh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331" y="5981728"/>
            <a:ext cx="2395669" cy="95513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309320" y="2527825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04" y="4979998"/>
            <a:ext cx="4785334" cy="178259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908052" y="446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589135"/>
                <a:gd name="connsiteY0" fmla="*/ 1014728 h 2627875"/>
                <a:gd name="connsiteX1" fmla="*/ 1014728 w 9589135"/>
                <a:gd name="connsiteY1" fmla="*/ 0 h 2627875"/>
                <a:gd name="connsiteX2" fmla="*/ 1596242 w 9589135"/>
                <a:gd name="connsiteY2" fmla="*/ 0 h 2627875"/>
                <a:gd name="connsiteX3" fmla="*/ 2177756 w 9589135"/>
                <a:gd name="connsiteY3" fmla="*/ 0 h 2627875"/>
                <a:gd name="connsiteX4" fmla="*/ 2683673 w 9589135"/>
                <a:gd name="connsiteY4" fmla="*/ 0 h 2627875"/>
                <a:gd name="connsiteX5" fmla="*/ 3416380 w 9589135"/>
                <a:gd name="connsiteY5" fmla="*/ 0 h 2627875"/>
                <a:gd name="connsiteX6" fmla="*/ 4073490 w 9589135"/>
                <a:gd name="connsiteY6" fmla="*/ 0 h 2627875"/>
                <a:gd name="connsiteX7" fmla="*/ 4579407 w 9589135"/>
                <a:gd name="connsiteY7" fmla="*/ 0 h 2627875"/>
                <a:gd name="connsiteX8" fmla="*/ 5009728 w 9589135"/>
                <a:gd name="connsiteY8" fmla="*/ 0 h 2627875"/>
                <a:gd name="connsiteX9" fmla="*/ 5440048 w 9589135"/>
                <a:gd name="connsiteY9" fmla="*/ 0 h 2627875"/>
                <a:gd name="connsiteX10" fmla="*/ 5870368 w 9589135"/>
                <a:gd name="connsiteY10" fmla="*/ 0 h 2627875"/>
                <a:gd name="connsiteX11" fmla="*/ 6376285 w 9589135"/>
                <a:gd name="connsiteY11" fmla="*/ 0 h 2627875"/>
                <a:gd name="connsiteX12" fmla="*/ 6806605 w 9589135"/>
                <a:gd name="connsiteY12" fmla="*/ 0 h 2627875"/>
                <a:gd name="connsiteX13" fmla="*/ 7161329 w 9589135"/>
                <a:gd name="connsiteY13" fmla="*/ 0 h 2627875"/>
                <a:gd name="connsiteX14" fmla="*/ 7818439 w 9589135"/>
                <a:gd name="connsiteY14" fmla="*/ 0 h 2627875"/>
                <a:gd name="connsiteX15" fmla="*/ 8574407 w 9589135"/>
                <a:gd name="connsiteY15" fmla="*/ 0 h 2627875"/>
                <a:gd name="connsiteX16" fmla="*/ 9589135 w 9589135"/>
                <a:gd name="connsiteY16" fmla="*/ 1014728 h 2627875"/>
                <a:gd name="connsiteX17" fmla="*/ 9589135 w 9589135"/>
                <a:gd name="connsiteY17" fmla="*/ 1613147 h 2627875"/>
                <a:gd name="connsiteX18" fmla="*/ 8574407 w 9589135"/>
                <a:gd name="connsiteY18" fmla="*/ 2627875 h 2627875"/>
                <a:gd name="connsiteX19" fmla="*/ 7841700 w 9589135"/>
                <a:gd name="connsiteY19" fmla="*/ 2627875 h 2627875"/>
                <a:gd name="connsiteX20" fmla="*/ 7260186 w 9589135"/>
                <a:gd name="connsiteY20" fmla="*/ 2627875 h 2627875"/>
                <a:gd name="connsiteX21" fmla="*/ 6678672 w 9589135"/>
                <a:gd name="connsiteY21" fmla="*/ 2627875 h 2627875"/>
                <a:gd name="connsiteX22" fmla="*/ 6021562 w 9589135"/>
                <a:gd name="connsiteY22" fmla="*/ 2627875 h 2627875"/>
                <a:gd name="connsiteX23" fmla="*/ 5288854 w 9589135"/>
                <a:gd name="connsiteY23" fmla="*/ 2627875 h 2627875"/>
                <a:gd name="connsiteX24" fmla="*/ 4707340 w 9589135"/>
                <a:gd name="connsiteY24" fmla="*/ 2627875 h 2627875"/>
                <a:gd name="connsiteX25" fmla="*/ 4277020 w 9589135"/>
                <a:gd name="connsiteY25" fmla="*/ 2627875 h 2627875"/>
                <a:gd name="connsiteX26" fmla="*/ 3922297 w 9589135"/>
                <a:gd name="connsiteY26" fmla="*/ 2627875 h 2627875"/>
                <a:gd name="connsiteX27" fmla="*/ 3340783 w 9589135"/>
                <a:gd name="connsiteY27" fmla="*/ 2627875 h 2627875"/>
                <a:gd name="connsiteX28" fmla="*/ 2683673 w 9589135"/>
                <a:gd name="connsiteY28" fmla="*/ 2627875 h 2627875"/>
                <a:gd name="connsiteX29" fmla="*/ 2177756 w 9589135"/>
                <a:gd name="connsiteY29" fmla="*/ 2627875 h 2627875"/>
                <a:gd name="connsiteX30" fmla="*/ 1747435 w 9589135"/>
                <a:gd name="connsiteY30" fmla="*/ 2627875 h 2627875"/>
                <a:gd name="connsiteX31" fmla="*/ 1014728 w 9589135"/>
                <a:gd name="connsiteY31" fmla="*/ 2627875 h 2627875"/>
                <a:gd name="connsiteX32" fmla="*/ 0 w 9589135"/>
                <a:gd name="connsiteY32" fmla="*/ 1613147 h 2627875"/>
                <a:gd name="connsiteX33" fmla="*/ 0 w 9589135"/>
                <a:gd name="connsiteY33" fmla="*/ 1014728 h 26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89135" h="2627875" fill="none" extrusionOk="0">
                  <a:moveTo>
                    <a:pt x="0" y="1014728"/>
                  </a:moveTo>
                  <a:cubicBezTo>
                    <a:pt x="5768" y="551972"/>
                    <a:pt x="419362" y="13146"/>
                    <a:pt x="1014728" y="0"/>
                  </a:cubicBezTo>
                  <a:cubicBezTo>
                    <a:pt x="1145381" y="-66286"/>
                    <a:pt x="1409449" y="69120"/>
                    <a:pt x="1596242" y="0"/>
                  </a:cubicBezTo>
                  <a:cubicBezTo>
                    <a:pt x="1783035" y="-69120"/>
                    <a:pt x="1909965" y="11748"/>
                    <a:pt x="2177756" y="0"/>
                  </a:cubicBezTo>
                  <a:cubicBezTo>
                    <a:pt x="2445547" y="-11748"/>
                    <a:pt x="2571570" y="25349"/>
                    <a:pt x="2683673" y="0"/>
                  </a:cubicBezTo>
                  <a:cubicBezTo>
                    <a:pt x="2795776" y="-25349"/>
                    <a:pt x="3259550" y="57798"/>
                    <a:pt x="3416380" y="0"/>
                  </a:cubicBezTo>
                  <a:cubicBezTo>
                    <a:pt x="3573210" y="-57798"/>
                    <a:pt x="3789503" y="43835"/>
                    <a:pt x="4073490" y="0"/>
                  </a:cubicBezTo>
                  <a:cubicBezTo>
                    <a:pt x="4357477" y="-43835"/>
                    <a:pt x="4345095" y="54527"/>
                    <a:pt x="4579407" y="0"/>
                  </a:cubicBezTo>
                  <a:cubicBezTo>
                    <a:pt x="4813719" y="-54527"/>
                    <a:pt x="4900702" y="43520"/>
                    <a:pt x="5009728" y="0"/>
                  </a:cubicBezTo>
                  <a:cubicBezTo>
                    <a:pt x="5118754" y="-43520"/>
                    <a:pt x="5293820" y="3374"/>
                    <a:pt x="5440048" y="0"/>
                  </a:cubicBezTo>
                  <a:cubicBezTo>
                    <a:pt x="5586276" y="-3374"/>
                    <a:pt x="5676317" y="18758"/>
                    <a:pt x="5870368" y="0"/>
                  </a:cubicBezTo>
                  <a:cubicBezTo>
                    <a:pt x="6064419" y="-18758"/>
                    <a:pt x="6152582" y="2985"/>
                    <a:pt x="6376285" y="0"/>
                  </a:cubicBezTo>
                  <a:cubicBezTo>
                    <a:pt x="6599988" y="-2985"/>
                    <a:pt x="6683602" y="43333"/>
                    <a:pt x="6806605" y="0"/>
                  </a:cubicBezTo>
                  <a:cubicBezTo>
                    <a:pt x="6929608" y="-43333"/>
                    <a:pt x="7076275" y="25757"/>
                    <a:pt x="7161329" y="0"/>
                  </a:cubicBezTo>
                  <a:cubicBezTo>
                    <a:pt x="7246383" y="-25757"/>
                    <a:pt x="7541199" y="51552"/>
                    <a:pt x="7818439" y="0"/>
                  </a:cubicBezTo>
                  <a:cubicBezTo>
                    <a:pt x="8095679" y="-51552"/>
                    <a:pt x="8203079" y="54313"/>
                    <a:pt x="8574407" y="0"/>
                  </a:cubicBezTo>
                  <a:cubicBezTo>
                    <a:pt x="9235216" y="-109176"/>
                    <a:pt x="9531241" y="486326"/>
                    <a:pt x="9589135" y="1014728"/>
                  </a:cubicBezTo>
                  <a:cubicBezTo>
                    <a:pt x="9623053" y="1154734"/>
                    <a:pt x="9549240" y="1393114"/>
                    <a:pt x="9589135" y="1613147"/>
                  </a:cubicBezTo>
                  <a:cubicBezTo>
                    <a:pt x="9581154" y="2100058"/>
                    <a:pt x="9197907" y="2610260"/>
                    <a:pt x="8574407" y="2627875"/>
                  </a:cubicBezTo>
                  <a:cubicBezTo>
                    <a:pt x="8270147" y="2642431"/>
                    <a:pt x="8135970" y="2564127"/>
                    <a:pt x="7841700" y="2627875"/>
                  </a:cubicBezTo>
                  <a:cubicBezTo>
                    <a:pt x="7547430" y="2691623"/>
                    <a:pt x="7472237" y="2608254"/>
                    <a:pt x="7260186" y="2627875"/>
                  </a:cubicBezTo>
                  <a:cubicBezTo>
                    <a:pt x="7048135" y="2647496"/>
                    <a:pt x="6914227" y="2598610"/>
                    <a:pt x="6678672" y="2627875"/>
                  </a:cubicBezTo>
                  <a:cubicBezTo>
                    <a:pt x="6443117" y="2657140"/>
                    <a:pt x="6296783" y="2549597"/>
                    <a:pt x="6021562" y="2627875"/>
                  </a:cubicBezTo>
                  <a:cubicBezTo>
                    <a:pt x="5746341" y="2706153"/>
                    <a:pt x="5510946" y="2586166"/>
                    <a:pt x="5288854" y="2627875"/>
                  </a:cubicBezTo>
                  <a:cubicBezTo>
                    <a:pt x="5066762" y="2669584"/>
                    <a:pt x="4994968" y="2600613"/>
                    <a:pt x="4707340" y="2627875"/>
                  </a:cubicBezTo>
                  <a:cubicBezTo>
                    <a:pt x="4419712" y="2655137"/>
                    <a:pt x="4404216" y="2596897"/>
                    <a:pt x="4277020" y="2627875"/>
                  </a:cubicBezTo>
                  <a:cubicBezTo>
                    <a:pt x="4149824" y="2658853"/>
                    <a:pt x="4073467" y="2601730"/>
                    <a:pt x="3922297" y="2627875"/>
                  </a:cubicBezTo>
                  <a:cubicBezTo>
                    <a:pt x="3771127" y="2654020"/>
                    <a:pt x="3602513" y="2609974"/>
                    <a:pt x="3340783" y="2627875"/>
                  </a:cubicBezTo>
                  <a:cubicBezTo>
                    <a:pt x="3079053" y="2645776"/>
                    <a:pt x="3002532" y="2622762"/>
                    <a:pt x="2683673" y="2627875"/>
                  </a:cubicBezTo>
                  <a:cubicBezTo>
                    <a:pt x="2364814" y="2632988"/>
                    <a:pt x="2322684" y="2588577"/>
                    <a:pt x="2177756" y="2627875"/>
                  </a:cubicBezTo>
                  <a:cubicBezTo>
                    <a:pt x="2032828" y="2667173"/>
                    <a:pt x="1933249" y="2619201"/>
                    <a:pt x="1747435" y="2627875"/>
                  </a:cubicBezTo>
                  <a:cubicBezTo>
                    <a:pt x="1561621" y="2636549"/>
                    <a:pt x="1212694" y="2551411"/>
                    <a:pt x="1014728" y="2627875"/>
                  </a:cubicBezTo>
                  <a:cubicBezTo>
                    <a:pt x="333872" y="2623456"/>
                    <a:pt x="-96445" y="2184830"/>
                    <a:pt x="0" y="1613147"/>
                  </a:cubicBezTo>
                  <a:cubicBezTo>
                    <a:pt x="-25001" y="1369267"/>
                    <a:pt x="61821" y="1206045"/>
                    <a:pt x="0" y="1014728"/>
                  </a:cubicBezTo>
                  <a:close/>
                </a:path>
                <a:path w="9589135" h="2627875" stroke="0" extrusionOk="0">
                  <a:moveTo>
                    <a:pt x="0" y="1014728"/>
                  </a:moveTo>
                  <a:cubicBezTo>
                    <a:pt x="-77503" y="428570"/>
                    <a:pt x="473256" y="54563"/>
                    <a:pt x="1014728" y="0"/>
                  </a:cubicBezTo>
                  <a:cubicBezTo>
                    <a:pt x="1175052" y="-29809"/>
                    <a:pt x="1281539" y="1638"/>
                    <a:pt x="1520645" y="0"/>
                  </a:cubicBezTo>
                  <a:cubicBezTo>
                    <a:pt x="1759751" y="-1638"/>
                    <a:pt x="1854936" y="64438"/>
                    <a:pt x="2177756" y="0"/>
                  </a:cubicBezTo>
                  <a:cubicBezTo>
                    <a:pt x="2500576" y="-64438"/>
                    <a:pt x="2464498" y="8679"/>
                    <a:pt x="2683673" y="0"/>
                  </a:cubicBezTo>
                  <a:cubicBezTo>
                    <a:pt x="2902848" y="-8679"/>
                    <a:pt x="3127804" y="73064"/>
                    <a:pt x="3416380" y="0"/>
                  </a:cubicBezTo>
                  <a:cubicBezTo>
                    <a:pt x="3704956" y="-73064"/>
                    <a:pt x="3846707" y="38779"/>
                    <a:pt x="4073490" y="0"/>
                  </a:cubicBezTo>
                  <a:cubicBezTo>
                    <a:pt x="4300273" y="-38779"/>
                    <a:pt x="4499668" y="42294"/>
                    <a:pt x="4655004" y="0"/>
                  </a:cubicBezTo>
                  <a:cubicBezTo>
                    <a:pt x="4810340" y="-42294"/>
                    <a:pt x="5165347" y="6409"/>
                    <a:pt x="5312115" y="0"/>
                  </a:cubicBezTo>
                  <a:cubicBezTo>
                    <a:pt x="5458883" y="-6409"/>
                    <a:pt x="5785136" y="78066"/>
                    <a:pt x="5969225" y="0"/>
                  </a:cubicBezTo>
                  <a:cubicBezTo>
                    <a:pt x="6153314" y="-78066"/>
                    <a:pt x="6329446" y="45532"/>
                    <a:pt x="6475142" y="0"/>
                  </a:cubicBezTo>
                  <a:cubicBezTo>
                    <a:pt x="6620838" y="-45532"/>
                    <a:pt x="6697842" y="24650"/>
                    <a:pt x="6829866" y="0"/>
                  </a:cubicBezTo>
                  <a:cubicBezTo>
                    <a:pt x="6961890" y="-24650"/>
                    <a:pt x="7254428" y="26425"/>
                    <a:pt x="7486976" y="0"/>
                  </a:cubicBezTo>
                  <a:cubicBezTo>
                    <a:pt x="7719524" y="-26425"/>
                    <a:pt x="7760412" y="2426"/>
                    <a:pt x="7917296" y="0"/>
                  </a:cubicBezTo>
                  <a:cubicBezTo>
                    <a:pt x="8074180" y="-2426"/>
                    <a:pt x="8418589" y="37041"/>
                    <a:pt x="8574407" y="0"/>
                  </a:cubicBezTo>
                  <a:cubicBezTo>
                    <a:pt x="9194841" y="-104808"/>
                    <a:pt x="9597874" y="443469"/>
                    <a:pt x="9589135" y="1014728"/>
                  </a:cubicBezTo>
                  <a:cubicBezTo>
                    <a:pt x="9633677" y="1211367"/>
                    <a:pt x="9567598" y="1386594"/>
                    <a:pt x="9589135" y="1613147"/>
                  </a:cubicBezTo>
                  <a:cubicBezTo>
                    <a:pt x="9457258" y="2182055"/>
                    <a:pt x="9109470" y="2757814"/>
                    <a:pt x="8574407" y="2627875"/>
                  </a:cubicBezTo>
                  <a:cubicBezTo>
                    <a:pt x="8311860" y="2629243"/>
                    <a:pt x="8144311" y="2622236"/>
                    <a:pt x="7917296" y="2627875"/>
                  </a:cubicBezTo>
                  <a:cubicBezTo>
                    <a:pt x="7690281" y="2633514"/>
                    <a:pt x="7461290" y="2576909"/>
                    <a:pt x="7260186" y="2627875"/>
                  </a:cubicBezTo>
                  <a:cubicBezTo>
                    <a:pt x="7059082" y="2678841"/>
                    <a:pt x="6957809" y="2616937"/>
                    <a:pt x="6829866" y="2627875"/>
                  </a:cubicBezTo>
                  <a:cubicBezTo>
                    <a:pt x="6701923" y="2638813"/>
                    <a:pt x="6610094" y="2626194"/>
                    <a:pt x="6475142" y="2627875"/>
                  </a:cubicBezTo>
                  <a:cubicBezTo>
                    <a:pt x="6340190" y="2629556"/>
                    <a:pt x="6032462" y="2616175"/>
                    <a:pt x="5818032" y="2627875"/>
                  </a:cubicBezTo>
                  <a:cubicBezTo>
                    <a:pt x="5603602" y="2639575"/>
                    <a:pt x="5393330" y="2582155"/>
                    <a:pt x="5236518" y="2627875"/>
                  </a:cubicBezTo>
                  <a:cubicBezTo>
                    <a:pt x="5079706" y="2673595"/>
                    <a:pt x="5055618" y="2598208"/>
                    <a:pt x="4881795" y="2627875"/>
                  </a:cubicBezTo>
                  <a:cubicBezTo>
                    <a:pt x="4707972" y="2657542"/>
                    <a:pt x="4333484" y="2540972"/>
                    <a:pt x="4149087" y="2627875"/>
                  </a:cubicBezTo>
                  <a:cubicBezTo>
                    <a:pt x="3964690" y="2714778"/>
                    <a:pt x="3780795" y="2571808"/>
                    <a:pt x="3416380" y="2627875"/>
                  </a:cubicBezTo>
                  <a:cubicBezTo>
                    <a:pt x="3051965" y="2683942"/>
                    <a:pt x="3141844" y="2592889"/>
                    <a:pt x="3061656" y="2627875"/>
                  </a:cubicBezTo>
                  <a:cubicBezTo>
                    <a:pt x="2981468" y="2662861"/>
                    <a:pt x="2753313" y="2608968"/>
                    <a:pt x="2480143" y="2627875"/>
                  </a:cubicBezTo>
                  <a:cubicBezTo>
                    <a:pt x="2206973" y="2646782"/>
                    <a:pt x="2058314" y="2545188"/>
                    <a:pt x="1747435" y="2627875"/>
                  </a:cubicBezTo>
                  <a:cubicBezTo>
                    <a:pt x="1436556" y="2710562"/>
                    <a:pt x="1191120" y="2613252"/>
                    <a:pt x="1014728" y="2627875"/>
                  </a:cubicBezTo>
                  <a:cubicBezTo>
                    <a:pt x="343944" y="2673971"/>
                    <a:pt x="-52348" y="2221807"/>
                    <a:pt x="0" y="1613147"/>
                  </a:cubicBezTo>
                  <a:cubicBezTo>
                    <a:pt x="-40464" y="1405853"/>
                    <a:pt x="69872" y="1252799"/>
                    <a:pt x="0" y="101472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026509" y="4682975"/>
            <a:ext cx="7082738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D81E3FE-CCBA-8F05-BB8E-5823CA7F2DC8}"/>
              </a:ext>
            </a:extLst>
          </p:cNvPr>
          <p:cNvSpPr/>
          <p:nvPr/>
        </p:nvSpPr>
        <p:spPr>
          <a:xfrm>
            <a:off x="1622281" y="1963554"/>
            <a:ext cx="504902" cy="52938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691978" y="68558"/>
            <a:ext cx="1081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653333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485502"/>
            <a:ext cx="9467849" cy="2137719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9467849"/>
                <a:gd name="connsiteY0" fmla="*/ 670139 h 1735483"/>
                <a:gd name="connsiteX1" fmla="*/ 670139 w 9467849"/>
                <a:gd name="connsiteY1" fmla="*/ 0 h 1735483"/>
                <a:gd name="connsiteX2" fmla="*/ 1250680 w 9467849"/>
                <a:gd name="connsiteY2" fmla="*/ 0 h 1735483"/>
                <a:gd name="connsiteX3" fmla="*/ 1912496 w 9467849"/>
                <a:gd name="connsiteY3" fmla="*/ 0 h 1735483"/>
                <a:gd name="connsiteX4" fmla="*/ 2411761 w 9467849"/>
                <a:gd name="connsiteY4" fmla="*/ 0 h 1735483"/>
                <a:gd name="connsiteX5" fmla="*/ 2829751 w 9467849"/>
                <a:gd name="connsiteY5" fmla="*/ 0 h 1735483"/>
                <a:gd name="connsiteX6" fmla="*/ 3247740 w 9467849"/>
                <a:gd name="connsiteY6" fmla="*/ 0 h 1735483"/>
                <a:gd name="connsiteX7" fmla="*/ 3665729 w 9467849"/>
                <a:gd name="connsiteY7" fmla="*/ 0 h 1735483"/>
                <a:gd name="connsiteX8" fmla="*/ 4164995 w 9467849"/>
                <a:gd name="connsiteY8" fmla="*/ 0 h 1735483"/>
                <a:gd name="connsiteX9" fmla="*/ 4582984 w 9467849"/>
                <a:gd name="connsiteY9" fmla="*/ 0 h 1735483"/>
                <a:gd name="connsiteX10" fmla="*/ 4919698 w 9467849"/>
                <a:gd name="connsiteY10" fmla="*/ 0 h 1735483"/>
                <a:gd name="connsiteX11" fmla="*/ 5581514 w 9467849"/>
                <a:gd name="connsiteY11" fmla="*/ 0 h 1735483"/>
                <a:gd name="connsiteX12" fmla="*/ 5918228 w 9467849"/>
                <a:gd name="connsiteY12" fmla="*/ 0 h 1735483"/>
                <a:gd name="connsiteX13" fmla="*/ 6336217 w 9467849"/>
                <a:gd name="connsiteY13" fmla="*/ 0 h 1735483"/>
                <a:gd name="connsiteX14" fmla="*/ 6672931 w 9467849"/>
                <a:gd name="connsiteY14" fmla="*/ 0 h 1735483"/>
                <a:gd name="connsiteX15" fmla="*/ 7416023 w 9467849"/>
                <a:gd name="connsiteY15" fmla="*/ 0 h 1735483"/>
                <a:gd name="connsiteX16" fmla="*/ 7834012 w 9467849"/>
                <a:gd name="connsiteY16" fmla="*/ 0 h 1735483"/>
                <a:gd name="connsiteX17" fmla="*/ 8797710 w 9467849"/>
                <a:gd name="connsiteY17" fmla="*/ 0 h 1735483"/>
                <a:gd name="connsiteX18" fmla="*/ 9467849 w 9467849"/>
                <a:gd name="connsiteY18" fmla="*/ 670139 h 1735483"/>
                <a:gd name="connsiteX19" fmla="*/ 9467849 w 9467849"/>
                <a:gd name="connsiteY19" fmla="*/ 1065344 h 1735483"/>
                <a:gd name="connsiteX20" fmla="*/ 8797710 w 9467849"/>
                <a:gd name="connsiteY20" fmla="*/ 1735483 h 1735483"/>
                <a:gd name="connsiteX21" fmla="*/ 8217169 w 9467849"/>
                <a:gd name="connsiteY21" fmla="*/ 1735483 h 1735483"/>
                <a:gd name="connsiteX22" fmla="*/ 7799180 w 9467849"/>
                <a:gd name="connsiteY22" fmla="*/ 1735483 h 1735483"/>
                <a:gd name="connsiteX23" fmla="*/ 7462466 w 9467849"/>
                <a:gd name="connsiteY23" fmla="*/ 1735483 h 1735483"/>
                <a:gd name="connsiteX24" fmla="*/ 6881925 w 9467849"/>
                <a:gd name="connsiteY24" fmla="*/ 1735483 h 1735483"/>
                <a:gd name="connsiteX25" fmla="*/ 6220109 w 9467849"/>
                <a:gd name="connsiteY25" fmla="*/ 1735483 h 1735483"/>
                <a:gd name="connsiteX26" fmla="*/ 5720844 w 9467849"/>
                <a:gd name="connsiteY26" fmla="*/ 1735483 h 1735483"/>
                <a:gd name="connsiteX27" fmla="*/ 5302854 w 9467849"/>
                <a:gd name="connsiteY27" fmla="*/ 1735483 h 1735483"/>
                <a:gd name="connsiteX28" fmla="*/ 4966141 w 9467849"/>
                <a:gd name="connsiteY28" fmla="*/ 1735483 h 1735483"/>
                <a:gd name="connsiteX29" fmla="*/ 4304324 w 9467849"/>
                <a:gd name="connsiteY29" fmla="*/ 1735483 h 1735483"/>
                <a:gd name="connsiteX30" fmla="*/ 3805059 w 9467849"/>
                <a:gd name="connsiteY30" fmla="*/ 1735483 h 1735483"/>
                <a:gd name="connsiteX31" fmla="*/ 3224518 w 9467849"/>
                <a:gd name="connsiteY31" fmla="*/ 1735483 h 1735483"/>
                <a:gd name="connsiteX32" fmla="*/ 2806529 w 9467849"/>
                <a:gd name="connsiteY32" fmla="*/ 1735483 h 1735483"/>
                <a:gd name="connsiteX33" fmla="*/ 2469815 w 9467849"/>
                <a:gd name="connsiteY33" fmla="*/ 1735483 h 1735483"/>
                <a:gd name="connsiteX34" fmla="*/ 1726723 w 9467849"/>
                <a:gd name="connsiteY34" fmla="*/ 1735483 h 1735483"/>
                <a:gd name="connsiteX35" fmla="*/ 670139 w 9467849"/>
                <a:gd name="connsiteY35" fmla="*/ 1735483 h 1735483"/>
                <a:gd name="connsiteX36" fmla="*/ 0 w 9467849"/>
                <a:gd name="connsiteY36" fmla="*/ 1065344 h 1735483"/>
                <a:gd name="connsiteX37" fmla="*/ 0 w 9467849"/>
                <a:gd name="connsiteY37" fmla="*/ 670139 h 17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467849" h="1735483" fill="none" extrusionOk="0">
                  <a:moveTo>
                    <a:pt x="0" y="670139"/>
                  </a:moveTo>
                  <a:cubicBezTo>
                    <a:pt x="14100" y="293560"/>
                    <a:pt x="206196" y="-52396"/>
                    <a:pt x="670139" y="0"/>
                  </a:cubicBezTo>
                  <a:cubicBezTo>
                    <a:pt x="855048" y="-36593"/>
                    <a:pt x="1029112" y="26636"/>
                    <a:pt x="1250680" y="0"/>
                  </a:cubicBezTo>
                  <a:cubicBezTo>
                    <a:pt x="1472248" y="-26636"/>
                    <a:pt x="1708447" y="44373"/>
                    <a:pt x="1912496" y="0"/>
                  </a:cubicBezTo>
                  <a:cubicBezTo>
                    <a:pt x="2116545" y="-44373"/>
                    <a:pt x="2278977" y="40733"/>
                    <a:pt x="2411761" y="0"/>
                  </a:cubicBezTo>
                  <a:cubicBezTo>
                    <a:pt x="2544546" y="-40733"/>
                    <a:pt x="2704444" y="32710"/>
                    <a:pt x="2829751" y="0"/>
                  </a:cubicBezTo>
                  <a:cubicBezTo>
                    <a:pt x="2955058" y="-32710"/>
                    <a:pt x="3154719" y="20591"/>
                    <a:pt x="3247740" y="0"/>
                  </a:cubicBezTo>
                  <a:cubicBezTo>
                    <a:pt x="3340761" y="-20591"/>
                    <a:pt x="3580446" y="4760"/>
                    <a:pt x="3665729" y="0"/>
                  </a:cubicBezTo>
                  <a:cubicBezTo>
                    <a:pt x="3751012" y="-4760"/>
                    <a:pt x="3941234" y="33900"/>
                    <a:pt x="4164995" y="0"/>
                  </a:cubicBezTo>
                  <a:cubicBezTo>
                    <a:pt x="4388756" y="-33900"/>
                    <a:pt x="4498169" y="4373"/>
                    <a:pt x="4582984" y="0"/>
                  </a:cubicBezTo>
                  <a:cubicBezTo>
                    <a:pt x="4667799" y="-4373"/>
                    <a:pt x="4765530" y="30311"/>
                    <a:pt x="4919698" y="0"/>
                  </a:cubicBezTo>
                  <a:cubicBezTo>
                    <a:pt x="5073866" y="-30311"/>
                    <a:pt x="5310788" y="54015"/>
                    <a:pt x="5581514" y="0"/>
                  </a:cubicBezTo>
                  <a:cubicBezTo>
                    <a:pt x="5852240" y="-54015"/>
                    <a:pt x="5762608" y="2667"/>
                    <a:pt x="5918228" y="0"/>
                  </a:cubicBezTo>
                  <a:cubicBezTo>
                    <a:pt x="6073848" y="-2667"/>
                    <a:pt x="6151061" y="10867"/>
                    <a:pt x="6336217" y="0"/>
                  </a:cubicBezTo>
                  <a:cubicBezTo>
                    <a:pt x="6521373" y="-10867"/>
                    <a:pt x="6600548" y="36765"/>
                    <a:pt x="6672931" y="0"/>
                  </a:cubicBezTo>
                  <a:cubicBezTo>
                    <a:pt x="6745314" y="-36765"/>
                    <a:pt x="7200968" y="20315"/>
                    <a:pt x="7416023" y="0"/>
                  </a:cubicBezTo>
                  <a:cubicBezTo>
                    <a:pt x="7631078" y="-20315"/>
                    <a:pt x="7746160" y="25413"/>
                    <a:pt x="7834012" y="0"/>
                  </a:cubicBezTo>
                  <a:cubicBezTo>
                    <a:pt x="7921864" y="-25413"/>
                    <a:pt x="8415792" y="38596"/>
                    <a:pt x="8797710" y="0"/>
                  </a:cubicBezTo>
                  <a:cubicBezTo>
                    <a:pt x="9244645" y="13853"/>
                    <a:pt x="9498342" y="298134"/>
                    <a:pt x="9467849" y="670139"/>
                  </a:cubicBezTo>
                  <a:cubicBezTo>
                    <a:pt x="9469036" y="827438"/>
                    <a:pt x="9448948" y="955713"/>
                    <a:pt x="9467849" y="1065344"/>
                  </a:cubicBezTo>
                  <a:cubicBezTo>
                    <a:pt x="9455973" y="1428416"/>
                    <a:pt x="9178416" y="1627080"/>
                    <a:pt x="8797710" y="1735483"/>
                  </a:cubicBezTo>
                  <a:cubicBezTo>
                    <a:pt x="8552834" y="1775084"/>
                    <a:pt x="8441249" y="1683524"/>
                    <a:pt x="8217169" y="1735483"/>
                  </a:cubicBezTo>
                  <a:cubicBezTo>
                    <a:pt x="7993089" y="1787442"/>
                    <a:pt x="7979035" y="1735381"/>
                    <a:pt x="7799180" y="1735483"/>
                  </a:cubicBezTo>
                  <a:cubicBezTo>
                    <a:pt x="7619325" y="1735585"/>
                    <a:pt x="7596472" y="1696399"/>
                    <a:pt x="7462466" y="1735483"/>
                  </a:cubicBezTo>
                  <a:cubicBezTo>
                    <a:pt x="7328460" y="1774567"/>
                    <a:pt x="7112924" y="1694600"/>
                    <a:pt x="6881925" y="1735483"/>
                  </a:cubicBezTo>
                  <a:cubicBezTo>
                    <a:pt x="6650926" y="1776366"/>
                    <a:pt x="6356832" y="1659352"/>
                    <a:pt x="6220109" y="1735483"/>
                  </a:cubicBezTo>
                  <a:cubicBezTo>
                    <a:pt x="6083386" y="1811614"/>
                    <a:pt x="5947223" y="1694234"/>
                    <a:pt x="5720844" y="1735483"/>
                  </a:cubicBezTo>
                  <a:cubicBezTo>
                    <a:pt x="5494465" y="1776732"/>
                    <a:pt x="5402692" y="1702651"/>
                    <a:pt x="5302854" y="1735483"/>
                  </a:cubicBezTo>
                  <a:cubicBezTo>
                    <a:pt x="5203016" y="1768315"/>
                    <a:pt x="5066070" y="1711493"/>
                    <a:pt x="4966141" y="1735483"/>
                  </a:cubicBezTo>
                  <a:cubicBezTo>
                    <a:pt x="4866212" y="1759473"/>
                    <a:pt x="4479424" y="1713838"/>
                    <a:pt x="4304324" y="1735483"/>
                  </a:cubicBezTo>
                  <a:cubicBezTo>
                    <a:pt x="4129224" y="1757128"/>
                    <a:pt x="3966460" y="1699910"/>
                    <a:pt x="3805059" y="1735483"/>
                  </a:cubicBezTo>
                  <a:cubicBezTo>
                    <a:pt x="3643658" y="1771056"/>
                    <a:pt x="3440767" y="1677675"/>
                    <a:pt x="3224518" y="1735483"/>
                  </a:cubicBezTo>
                  <a:cubicBezTo>
                    <a:pt x="3008269" y="1793291"/>
                    <a:pt x="2907639" y="1734524"/>
                    <a:pt x="2806529" y="1735483"/>
                  </a:cubicBezTo>
                  <a:cubicBezTo>
                    <a:pt x="2705419" y="1736442"/>
                    <a:pt x="2616414" y="1720673"/>
                    <a:pt x="2469815" y="1735483"/>
                  </a:cubicBezTo>
                  <a:cubicBezTo>
                    <a:pt x="2323216" y="1750293"/>
                    <a:pt x="1983054" y="1684265"/>
                    <a:pt x="1726723" y="1735483"/>
                  </a:cubicBezTo>
                  <a:cubicBezTo>
                    <a:pt x="1470392" y="1786701"/>
                    <a:pt x="967108" y="1649052"/>
                    <a:pt x="670139" y="1735483"/>
                  </a:cubicBezTo>
                  <a:cubicBezTo>
                    <a:pt x="387788" y="1688205"/>
                    <a:pt x="68119" y="1455547"/>
                    <a:pt x="0" y="1065344"/>
                  </a:cubicBezTo>
                  <a:cubicBezTo>
                    <a:pt x="-3390" y="919459"/>
                    <a:pt x="14252" y="809834"/>
                    <a:pt x="0" y="670139"/>
                  </a:cubicBezTo>
                  <a:close/>
                </a:path>
                <a:path w="9467849" h="1735483" stroke="0" extrusionOk="0">
                  <a:moveTo>
                    <a:pt x="0" y="670139"/>
                  </a:moveTo>
                  <a:cubicBezTo>
                    <a:pt x="-29680" y="290174"/>
                    <a:pt x="306164" y="17661"/>
                    <a:pt x="670139" y="0"/>
                  </a:cubicBezTo>
                  <a:cubicBezTo>
                    <a:pt x="793941" y="-1753"/>
                    <a:pt x="1020287" y="30098"/>
                    <a:pt x="1169404" y="0"/>
                  </a:cubicBezTo>
                  <a:cubicBezTo>
                    <a:pt x="1318521" y="-30098"/>
                    <a:pt x="1586704" y="30654"/>
                    <a:pt x="1831221" y="0"/>
                  </a:cubicBezTo>
                  <a:cubicBezTo>
                    <a:pt x="2075738" y="-30654"/>
                    <a:pt x="2224734" y="33674"/>
                    <a:pt x="2330486" y="0"/>
                  </a:cubicBezTo>
                  <a:cubicBezTo>
                    <a:pt x="2436239" y="-33674"/>
                    <a:pt x="2859955" y="79040"/>
                    <a:pt x="3073578" y="0"/>
                  </a:cubicBezTo>
                  <a:cubicBezTo>
                    <a:pt x="3287201" y="-79040"/>
                    <a:pt x="3542772" y="71754"/>
                    <a:pt x="3735394" y="0"/>
                  </a:cubicBezTo>
                  <a:cubicBezTo>
                    <a:pt x="3928016" y="-71754"/>
                    <a:pt x="4105095" y="25332"/>
                    <a:pt x="4315935" y="0"/>
                  </a:cubicBezTo>
                  <a:cubicBezTo>
                    <a:pt x="4526775" y="-25332"/>
                    <a:pt x="4770132" y="5486"/>
                    <a:pt x="4977752" y="0"/>
                  </a:cubicBezTo>
                  <a:cubicBezTo>
                    <a:pt x="5185372" y="-5486"/>
                    <a:pt x="5334748" y="6693"/>
                    <a:pt x="5639568" y="0"/>
                  </a:cubicBezTo>
                  <a:cubicBezTo>
                    <a:pt x="5944388" y="-6693"/>
                    <a:pt x="5967433" y="26554"/>
                    <a:pt x="6138833" y="0"/>
                  </a:cubicBezTo>
                  <a:cubicBezTo>
                    <a:pt x="6310234" y="-26554"/>
                    <a:pt x="6368857" y="36153"/>
                    <a:pt x="6475547" y="0"/>
                  </a:cubicBezTo>
                  <a:cubicBezTo>
                    <a:pt x="6582237" y="-36153"/>
                    <a:pt x="6908485" y="32467"/>
                    <a:pt x="7137363" y="0"/>
                  </a:cubicBezTo>
                  <a:cubicBezTo>
                    <a:pt x="7366241" y="-32467"/>
                    <a:pt x="7394814" y="19778"/>
                    <a:pt x="7555353" y="0"/>
                  </a:cubicBezTo>
                  <a:cubicBezTo>
                    <a:pt x="7715892" y="-19778"/>
                    <a:pt x="8088111" y="85008"/>
                    <a:pt x="8298445" y="0"/>
                  </a:cubicBezTo>
                  <a:cubicBezTo>
                    <a:pt x="8508779" y="-85008"/>
                    <a:pt x="8682312" y="4936"/>
                    <a:pt x="8797710" y="0"/>
                  </a:cubicBezTo>
                  <a:cubicBezTo>
                    <a:pt x="9219812" y="89205"/>
                    <a:pt x="9410612" y="327679"/>
                    <a:pt x="9467849" y="670139"/>
                  </a:cubicBezTo>
                  <a:cubicBezTo>
                    <a:pt x="9498093" y="761708"/>
                    <a:pt x="9421747" y="972347"/>
                    <a:pt x="9467849" y="1065344"/>
                  </a:cubicBezTo>
                  <a:cubicBezTo>
                    <a:pt x="9514452" y="1408183"/>
                    <a:pt x="9172270" y="1724250"/>
                    <a:pt x="8797710" y="1735483"/>
                  </a:cubicBezTo>
                  <a:cubicBezTo>
                    <a:pt x="8639716" y="1768022"/>
                    <a:pt x="8628090" y="1729999"/>
                    <a:pt x="8460996" y="1735483"/>
                  </a:cubicBezTo>
                  <a:cubicBezTo>
                    <a:pt x="8293902" y="1740967"/>
                    <a:pt x="8191793" y="1686560"/>
                    <a:pt x="8043007" y="1735483"/>
                  </a:cubicBezTo>
                  <a:cubicBezTo>
                    <a:pt x="7894221" y="1784406"/>
                    <a:pt x="7790589" y="1722972"/>
                    <a:pt x="7706293" y="1735483"/>
                  </a:cubicBezTo>
                  <a:cubicBezTo>
                    <a:pt x="7621997" y="1747994"/>
                    <a:pt x="7337944" y="1728969"/>
                    <a:pt x="7044477" y="1735483"/>
                  </a:cubicBezTo>
                  <a:cubicBezTo>
                    <a:pt x="6751010" y="1741997"/>
                    <a:pt x="6687937" y="1671796"/>
                    <a:pt x="6463936" y="1735483"/>
                  </a:cubicBezTo>
                  <a:cubicBezTo>
                    <a:pt x="6239935" y="1799170"/>
                    <a:pt x="6285568" y="1725156"/>
                    <a:pt x="6127222" y="1735483"/>
                  </a:cubicBezTo>
                  <a:cubicBezTo>
                    <a:pt x="5968876" y="1745810"/>
                    <a:pt x="5550256" y="1650180"/>
                    <a:pt x="5384130" y="1735483"/>
                  </a:cubicBezTo>
                  <a:cubicBezTo>
                    <a:pt x="5218004" y="1820786"/>
                    <a:pt x="4848036" y="1714051"/>
                    <a:pt x="4641038" y="1735483"/>
                  </a:cubicBezTo>
                  <a:cubicBezTo>
                    <a:pt x="4434040" y="1756915"/>
                    <a:pt x="4449917" y="1706852"/>
                    <a:pt x="4304324" y="1735483"/>
                  </a:cubicBezTo>
                  <a:cubicBezTo>
                    <a:pt x="4158731" y="1764114"/>
                    <a:pt x="3861383" y="1670996"/>
                    <a:pt x="3723784" y="1735483"/>
                  </a:cubicBezTo>
                  <a:cubicBezTo>
                    <a:pt x="3586185" y="1799970"/>
                    <a:pt x="3208348" y="1664691"/>
                    <a:pt x="2980691" y="1735483"/>
                  </a:cubicBezTo>
                  <a:cubicBezTo>
                    <a:pt x="2753034" y="1806275"/>
                    <a:pt x="2664518" y="1686603"/>
                    <a:pt x="2481426" y="1735483"/>
                  </a:cubicBezTo>
                  <a:cubicBezTo>
                    <a:pt x="2298334" y="1784363"/>
                    <a:pt x="2143292" y="1675377"/>
                    <a:pt x="1900885" y="1735483"/>
                  </a:cubicBezTo>
                  <a:cubicBezTo>
                    <a:pt x="1658478" y="1795589"/>
                    <a:pt x="1552457" y="1657444"/>
                    <a:pt x="1239069" y="1735483"/>
                  </a:cubicBezTo>
                  <a:cubicBezTo>
                    <a:pt x="925681" y="1813522"/>
                    <a:pt x="890859" y="1711882"/>
                    <a:pt x="670139" y="1735483"/>
                  </a:cubicBezTo>
                  <a:cubicBezTo>
                    <a:pt x="302776" y="1781964"/>
                    <a:pt x="-32982" y="1447859"/>
                    <a:pt x="0" y="1065344"/>
                  </a:cubicBezTo>
                  <a:cubicBezTo>
                    <a:pt x="-29548" y="958177"/>
                    <a:pt x="13548" y="761336"/>
                    <a:pt x="0" y="67013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custGeom>
                      <a:avLst/>
                      <a:gdLst>
                        <a:gd name="connsiteX0" fmla="*/ 0 w 9467849"/>
                        <a:gd name="connsiteY0" fmla="*/ 825458 h 2137719"/>
                        <a:gd name="connsiteX1" fmla="*/ 670139 w 9467849"/>
                        <a:gd name="connsiteY1" fmla="*/ 0 h 2137719"/>
                        <a:gd name="connsiteX2" fmla="*/ 1250680 w 9467849"/>
                        <a:gd name="connsiteY2" fmla="*/ 0 h 2137719"/>
                        <a:gd name="connsiteX3" fmla="*/ 1912496 w 9467849"/>
                        <a:gd name="connsiteY3" fmla="*/ 0 h 2137719"/>
                        <a:gd name="connsiteX4" fmla="*/ 2411761 w 9467849"/>
                        <a:gd name="connsiteY4" fmla="*/ 0 h 2137719"/>
                        <a:gd name="connsiteX5" fmla="*/ 2829751 w 9467849"/>
                        <a:gd name="connsiteY5" fmla="*/ 0 h 2137719"/>
                        <a:gd name="connsiteX6" fmla="*/ 3247740 w 9467849"/>
                        <a:gd name="connsiteY6" fmla="*/ 0 h 2137719"/>
                        <a:gd name="connsiteX7" fmla="*/ 3665729 w 9467849"/>
                        <a:gd name="connsiteY7" fmla="*/ 0 h 2137719"/>
                        <a:gd name="connsiteX8" fmla="*/ 4164995 w 9467849"/>
                        <a:gd name="connsiteY8" fmla="*/ 0 h 2137719"/>
                        <a:gd name="connsiteX9" fmla="*/ 4582984 w 9467849"/>
                        <a:gd name="connsiteY9" fmla="*/ 0 h 2137719"/>
                        <a:gd name="connsiteX10" fmla="*/ 4919698 w 9467849"/>
                        <a:gd name="connsiteY10" fmla="*/ 0 h 2137719"/>
                        <a:gd name="connsiteX11" fmla="*/ 5581514 w 9467849"/>
                        <a:gd name="connsiteY11" fmla="*/ 0 h 2137719"/>
                        <a:gd name="connsiteX12" fmla="*/ 5918228 w 9467849"/>
                        <a:gd name="connsiteY12" fmla="*/ 0 h 2137719"/>
                        <a:gd name="connsiteX13" fmla="*/ 6336217 w 9467849"/>
                        <a:gd name="connsiteY13" fmla="*/ 0 h 2137719"/>
                        <a:gd name="connsiteX14" fmla="*/ 6672931 w 9467849"/>
                        <a:gd name="connsiteY14" fmla="*/ 0 h 2137719"/>
                        <a:gd name="connsiteX15" fmla="*/ 7416023 w 9467849"/>
                        <a:gd name="connsiteY15" fmla="*/ 0 h 2137719"/>
                        <a:gd name="connsiteX16" fmla="*/ 7834012 w 9467849"/>
                        <a:gd name="connsiteY16" fmla="*/ 0 h 2137719"/>
                        <a:gd name="connsiteX17" fmla="*/ 8797710 w 9467849"/>
                        <a:gd name="connsiteY17" fmla="*/ 0 h 2137719"/>
                        <a:gd name="connsiteX18" fmla="*/ 9467849 w 9467849"/>
                        <a:gd name="connsiteY18" fmla="*/ 825458 h 2137719"/>
                        <a:gd name="connsiteX19" fmla="*/ 9467849 w 9467849"/>
                        <a:gd name="connsiteY19" fmla="*/ 1312260 h 2137719"/>
                        <a:gd name="connsiteX20" fmla="*/ 8797710 w 9467849"/>
                        <a:gd name="connsiteY20" fmla="*/ 2137719 h 2137719"/>
                        <a:gd name="connsiteX21" fmla="*/ 8217169 w 9467849"/>
                        <a:gd name="connsiteY21" fmla="*/ 2137719 h 2137719"/>
                        <a:gd name="connsiteX22" fmla="*/ 7799180 w 9467849"/>
                        <a:gd name="connsiteY22" fmla="*/ 2137719 h 2137719"/>
                        <a:gd name="connsiteX23" fmla="*/ 7462466 w 9467849"/>
                        <a:gd name="connsiteY23" fmla="*/ 2137719 h 2137719"/>
                        <a:gd name="connsiteX24" fmla="*/ 6881925 w 9467849"/>
                        <a:gd name="connsiteY24" fmla="*/ 2137719 h 2137719"/>
                        <a:gd name="connsiteX25" fmla="*/ 6220109 w 9467849"/>
                        <a:gd name="connsiteY25" fmla="*/ 2137719 h 2137719"/>
                        <a:gd name="connsiteX26" fmla="*/ 5720844 w 9467849"/>
                        <a:gd name="connsiteY26" fmla="*/ 2137719 h 2137719"/>
                        <a:gd name="connsiteX27" fmla="*/ 5302854 w 9467849"/>
                        <a:gd name="connsiteY27" fmla="*/ 2137719 h 2137719"/>
                        <a:gd name="connsiteX28" fmla="*/ 4966141 w 9467849"/>
                        <a:gd name="connsiteY28" fmla="*/ 2137719 h 2137719"/>
                        <a:gd name="connsiteX29" fmla="*/ 4304324 w 9467849"/>
                        <a:gd name="connsiteY29" fmla="*/ 2137719 h 2137719"/>
                        <a:gd name="connsiteX30" fmla="*/ 3805059 w 9467849"/>
                        <a:gd name="connsiteY30" fmla="*/ 2137719 h 2137719"/>
                        <a:gd name="connsiteX31" fmla="*/ 3224518 w 9467849"/>
                        <a:gd name="connsiteY31" fmla="*/ 2137719 h 2137719"/>
                        <a:gd name="connsiteX32" fmla="*/ 2806529 w 9467849"/>
                        <a:gd name="connsiteY32" fmla="*/ 2137719 h 2137719"/>
                        <a:gd name="connsiteX33" fmla="*/ 2469815 w 9467849"/>
                        <a:gd name="connsiteY33" fmla="*/ 2137719 h 2137719"/>
                        <a:gd name="connsiteX34" fmla="*/ 1726723 w 9467849"/>
                        <a:gd name="connsiteY34" fmla="*/ 2137719 h 2137719"/>
                        <a:gd name="connsiteX35" fmla="*/ 670139 w 9467849"/>
                        <a:gd name="connsiteY35" fmla="*/ 2137719 h 2137719"/>
                        <a:gd name="connsiteX36" fmla="*/ 0 w 9467849"/>
                        <a:gd name="connsiteY36" fmla="*/ 1312260 h 2137719"/>
                        <a:gd name="connsiteX37" fmla="*/ 0 w 9467849"/>
                        <a:gd name="connsiteY37" fmla="*/ 825458 h 2137719"/>
                        <a:gd name="connsiteX0" fmla="*/ 0 w 9467849"/>
                        <a:gd name="connsiteY0" fmla="*/ 825458 h 2137719"/>
                        <a:gd name="connsiteX1" fmla="*/ 670139 w 9467849"/>
                        <a:gd name="connsiteY1" fmla="*/ 0 h 2137719"/>
                        <a:gd name="connsiteX2" fmla="*/ 1169404 w 9467849"/>
                        <a:gd name="connsiteY2" fmla="*/ 0 h 2137719"/>
                        <a:gd name="connsiteX3" fmla="*/ 1831221 w 9467849"/>
                        <a:gd name="connsiteY3" fmla="*/ 0 h 2137719"/>
                        <a:gd name="connsiteX4" fmla="*/ 2330486 w 9467849"/>
                        <a:gd name="connsiteY4" fmla="*/ 0 h 2137719"/>
                        <a:gd name="connsiteX5" fmla="*/ 3073578 w 9467849"/>
                        <a:gd name="connsiteY5" fmla="*/ 0 h 2137719"/>
                        <a:gd name="connsiteX6" fmla="*/ 3735394 w 9467849"/>
                        <a:gd name="connsiteY6" fmla="*/ 0 h 2137719"/>
                        <a:gd name="connsiteX7" fmla="*/ 4315935 w 9467849"/>
                        <a:gd name="connsiteY7" fmla="*/ 0 h 2137719"/>
                        <a:gd name="connsiteX8" fmla="*/ 4977752 w 9467849"/>
                        <a:gd name="connsiteY8" fmla="*/ 0 h 2137719"/>
                        <a:gd name="connsiteX9" fmla="*/ 5639568 w 9467849"/>
                        <a:gd name="connsiteY9" fmla="*/ 0 h 2137719"/>
                        <a:gd name="connsiteX10" fmla="*/ 6138833 w 9467849"/>
                        <a:gd name="connsiteY10" fmla="*/ 0 h 2137719"/>
                        <a:gd name="connsiteX11" fmla="*/ 6475547 w 9467849"/>
                        <a:gd name="connsiteY11" fmla="*/ 0 h 2137719"/>
                        <a:gd name="connsiteX12" fmla="*/ 7137363 w 9467849"/>
                        <a:gd name="connsiteY12" fmla="*/ 0 h 2137719"/>
                        <a:gd name="connsiteX13" fmla="*/ 7555353 w 9467849"/>
                        <a:gd name="connsiteY13" fmla="*/ 0 h 2137719"/>
                        <a:gd name="connsiteX14" fmla="*/ 8298445 w 9467849"/>
                        <a:gd name="connsiteY14" fmla="*/ 0 h 2137719"/>
                        <a:gd name="connsiteX15" fmla="*/ 8797710 w 9467849"/>
                        <a:gd name="connsiteY15" fmla="*/ 0 h 2137719"/>
                        <a:gd name="connsiteX16" fmla="*/ 9467849 w 9467849"/>
                        <a:gd name="connsiteY16" fmla="*/ 825458 h 2137719"/>
                        <a:gd name="connsiteX17" fmla="*/ 9467849 w 9467849"/>
                        <a:gd name="connsiteY17" fmla="*/ 1312260 h 2137719"/>
                        <a:gd name="connsiteX18" fmla="*/ 8797710 w 9467849"/>
                        <a:gd name="connsiteY18" fmla="*/ 2137719 h 2137719"/>
                        <a:gd name="connsiteX19" fmla="*/ 8460996 w 9467849"/>
                        <a:gd name="connsiteY19" fmla="*/ 2137719 h 2137719"/>
                        <a:gd name="connsiteX20" fmla="*/ 8043007 w 9467849"/>
                        <a:gd name="connsiteY20" fmla="*/ 2137719 h 2137719"/>
                        <a:gd name="connsiteX21" fmla="*/ 7706293 w 9467849"/>
                        <a:gd name="connsiteY21" fmla="*/ 2137719 h 2137719"/>
                        <a:gd name="connsiteX22" fmla="*/ 7044477 w 9467849"/>
                        <a:gd name="connsiteY22" fmla="*/ 2137719 h 2137719"/>
                        <a:gd name="connsiteX23" fmla="*/ 6463936 w 9467849"/>
                        <a:gd name="connsiteY23" fmla="*/ 2137719 h 2137719"/>
                        <a:gd name="connsiteX24" fmla="*/ 6127222 w 9467849"/>
                        <a:gd name="connsiteY24" fmla="*/ 2137719 h 2137719"/>
                        <a:gd name="connsiteX25" fmla="*/ 5384130 w 9467849"/>
                        <a:gd name="connsiteY25" fmla="*/ 2137719 h 2137719"/>
                        <a:gd name="connsiteX26" fmla="*/ 4641038 w 9467849"/>
                        <a:gd name="connsiteY26" fmla="*/ 2137719 h 2137719"/>
                        <a:gd name="connsiteX27" fmla="*/ 4304324 w 9467849"/>
                        <a:gd name="connsiteY27" fmla="*/ 2137719 h 2137719"/>
                        <a:gd name="connsiteX28" fmla="*/ 3723784 w 9467849"/>
                        <a:gd name="connsiteY28" fmla="*/ 2137719 h 2137719"/>
                        <a:gd name="connsiteX29" fmla="*/ 2980691 w 9467849"/>
                        <a:gd name="connsiteY29" fmla="*/ 2137719 h 2137719"/>
                        <a:gd name="connsiteX30" fmla="*/ 2481426 w 9467849"/>
                        <a:gd name="connsiteY30" fmla="*/ 2137719 h 2137719"/>
                        <a:gd name="connsiteX31" fmla="*/ 1900885 w 9467849"/>
                        <a:gd name="connsiteY31" fmla="*/ 2137719 h 2137719"/>
                        <a:gd name="connsiteX32" fmla="*/ 1239069 w 9467849"/>
                        <a:gd name="connsiteY32" fmla="*/ 2137719 h 2137719"/>
                        <a:gd name="connsiteX33" fmla="*/ 670139 w 9467849"/>
                        <a:gd name="connsiteY33" fmla="*/ 2137719 h 2137719"/>
                        <a:gd name="connsiteX34" fmla="*/ 0 w 9467849"/>
                        <a:gd name="connsiteY34" fmla="*/ 1312260 h 2137719"/>
                        <a:gd name="connsiteX35" fmla="*/ 0 w 9467849"/>
                        <a:gd name="connsiteY35" fmla="*/ 825458 h 21377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</a:cxnLst>
                      <a:rect l="l" t="t" r="r" b="b"/>
                      <a:pathLst>
                        <a:path w="9467849" h="2137719" fill="none" extrusionOk="0">
                          <a:moveTo>
                            <a:pt x="0" y="825458"/>
                          </a:moveTo>
                          <a:cubicBezTo>
                            <a:pt x="8271" y="380970"/>
                            <a:pt x="196650" y="-68634"/>
                            <a:pt x="670139" y="0"/>
                          </a:cubicBezTo>
                          <a:cubicBezTo>
                            <a:pt x="838359" y="-59619"/>
                            <a:pt x="1064714" y="5150"/>
                            <a:pt x="1250680" y="0"/>
                          </a:cubicBezTo>
                          <a:cubicBezTo>
                            <a:pt x="1502208" y="-65392"/>
                            <a:pt x="1680966" y="69855"/>
                            <a:pt x="1912496" y="0"/>
                          </a:cubicBezTo>
                          <a:cubicBezTo>
                            <a:pt x="2144777" y="-23101"/>
                            <a:pt x="2254202" y="62712"/>
                            <a:pt x="2411761" y="0"/>
                          </a:cubicBezTo>
                          <a:cubicBezTo>
                            <a:pt x="2536127" y="-88004"/>
                            <a:pt x="2688781" y="30686"/>
                            <a:pt x="2829751" y="0"/>
                          </a:cubicBezTo>
                          <a:cubicBezTo>
                            <a:pt x="2939804" y="-57170"/>
                            <a:pt x="3162875" y="24746"/>
                            <a:pt x="3247740" y="0"/>
                          </a:cubicBezTo>
                          <a:cubicBezTo>
                            <a:pt x="3338498" y="-38950"/>
                            <a:pt x="3573550" y="-7211"/>
                            <a:pt x="3665729" y="0"/>
                          </a:cubicBezTo>
                          <a:cubicBezTo>
                            <a:pt x="3795670" y="-10304"/>
                            <a:pt x="3914892" y="4317"/>
                            <a:pt x="4164995" y="0"/>
                          </a:cubicBezTo>
                          <a:cubicBezTo>
                            <a:pt x="4371146" y="-52191"/>
                            <a:pt x="4500060" y="-13951"/>
                            <a:pt x="4582984" y="0"/>
                          </a:cubicBezTo>
                          <a:cubicBezTo>
                            <a:pt x="4670817" y="-8069"/>
                            <a:pt x="4764833" y="44852"/>
                            <a:pt x="4919698" y="0"/>
                          </a:cubicBezTo>
                          <a:cubicBezTo>
                            <a:pt x="5062962" y="-70955"/>
                            <a:pt x="5337536" y="103610"/>
                            <a:pt x="5581514" y="0"/>
                          </a:cubicBezTo>
                          <a:cubicBezTo>
                            <a:pt x="5836296" y="-75242"/>
                            <a:pt x="5778752" y="23338"/>
                            <a:pt x="5918228" y="0"/>
                          </a:cubicBezTo>
                          <a:cubicBezTo>
                            <a:pt x="6071273" y="-939"/>
                            <a:pt x="6167286" y="10533"/>
                            <a:pt x="6336217" y="0"/>
                          </a:cubicBezTo>
                          <a:cubicBezTo>
                            <a:pt x="6525657" y="-22692"/>
                            <a:pt x="6608729" y="44220"/>
                            <a:pt x="6672931" y="0"/>
                          </a:cubicBezTo>
                          <a:cubicBezTo>
                            <a:pt x="6769706" y="-21044"/>
                            <a:pt x="7184372" y="-7394"/>
                            <a:pt x="7416023" y="0"/>
                          </a:cubicBezTo>
                          <a:cubicBezTo>
                            <a:pt x="7639109" y="-39896"/>
                            <a:pt x="7727418" y="30615"/>
                            <a:pt x="7834012" y="0"/>
                          </a:cubicBezTo>
                          <a:cubicBezTo>
                            <a:pt x="7872478" y="-25536"/>
                            <a:pt x="8403578" y="57004"/>
                            <a:pt x="8797710" y="0"/>
                          </a:cubicBezTo>
                          <a:cubicBezTo>
                            <a:pt x="9141324" y="31228"/>
                            <a:pt x="9508138" y="342073"/>
                            <a:pt x="9467849" y="825458"/>
                          </a:cubicBezTo>
                          <a:cubicBezTo>
                            <a:pt x="9466810" y="997112"/>
                            <a:pt x="9454736" y="1157440"/>
                            <a:pt x="9467849" y="1312260"/>
                          </a:cubicBezTo>
                          <a:cubicBezTo>
                            <a:pt x="9439106" y="1789527"/>
                            <a:pt x="9104746" y="1981110"/>
                            <a:pt x="8797710" y="2137719"/>
                          </a:cubicBezTo>
                          <a:cubicBezTo>
                            <a:pt x="8507526" y="2181141"/>
                            <a:pt x="8418973" y="2065388"/>
                            <a:pt x="8217169" y="2137719"/>
                          </a:cubicBezTo>
                          <a:cubicBezTo>
                            <a:pt x="7982593" y="2205302"/>
                            <a:pt x="7989654" y="2137734"/>
                            <a:pt x="7799180" y="2137719"/>
                          </a:cubicBezTo>
                          <a:cubicBezTo>
                            <a:pt x="7611160" y="2145427"/>
                            <a:pt x="7594390" y="2096724"/>
                            <a:pt x="7462466" y="2137719"/>
                          </a:cubicBezTo>
                          <a:cubicBezTo>
                            <a:pt x="7307733" y="2155408"/>
                            <a:pt x="7061134" y="2068242"/>
                            <a:pt x="6881925" y="2137719"/>
                          </a:cubicBezTo>
                          <a:cubicBezTo>
                            <a:pt x="6695712" y="2182965"/>
                            <a:pt x="6362401" y="2044576"/>
                            <a:pt x="6220109" y="2137719"/>
                          </a:cubicBezTo>
                          <a:cubicBezTo>
                            <a:pt x="6092376" y="2226145"/>
                            <a:pt x="5912829" y="2089687"/>
                            <a:pt x="5720844" y="2137719"/>
                          </a:cubicBezTo>
                          <a:cubicBezTo>
                            <a:pt x="5490406" y="2177432"/>
                            <a:pt x="5395275" y="2108748"/>
                            <a:pt x="5302854" y="2137719"/>
                          </a:cubicBezTo>
                          <a:cubicBezTo>
                            <a:pt x="5216670" y="2191586"/>
                            <a:pt x="5062728" y="2104401"/>
                            <a:pt x="4966141" y="2137719"/>
                          </a:cubicBezTo>
                          <a:cubicBezTo>
                            <a:pt x="4847272" y="2134853"/>
                            <a:pt x="4453807" y="2092172"/>
                            <a:pt x="4304324" y="2137719"/>
                          </a:cubicBezTo>
                          <a:cubicBezTo>
                            <a:pt x="4105363" y="2151933"/>
                            <a:pt x="3995552" y="2087046"/>
                            <a:pt x="3805059" y="2137719"/>
                          </a:cubicBezTo>
                          <a:cubicBezTo>
                            <a:pt x="3623217" y="2139250"/>
                            <a:pt x="3424053" y="2080110"/>
                            <a:pt x="3224518" y="2137719"/>
                          </a:cubicBezTo>
                          <a:cubicBezTo>
                            <a:pt x="3014046" y="2208131"/>
                            <a:pt x="2935753" y="2127047"/>
                            <a:pt x="2806529" y="2137719"/>
                          </a:cubicBezTo>
                          <a:cubicBezTo>
                            <a:pt x="2700010" y="2139248"/>
                            <a:pt x="2620245" y="2125278"/>
                            <a:pt x="2469815" y="2137719"/>
                          </a:cubicBezTo>
                          <a:cubicBezTo>
                            <a:pt x="2303241" y="2193161"/>
                            <a:pt x="1991684" y="2096611"/>
                            <a:pt x="1726723" y="2137719"/>
                          </a:cubicBezTo>
                          <a:cubicBezTo>
                            <a:pt x="1509976" y="2197201"/>
                            <a:pt x="981562" y="2031907"/>
                            <a:pt x="670139" y="2137719"/>
                          </a:cubicBezTo>
                          <a:cubicBezTo>
                            <a:pt x="493195" y="2015624"/>
                            <a:pt x="-28565" y="1866348"/>
                            <a:pt x="0" y="1312260"/>
                          </a:cubicBezTo>
                          <a:cubicBezTo>
                            <a:pt x="-11312" y="1143585"/>
                            <a:pt x="14375" y="973771"/>
                            <a:pt x="0" y="825458"/>
                          </a:cubicBezTo>
                          <a:close/>
                        </a:path>
                        <a:path w="9467849" h="2137719" stroke="0" extrusionOk="0">
                          <a:moveTo>
                            <a:pt x="0" y="825458"/>
                          </a:moveTo>
                          <a:cubicBezTo>
                            <a:pt x="-39297" y="399136"/>
                            <a:pt x="356200" y="-35308"/>
                            <a:pt x="670139" y="0"/>
                          </a:cubicBezTo>
                          <a:cubicBezTo>
                            <a:pt x="790209" y="34278"/>
                            <a:pt x="1013713" y="30239"/>
                            <a:pt x="1169404" y="0"/>
                          </a:cubicBezTo>
                          <a:cubicBezTo>
                            <a:pt x="1278242" y="-61040"/>
                            <a:pt x="1574474" y="-7924"/>
                            <a:pt x="1831221" y="0"/>
                          </a:cubicBezTo>
                          <a:cubicBezTo>
                            <a:pt x="2098789" y="-59390"/>
                            <a:pt x="2219031" y="52627"/>
                            <a:pt x="2330486" y="0"/>
                          </a:cubicBezTo>
                          <a:cubicBezTo>
                            <a:pt x="2445157" y="-52820"/>
                            <a:pt x="2879730" y="105425"/>
                            <a:pt x="3073578" y="0"/>
                          </a:cubicBezTo>
                          <a:cubicBezTo>
                            <a:pt x="3240761" y="-94929"/>
                            <a:pt x="3571992" y="102354"/>
                            <a:pt x="3735394" y="0"/>
                          </a:cubicBezTo>
                          <a:cubicBezTo>
                            <a:pt x="3943977" y="-114384"/>
                            <a:pt x="4111950" y="-24316"/>
                            <a:pt x="4315935" y="0"/>
                          </a:cubicBezTo>
                          <a:cubicBezTo>
                            <a:pt x="4537991" y="-21456"/>
                            <a:pt x="4765543" y="26923"/>
                            <a:pt x="4977752" y="0"/>
                          </a:cubicBezTo>
                          <a:cubicBezTo>
                            <a:pt x="5223678" y="3491"/>
                            <a:pt x="5342919" y="2501"/>
                            <a:pt x="5639568" y="0"/>
                          </a:cubicBezTo>
                          <a:cubicBezTo>
                            <a:pt x="5938922" y="-19206"/>
                            <a:pt x="5961685" y="34283"/>
                            <a:pt x="6138833" y="0"/>
                          </a:cubicBezTo>
                          <a:cubicBezTo>
                            <a:pt x="6308533" y="-35628"/>
                            <a:pt x="6365074" y="31593"/>
                            <a:pt x="6475547" y="0"/>
                          </a:cubicBezTo>
                          <a:cubicBezTo>
                            <a:pt x="6578171" y="5098"/>
                            <a:pt x="6915658" y="-2373"/>
                            <a:pt x="7137363" y="0"/>
                          </a:cubicBezTo>
                          <a:cubicBezTo>
                            <a:pt x="7372418" y="-47818"/>
                            <a:pt x="7394521" y="22109"/>
                            <a:pt x="7555353" y="0"/>
                          </a:cubicBezTo>
                          <a:cubicBezTo>
                            <a:pt x="7743212" y="-43374"/>
                            <a:pt x="8081177" y="44600"/>
                            <a:pt x="8298445" y="0"/>
                          </a:cubicBezTo>
                          <a:cubicBezTo>
                            <a:pt x="8507131" y="-75832"/>
                            <a:pt x="8682512" y="-8131"/>
                            <a:pt x="8797710" y="0"/>
                          </a:cubicBezTo>
                          <a:cubicBezTo>
                            <a:pt x="9205089" y="102565"/>
                            <a:pt x="9408969" y="390974"/>
                            <a:pt x="9467849" y="825458"/>
                          </a:cubicBezTo>
                          <a:cubicBezTo>
                            <a:pt x="9502349" y="973399"/>
                            <a:pt x="9428374" y="1205686"/>
                            <a:pt x="9467849" y="1312260"/>
                          </a:cubicBezTo>
                          <a:cubicBezTo>
                            <a:pt x="9477393" y="1666958"/>
                            <a:pt x="9101345" y="2069519"/>
                            <a:pt x="8797710" y="2137719"/>
                          </a:cubicBezTo>
                          <a:cubicBezTo>
                            <a:pt x="8642112" y="2176934"/>
                            <a:pt x="8634842" y="2120067"/>
                            <a:pt x="8460996" y="2137719"/>
                          </a:cubicBezTo>
                          <a:cubicBezTo>
                            <a:pt x="8314702" y="2115425"/>
                            <a:pt x="8205251" y="2091683"/>
                            <a:pt x="8043007" y="2137719"/>
                          </a:cubicBezTo>
                          <a:cubicBezTo>
                            <a:pt x="7886158" y="2212039"/>
                            <a:pt x="7810909" y="2118316"/>
                            <a:pt x="7706293" y="2137719"/>
                          </a:cubicBezTo>
                          <a:cubicBezTo>
                            <a:pt x="7587602" y="2226933"/>
                            <a:pt x="7328163" y="2113204"/>
                            <a:pt x="7044477" y="2137719"/>
                          </a:cubicBezTo>
                          <a:cubicBezTo>
                            <a:pt x="6779500" y="2142514"/>
                            <a:pt x="6686168" y="2085089"/>
                            <a:pt x="6463936" y="2137719"/>
                          </a:cubicBezTo>
                          <a:cubicBezTo>
                            <a:pt x="6237631" y="2207224"/>
                            <a:pt x="6280105" y="2134228"/>
                            <a:pt x="6127222" y="2137719"/>
                          </a:cubicBezTo>
                          <a:cubicBezTo>
                            <a:pt x="5992434" y="2151193"/>
                            <a:pt x="5543014" y="1991034"/>
                            <a:pt x="5384130" y="2137719"/>
                          </a:cubicBezTo>
                          <a:cubicBezTo>
                            <a:pt x="5208838" y="2252545"/>
                            <a:pt x="4889737" y="2100299"/>
                            <a:pt x="4641038" y="2137719"/>
                          </a:cubicBezTo>
                          <a:cubicBezTo>
                            <a:pt x="4427262" y="2163273"/>
                            <a:pt x="4451216" y="2101345"/>
                            <a:pt x="4304324" y="2137719"/>
                          </a:cubicBezTo>
                          <a:cubicBezTo>
                            <a:pt x="4137134" y="2177022"/>
                            <a:pt x="3852965" y="2062956"/>
                            <a:pt x="3723784" y="2137719"/>
                          </a:cubicBezTo>
                          <a:cubicBezTo>
                            <a:pt x="3619738" y="2180317"/>
                            <a:pt x="3186843" y="2009829"/>
                            <a:pt x="2980691" y="2137719"/>
                          </a:cubicBezTo>
                          <a:cubicBezTo>
                            <a:pt x="2731648" y="2205886"/>
                            <a:pt x="2638561" y="2088253"/>
                            <a:pt x="2481426" y="2137719"/>
                          </a:cubicBezTo>
                          <a:cubicBezTo>
                            <a:pt x="2305030" y="2184077"/>
                            <a:pt x="2145450" y="2043263"/>
                            <a:pt x="1900885" y="2137719"/>
                          </a:cubicBezTo>
                          <a:cubicBezTo>
                            <a:pt x="1634430" y="2203884"/>
                            <a:pt x="1533154" y="2003993"/>
                            <a:pt x="1239069" y="2137719"/>
                          </a:cubicBezTo>
                          <a:cubicBezTo>
                            <a:pt x="924934" y="2197252"/>
                            <a:pt x="917888" y="2081819"/>
                            <a:pt x="670139" y="2137719"/>
                          </a:cubicBezTo>
                          <a:cubicBezTo>
                            <a:pt x="293417" y="2183072"/>
                            <a:pt x="-114239" y="1718838"/>
                            <a:pt x="0" y="1312260"/>
                          </a:cubicBezTo>
                          <a:cubicBezTo>
                            <a:pt x="-23885" y="1206283"/>
                            <a:pt x="-18626" y="932688"/>
                            <a:pt x="0" y="825458"/>
                          </a:cubicBezTo>
                          <a:close/>
                        </a:path>
                        <a:path w="9467849" h="2137719" fill="none" stroke="0" extrusionOk="0">
                          <a:moveTo>
                            <a:pt x="0" y="825458"/>
                          </a:moveTo>
                          <a:cubicBezTo>
                            <a:pt x="-24606" y="348743"/>
                            <a:pt x="236699" y="23303"/>
                            <a:pt x="670139" y="0"/>
                          </a:cubicBezTo>
                          <a:cubicBezTo>
                            <a:pt x="841964" y="-7119"/>
                            <a:pt x="1078572" y="57976"/>
                            <a:pt x="1250680" y="0"/>
                          </a:cubicBezTo>
                          <a:cubicBezTo>
                            <a:pt x="1495861" y="-77811"/>
                            <a:pt x="1729808" y="67531"/>
                            <a:pt x="1912496" y="0"/>
                          </a:cubicBezTo>
                          <a:cubicBezTo>
                            <a:pt x="2110975" y="-44516"/>
                            <a:pt x="2268389" y="26774"/>
                            <a:pt x="2411761" y="0"/>
                          </a:cubicBezTo>
                          <a:cubicBezTo>
                            <a:pt x="2548711" y="-60584"/>
                            <a:pt x="2728097" y="68301"/>
                            <a:pt x="2829751" y="0"/>
                          </a:cubicBezTo>
                          <a:cubicBezTo>
                            <a:pt x="2957717" y="-46212"/>
                            <a:pt x="3151788" y="34761"/>
                            <a:pt x="3247740" y="0"/>
                          </a:cubicBezTo>
                          <a:cubicBezTo>
                            <a:pt x="3347372" y="-21210"/>
                            <a:pt x="3584770" y="-16437"/>
                            <a:pt x="3665729" y="0"/>
                          </a:cubicBezTo>
                          <a:cubicBezTo>
                            <a:pt x="3734126" y="-380"/>
                            <a:pt x="3913529" y="53445"/>
                            <a:pt x="4164995" y="0"/>
                          </a:cubicBezTo>
                          <a:cubicBezTo>
                            <a:pt x="4370476" y="-37807"/>
                            <a:pt x="4474088" y="10602"/>
                            <a:pt x="4582984" y="0"/>
                          </a:cubicBezTo>
                          <a:cubicBezTo>
                            <a:pt x="4659534" y="-10733"/>
                            <a:pt x="4760500" y="29649"/>
                            <a:pt x="4919698" y="0"/>
                          </a:cubicBezTo>
                          <a:cubicBezTo>
                            <a:pt x="5108548" y="-63466"/>
                            <a:pt x="5312443" y="73297"/>
                            <a:pt x="5581514" y="0"/>
                          </a:cubicBezTo>
                          <a:cubicBezTo>
                            <a:pt x="5849713" y="-64462"/>
                            <a:pt x="5783518" y="-916"/>
                            <a:pt x="5918228" y="0"/>
                          </a:cubicBezTo>
                          <a:cubicBezTo>
                            <a:pt x="6079795" y="6916"/>
                            <a:pt x="6139154" y="19137"/>
                            <a:pt x="6336217" y="0"/>
                          </a:cubicBezTo>
                          <a:cubicBezTo>
                            <a:pt x="6497550" y="-12644"/>
                            <a:pt x="6588011" y="46093"/>
                            <a:pt x="6672931" y="0"/>
                          </a:cubicBezTo>
                          <a:cubicBezTo>
                            <a:pt x="6737139" y="-3392"/>
                            <a:pt x="7168779" y="3830"/>
                            <a:pt x="7416023" y="0"/>
                          </a:cubicBezTo>
                          <a:cubicBezTo>
                            <a:pt x="7627455" y="-21309"/>
                            <a:pt x="7749893" y="23576"/>
                            <a:pt x="7834012" y="0"/>
                          </a:cubicBezTo>
                          <a:cubicBezTo>
                            <a:pt x="7917789" y="24516"/>
                            <a:pt x="8386674" y="86942"/>
                            <a:pt x="8797710" y="0"/>
                          </a:cubicBezTo>
                          <a:cubicBezTo>
                            <a:pt x="9177706" y="41856"/>
                            <a:pt x="9496392" y="376828"/>
                            <a:pt x="9467849" y="825458"/>
                          </a:cubicBezTo>
                          <a:cubicBezTo>
                            <a:pt x="9470095" y="1034803"/>
                            <a:pt x="9444238" y="1177402"/>
                            <a:pt x="9467849" y="1312260"/>
                          </a:cubicBezTo>
                          <a:cubicBezTo>
                            <a:pt x="9413504" y="1785186"/>
                            <a:pt x="9236469" y="2008814"/>
                            <a:pt x="8797710" y="2137719"/>
                          </a:cubicBezTo>
                          <a:cubicBezTo>
                            <a:pt x="8567126" y="2197717"/>
                            <a:pt x="8413646" y="2093747"/>
                            <a:pt x="8217169" y="2137719"/>
                          </a:cubicBezTo>
                          <a:cubicBezTo>
                            <a:pt x="8000580" y="2208638"/>
                            <a:pt x="7973811" y="2137856"/>
                            <a:pt x="7799180" y="2137719"/>
                          </a:cubicBezTo>
                          <a:cubicBezTo>
                            <a:pt x="7612698" y="2140523"/>
                            <a:pt x="7595918" y="2091902"/>
                            <a:pt x="7462466" y="2137719"/>
                          </a:cubicBezTo>
                          <a:cubicBezTo>
                            <a:pt x="7356915" y="2153026"/>
                            <a:pt x="7105874" y="2083194"/>
                            <a:pt x="6881925" y="2137719"/>
                          </a:cubicBezTo>
                          <a:cubicBezTo>
                            <a:pt x="6653746" y="2195953"/>
                            <a:pt x="6344241" y="2063237"/>
                            <a:pt x="6220109" y="2137719"/>
                          </a:cubicBezTo>
                          <a:cubicBezTo>
                            <a:pt x="6113032" y="2261999"/>
                            <a:pt x="5952921" y="2096900"/>
                            <a:pt x="5720844" y="2137719"/>
                          </a:cubicBezTo>
                          <a:cubicBezTo>
                            <a:pt x="5470395" y="2198248"/>
                            <a:pt x="5385564" y="2077141"/>
                            <a:pt x="5302854" y="2137719"/>
                          </a:cubicBezTo>
                          <a:cubicBezTo>
                            <a:pt x="5204760" y="2207694"/>
                            <a:pt x="5043474" y="2116668"/>
                            <a:pt x="4966141" y="2137719"/>
                          </a:cubicBezTo>
                          <a:cubicBezTo>
                            <a:pt x="4857102" y="2176435"/>
                            <a:pt x="4484364" y="2116080"/>
                            <a:pt x="4304324" y="2137719"/>
                          </a:cubicBezTo>
                          <a:cubicBezTo>
                            <a:pt x="4121432" y="2158218"/>
                            <a:pt x="3943496" y="2128277"/>
                            <a:pt x="3805059" y="2137719"/>
                          </a:cubicBezTo>
                          <a:cubicBezTo>
                            <a:pt x="3586388" y="2202536"/>
                            <a:pt x="3430531" y="2043861"/>
                            <a:pt x="3224518" y="2137719"/>
                          </a:cubicBezTo>
                          <a:cubicBezTo>
                            <a:pt x="2992301" y="2208190"/>
                            <a:pt x="2926786" y="2141545"/>
                            <a:pt x="2806529" y="2137719"/>
                          </a:cubicBezTo>
                          <a:cubicBezTo>
                            <a:pt x="2714167" y="2140479"/>
                            <a:pt x="2591564" y="2111344"/>
                            <a:pt x="2469815" y="2137719"/>
                          </a:cubicBezTo>
                          <a:cubicBezTo>
                            <a:pt x="2367606" y="2156069"/>
                            <a:pt x="1924779" y="2076502"/>
                            <a:pt x="1726723" y="2137719"/>
                          </a:cubicBezTo>
                          <a:cubicBezTo>
                            <a:pt x="1496074" y="2204481"/>
                            <a:pt x="973676" y="2058292"/>
                            <a:pt x="670139" y="2137719"/>
                          </a:cubicBezTo>
                          <a:cubicBezTo>
                            <a:pt x="393501" y="2043711"/>
                            <a:pt x="52547" y="1819881"/>
                            <a:pt x="0" y="1312260"/>
                          </a:cubicBezTo>
                          <a:cubicBezTo>
                            <a:pt x="13354" y="1125673"/>
                            <a:pt x="-22682" y="1006545"/>
                            <a:pt x="0" y="825458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336324" y="1152525"/>
            <a:ext cx="1988151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336325" y="4505325"/>
            <a:ext cx="2083402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149178" y="1073373"/>
            <a:ext cx="10046044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150536" y="2061020"/>
            <a:ext cx="10044685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149178" y="3030132"/>
            <a:ext cx="10044684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149178" y="4454898"/>
            <a:ext cx="10044684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id="{DF56F263-D43B-4D32-B836-F7AD6CD65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0"/>
            <a:ext cx="6857998" cy="12192001"/>
          </a:xfrm>
          <a:prstGeom prst="rect">
            <a:avLst/>
          </a:prstGeom>
        </p:spPr>
      </p:pic>
      <p:sp>
        <p:nvSpPr>
          <p:cNvPr id="31" name="Rectangle: Rounded Corners 43">
            <a:extLst>
              <a:ext uri="{FF2B5EF4-FFF2-40B4-BE49-F238E27FC236}">
                <a16:creationId xmlns:a16="http://schemas.microsoft.com/office/drawing/2014/main" id="{E2DEFBE1-71D5-463C-96F2-243CAF1955CF}"/>
              </a:ext>
            </a:extLst>
          </p:cNvPr>
          <p:cNvSpPr/>
          <p:nvPr/>
        </p:nvSpPr>
        <p:spPr>
          <a:xfrm>
            <a:off x="1466729" y="3941449"/>
            <a:ext cx="10517262" cy="970934"/>
          </a:xfrm>
          <a:custGeom>
            <a:avLst/>
            <a:gdLst>
              <a:gd name="connsiteX0" fmla="*/ 0 w 10517262"/>
              <a:gd name="connsiteY0" fmla="*/ 161826 h 970934"/>
              <a:gd name="connsiteX1" fmla="*/ 161826 w 10517262"/>
              <a:gd name="connsiteY1" fmla="*/ 0 h 970934"/>
              <a:gd name="connsiteX2" fmla="*/ 455642 w 10517262"/>
              <a:gd name="connsiteY2" fmla="*/ 0 h 970934"/>
              <a:gd name="connsiteX3" fmla="*/ 953330 w 10517262"/>
              <a:gd name="connsiteY3" fmla="*/ 0 h 970934"/>
              <a:gd name="connsiteX4" fmla="*/ 1349082 w 10517262"/>
              <a:gd name="connsiteY4" fmla="*/ 0 h 970934"/>
              <a:gd name="connsiteX5" fmla="*/ 1846770 w 10517262"/>
              <a:gd name="connsiteY5" fmla="*/ 0 h 970934"/>
              <a:gd name="connsiteX6" fmla="*/ 2242522 w 10517262"/>
              <a:gd name="connsiteY6" fmla="*/ 0 h 970934"/>
              <a:gd name="connsiteX7" fmla="*/ 2842146 w 10517262"/>
              <a:gd name="connsiteY7" fmla="*/ 0 h 970934"/>
              <a:gd name="connsiteX8" fmla="*/ 3237898 w 10517262"/>
              <a:gd name="connsiteY8" fmla="*/ 0 h 970934"/>
              <a:gd name="connsiteX9" fmla="*/ 3735586 w 10517262"/>
              <a:gd name="connsiteY9" fmla="*/ 0 h 970934"/>
              <a:gd name="connsiteX10" fmla="*/ 4335210 w 10517262"/>
              <a:gd name="connsiteY10" fmla="*/ 0 h 970934"/>
              <a:gd name="connsiteX11" fmla="*/ 4934834 w 10517262"/>
              <a:gd name="connsiteY11" fmla="*/ 0 h 970934"/>
              <a:gd name="connsiteX12" fmla="*/ 5738330 w 10517262"/>
              <a:gd name="connsiteY12" fmla="*/ 0 h 970934"/>
              <a:gd name="connsiteX13" fmla="*/ 6439891 w 10517262"/>
              <a:gd name="connsiteY13" fmla="*/ 0 h 970934"/>
              <a:gd name="connsiteX14" fmla="*/ 6733706 w 10517262"/>
              <a:gd name="connsiteY14" fmla="*/ 0 h 970934"/>
              <a:gd name="connsiteX15" fmla="*/ 7537203 w 10517262"/>
              <a:gd name="connsiteY15" fmla="*/ 0 h 970934"/>
              <a:gd name="connsiteX16" fmla="*/ 8340699 w 10517262"/>
              <a:gd name="connsiteY16" fmla="*/ 0 h 970934"/>
              <a:gd name="connsiteX17" fmla="*/ 8736451 w 10517262"/>
              <a:gd name="connsiteY17" fmla="*/ 0 h 970934"/>
              <a:gd name="connsiteX18" fmla="*/ 9539947 w 10517262"/>
              <a:gd name="connsiteY18" fmla="*/ 0 h 970934"/>
              <a:gd name="connsiteX19" fmla="*/ 10355436 w 10517262"/>
              <a:gd name="connsiteY19" fmla="*/ 0 h 970934"/>
              <a:gd name="connsiteX20" fmla="*/ 10517262 w 10517262"/>
              <a:gd name="connsiteY20" fmla="*/ 161826 h 970934"/>
              <a:gd name="connsiteX21" fmla="*/ 10517262 w 10517262"/>
              <a:gd name="connsiteY21" fmla="*/ 472521 h 970934"/>
              <a:gd name="connsiteX22" fmla="*/ 10517262 w 10517262"/>
              <a:gd name="connsiteY22" fmla="*/ 809108 h 970934"/>
              <a:gd name="connsiteX23" fmla="*/ 10355436 w 10517262"/>
              <a:gd name="connsiteY23" fmla="*/ 970934 h 970934"/>
              <a:gd name="connsiteX24" fmla="*/ 9653876 w 10517262"/>
              <a:gd name="connsiteY24" fmla="*/ 970934 h 970934"/>
              <a:gd name="connsiteX25" fmla="*/ 9156188 w 10517262"/>
              <a:gd name="connsiteY25" fmla="*/ 970934 h 970934"/>
              <a:gd name="connsiteX26" fmla="*/ 8862372 w 10517262"/>
              <a:gd name="connsiteY26" fmla="*/ 970934 h 970934"/>
              <a:gd name="connsiteX27" fmla="*/ 8568556 w 10517262"/>
              <a:gd name="connsiteY27" fmla="*/ 970934 h 970934"/>
              <a:gd name="connsiteX28" fmla="*/ 8172804 w 10517262"/>
              <a:gd name="connsiteY28" fmla="*/ 970934 h 970934"/>
              <a:gd name="connsiteX29" fmla="*/ 7777052 w 10517262"/>
              <a:gd name="connsiteY29" fmla="*/ 970934 h 970934"/>
              <a:gd name="connsiteX30" fmla="*/ 7381300 w 10517262"/>
              <a:gd name="connsiteY30" fmla="*/ 970934 h 970934"/>
              <a:gd name="connsiteX31" fmla="*/ 6577804 w 10517262"/>
              <a:gd name="connsiteY31" fmla="*/ 970934 h 970934"/>
              <a:gd name="connsiteX32" fmla="*/ 5876244 w 10517262"/>
              <a:gd name="connsiteY32" fmla="*/ 970934 h 970934"/>
              <a:gd name="connsiteX33" fmla="*/ 5378556 w 10517262"/>
              <a:gd name="connsiteY33" fmla="*/ 970934 h 970934"/>
              <a:gd name="connsiteX34" fmla="*/ 4880868 w 10517262"/>
              <a:gd name="connsiteY34" fmla="*/ 970934 h 970934"/>
              <a:gd name="connsiteX35" fmla="*/ 4587052 w 10517262"/>
              <a:gd name="connsiteY35" fmla="*/ 970934 h 970934"/>
              <a:gd name="connsiteX36" fmla="*/ 3885492 w 10517262"/>
              <a:gd name="connsiteY36" fmla="*/ 970934 h 970934"/>
              <a:gd name="connsiteX37" fmla="*/ 3183932 w 10517262"/>
              <a:gd name="connsiteY37" fmla="*/ 970934 h 970934"/>
              <a:gd name="connsiteX38" fmla="*/ 2482371 w 10517262"/>
              <a:gd name="connsiteY38" fmla="*/ 970934 h 970934"/>
              <a:gd name="connsiteX39" fmla="*/ 1780811 w 10517262"/>
              <a:gd name="connsiteY39" fmla="*/ 970934 h 970934"/>
              <a:gd name="connsiteX40" fmla="*/ 1079251 w 10517262"/>
              <a:gd name="connsiteY40" fmla="*/ 970934 h 970934"/>
              <a:gd name="connsiteX41" fmla="*/ 161826 w 10517262"/>
              <a:gd name="connsiteY41" fmla="*/ 970934 h 970934"/>
              <a:gd name="connsiteX42" fmla="*/ 0 w 10517262"/>
              <a:gd name="connsiteY42" fmla="*/ 809108 h 970934"/>
              <a:gd name="connsiteX43" fmla="*/ 0 w 10517262"/>
              <a:gd name="connsiteY43" fmla="*/ 478994 h 970934"/>
              <a:gd name="connsiteX44" fmla="*/ 0 w 10517262"/>
              <a:gd name="connsiteY44" fmla="*/ 161826 h 9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517262" h="970934" fill="none" extrusionOk="0">
                <a:moveTo>
                  <a:pt x="0" y="161826"/>
                </a:moveTo>
                <a:cubicBezTo>
                  <a:pt x="5967" y="69618"/>
                  <a:pt x="77124" y="25467"/>
                  <a:pt x="161826" y="0"/>
                </a:cubicBezTo>
                <a:cubicBezTo>
                  <a:pt x="302750" y="-13341"/>
                  <a:pt x="325701" y="14144"/>
                  <a:pt x="455642" y="0"/>
                </a:cubicBezTo>
                <a:cubicBezTo>
                  <a:pt x="585583" y="-14144"/>
                  <a:pt x="800758" y="2483"/>
                  <a:pt x="953330" y="0"/>
                </a:cubicBezTo>
                <a:cubicBezTo>
                  <a:pt x="1105902" y="-2483"/>
                  <a:pt x="1198648" y="2457"/>
                  <a:pt x="1349082" y="0"/>
                </a:cubicBezTo>
                <a:cubicBezTo>
                  <a:pt x="1499516" y="-2457"/>
                  <a:pt x="1671001" y="26023"/>
                  <a:pt x="1846770" y="0"/>
                </a:cubicBezTo>
                <a:cubicBezTo>
                  <a:pt x="2022539" y="-26023"/>
                  <a:pt x="2124530" y="6028"/>
                  <a:pt x="2242522" y="0"/>
                </a:cubicBezTo>
                <a:cubicBezTo>
                  <a:pt x="2360514" y="-6028"/>
                  <a:pt x="2672333" y="47760"/>
                  <a:pt x="2842146" y="0"/>
                </a:cubicBezTo>
                <a:cubicBezTo>
                  <a:pt x="3011959" y="-47760"/>
                  <a:pt x="3113186" y="18759"/>
                  <a:pt x="3237898" y="0"/>
                </a:cubicBezTo>
                <a:cubicBezTo>
                  <a:pt x="3362610" y="-18759"/>
                  <a:pt x="3594452" y="2631"/>
                  <a:pt x="3735586" y="0"/>
                </a:cubicBezTo>
                <a:cubicBezTo>
                  <a:pt x="3876720" y="-2631"/>
                  <a:pt x="4104802" y="21198"/>
                  <a:pt x="4335210" y="0"/>
                </a:cubicBezTo>
                <a:cubicBezTo>
                  <a:pt x="4565618" y="-21198"/>
                  <a:pt x="4713239" y="5793"/>
                  <a:pt x="4934834" y="0"/>
                </a:cubicBezTo>
                <a:cubicBezTo>
                  <a:pt x="5156429" y="-5793"/>
                  <a:pt x="5408516" y="95412"/>
                  <a:pt x="5738330" y="0"/>
                </a:cubicBezTo>
                <a:cubicBezTo>
                  <a:pt x="6068144" y="-95412"/>
                  <a:pt x="6126372" y="29766"/>
                  <a:pt x="6439891" y="0"/>
                </a:cubicBezTo>
                <a:cubicBezTo>
                  <a:pt x="6753410" y="-29766"/>
                  <a:pt x="6597353" y="33623"/>
                  <a:pt x="6733706" y="0"/>
                </a:cubicBezTo>
                <a:cubicBezTo>
                  <a:pt x="6870060" y="-33623"/>
                  <a:pt x="7360408" y="65687"/>
                  <a:pt x="7537203" y="0"/>
                </a:cubicBezTo>
                <a:cubicBezTo>
                  <a:pt x="7713998" y="-65687"/>
                  <a:pt x="8071716" y="29270"/>
                  <a:pt x="8340699" y="0"/>
                </a:cubicBezTo>
                <a:cubicBezTo>
                  <a:pt x="8609682" y="-29270"/>
                  <a:pt x="8593498" y="31288"/>
                  <a:pt x="8736451" y="0"/>
                </a:cubicBezTo>
                <a:cubicBezTo>
                  <a:pt x="8879404" y="-31288"/>
                  <a:pt x="9341144" y="65099"/>
                  <a:pt x="9539947" y="0"/>
                </a:cubicBezTo>
                <a:cubicBezTo>
                  <a:pt x="9738750" y="-65099"/>
                  <a:pt x="10027400" y="51542"/>
                  <a:pt x="10355436" y="0"/>
                </a:cubicBezTo>
                <a:cubicBezTo>
                  <a:pt x="10435487" y="25071"/>
                  <a:pt x="10497347" y="66101"/>
                  <a:pt x="10517262" y="161826"/>
                </a:cubicBezTo>
                <a:cubicBezTo>
                  <a:pt x="10540613" y="316462"/>
                  <a:pt x="10514166" y="335976"/>
                  <a:pt x="10517262" y="472521"/>
                </a:cubicBezTo>
                <a:cubicBezTo>
                  <a:pt x="10520358" y="609066"/>
                  <a:pt x="10508866" y="680645"/>
                  <a:pt x="10517262" y="809108"/>
                </a:cubicBezTo>
                <a:cubicBezTo>
                  <a:pt x="10523548" y="891438"/>
                  <a:pt x="10438396" y="973155"/>
                  <a:pt x="10355436" y="970934"/>
                </a:cubicBezTo>
                <a:cubicBezTo>
                  <a:pt x="10149187" y="1034878"/>
                  <a:pt x="9838981" y="892196"/>
                  <a:pt x="9653876" y="970934"/>
                </a:cubicBezTo>
                <a:cubicBezTo>
                  <a:pt x="9468771" y="1049672"/>
                  <a:pt x="9348095" y="912159"/>
                  <a:pt x="9156188" y="970934"/>
                </a:cubicBezTo>
                <a:cubicBezTo>
                  <a:pt x="8964281" y="1029709"/>
                  <a:pt x="8992471" y="953794"/>
                  <a:pt x="8862372" y="970934"/>
                </a:cubicBezTo>
                <a:cubicBezTo>
                  <a:pt x="8732273" y="988074"/>
                  <a:pt x="8687662" y="946650"/>
                  <a:pt x="8568556" y="970934"/>
                </a:cubicBezTo>
                <a:cubicBezTo>
                  <a:pt x="8449450" y="995218"/>
                  <a:pt x="8282895" y="948315"/>
                  <a:pt x="8172804" y="970934"/>
                </a:cubicBezTo>
                <a:cubicBezTo>
                  <a:pt x="8062713" y="993553"/>
                  <a:pt x="7888149" y="941742"/>
                  <a:pt x="7777052" y="970934"/>
                </a:cubicBezTo>
                <a:cubicBezTo>
                  <a:pt x="7665955" y="1000126"/>
                  <a:pt x="7511186" y="964806"/>
                  <a:pt x="7381300" y="970934"/>
                </a:cubicBezTo>
                <a:cubicBezTo>
                  <a:pt x="7251414" y="977062"/>
                  <a:pt x="6923588" y="927009"/>
                  <a:pt x="6577804" y="970934"/>
                </a:cubicBezTo>
                <a:cubicBezTo>
                  <a:pt x="6232020" y="1014859"/>
                  <a:pt x="6220048" y="907381"/>
                  <a:pt x="5876244" y="970934"/>
                </a:cubicBezTo>
                <a:cubicBezTo>
                  <a:pt x="5532440" y="1034487"/>
                  <a:pt x="5577388" y="937895"/>
                  <a:pt x="5378556" y="970934"/>
                </a:cubicBezTo>
                <a:cubicBezTo>
                  <a:pt x="5179724" y="1003973"/>
                  <a:pt x="4982285" y="952686"/>
                  <a:pt x="4880868" y="970934"/>
                </a:cubicBezTo>
                <a:cubicBezTo>
                  <a:pt x="4779451" y="989182"/>
                  <a:pt x="4686663" y="947158"/>
                  <a:pt x="4587052" y="970934"/>
                </a:cubicBezTo>
                <a:cubicBezTo>
                  <a:pt x="4487441" y="994710"/>
                  <a:pt x="4171122" y="929348"/>
                  <a:pt x="3885492" y="970934"/>
                </a:cubicBezTo>
                <a:cubicBezTo>
                  <a:pt x="3599862" y="1012520"/>
                  <a:pt x="3474745" y="916141"/>
                  <a:pt x="3183932" y="970934"/>
                </a:cubicBezTo>
                <a:cubicBezTo>
                  <a:pt x="2893119" y="1025727"/>
                  <a:pt x="2684983" y="962014"/>
                  <a:pt x="2482371" y="970934"/>
                </a:cubicBezTo>
                <a:cubicBezTo>
                  <a:pt x="2279759" y="979854"/>
                  <a:pt x="2098232" y="940048"/>
                  <a:pt x="1780811" y="970934"/>
                </a:cubicBezTo>
                <a:cubicBezTo>
                  <a:pt x="1463390" y="1001820"/>
                  <a:pt x="1269633" y="958647"/>
                  <a:pt x="1079251" y="970934"/>
                </a:cubicBezTo>
                <a:cubicBezTo>
                  <a:pt x="888869" y="983221"/>
                  <a:pt x="607839" y="939564"/>
                  <a:pt x="161826" y="970934"/>
                </a:cubicBezTo>
                <a:cubicBezTo>
                  <a:pt x="59771" y="961058"/>
                  <a:pt x="4210" y="903984"/>
                  <a:pt x="0" y="809108"/>
                </a:cubicBezTo>
                <a:cubicBezTo>
                  <a:pt x="-25052" y="658005"/>
                  <a:pt x="11433" y="610886"/>
                  <a:pt x="0" y="478994"/>
                </a:cubicBezTo>
                <a:cubicBezTo>
                  <a:pt x="-11433" y="347102"/>
                  <a:pt x="27143" y="300883"/>
                  <a:pt x="0" y="161826"/>
                </a:cubicBezTo>
                <a:close/>
              </a:path>
              <a:path w="10517262" h="970934" stroke="0" extrusionOk="0">
                <a:moveTo>
                  <a:pt x="0" y="161826"/>
                </a:moveTo>
                <a:cubicBezTo>
                  <a:pt x="-25386" y="64952"/>
                  <a:pt x="90027" y="13380"/>
                  <a:pt x="161826" y="0"/>
                </a:cubicBezTo>
                <a:cubicBezTo>
                  <a:pt x="344692" y="-69153"/>
                  <a:pt x="545079" y="54263"/>
                  <a:pt x="863386" y="0"/>
                </a:cubicBezTo>
                <a:cubicBezTo>
                  <a:pt x="1181693" y="-54263"/>
                  <a:pt x="1393032" y="69780"/>
                  <a:pt x="1564946" y="0"/>
                </a:cubicBezTo>
                <a:cubicBezTo>
                  <a:pt x="1736860" y="-69780"/>
                  <a:pt x="1982768" y="58699"/>
                  <a:pt x="2266507" y="0"/>
                </a:cubicBezTo>
                <a:cubicBezTo>
                  <a:pt x="2550246" y="-58699"/>
                  <a:pt x="2756712" y="34498"/>
                  <a:pt x="3070003" y="0"/>
                </a:cubicBezTo>
                <a:cubicBezTo>
                  <a:pt x="3383294" y="-34498"/>
                  <a:pt x="3304450" y="20141"/>
                  <a:pt x="3465755" y="0"/>
                </a:cubicBezTo>
                <a:cubicBezTo>
                  <a:pt x="3627060" y="-20141"/>
                  <a:pt x="3809697" y="11356"/>
                  <a:pt x="4065379" y="0"/>
                </a:cubicBezTo>
                <a:cubicBezTo>
                  <a:pt x="4321061" y="-11356"/>
                  <a:pt x="4375665" y="13395"/>
                  <a:pt x="4563067" y="0"/>
                </a:cubicBezTo>
                <a:cubicBezTo>
                  <a:pt x="4750469" y="-13395"/>
                  <a:pt x="4791685" y="1380"/>
                  <a:pt x="4958819" y="0"/>
                </a:cubicBezTo>
                <a:cubicBezTo>
                  <a:pt x="5125953" y="-1380"/>
                  <a:pt x="5382508" y="36577"/>
                  <a:pt x="5660379" y="0"/>
                </a:cubicBezTo>
                <a:cubicBezTo>
                  <a:pt x="5938250" y="-36577"/>
                  <a:pt x="5825335" y="12287"/>
                  <a:pt x="5954195" y="0"/>
                </a:cubicBezTo>
                <a:cubicBezTo>
                  <a:pt x="6083055" y="-12287"/>
                  <a:pt x="6110809" y="4344"/>
                  <a:pt x="6248011" y="0"/>
                </a:cubicBezTo>
                <a:cubicBezTo>
                  <a:pt x="6385213" y="-4344"/>
                  <a:pt x="6602510" y="48316"/>
                  <a:pt x="6949571" y="0"/>
                </a:cubicBezTo>
                <a:cubicBezTo>
                  <a:pt x="7296632" y="-48316"/>
                  <a:pt x="7236659" y="18161"/>
                  <a:pt x="7345323" y="0"/>
                </a:cubicBezTo>
                <a:cubicBezTo>
                  <a:pt x="7453987" y="-18161"/>
                  <a:pt x="7547417" y="31367"/>
                  <a:pt x="7741075" y="0"/>
                </a:cubicBezTo>
                <a:cubicBezTo>
                  <a:pt x="7934733" y="-31367"/>
                  <a:pt x="8366129" y="68755"/>
                  <a:pt x="8544571" y="0"/>
                </a:cubicBezTo>
                <a:cubicBezTo>
                  <a:pt x="8723013" y="-68755"/>
                  <a:pt x="8954091" y="60604"/>
                  <a:pt x="9348067" y="0"/>
                </a:cubicBezTo>
                <a:cubicBezTo>
                  <a:pt x="9742043" y="-60604"/>
                  <a:pt x="9875549" y="77487"/>
                  <a:pt x="10355436" y="0"/>
                </a:cubicBezTo>
                <a:cubicBezTo>
                  <a:pt x="10446858" y="-14447"/>
                  <a:pt x="10523798" y="87927"/>
                  <a:pt x="10517262" y="161826"/>
                </a:cubicBezTo>
                <a:cubicBezTo>
                  <a:pt x="10527601" y="287074"/>
                  <a:pt x="10490129" y="425894"/>
                  <a:pt x="10517262" y="491940"/>
                </a:cubicBezTo>
                <a:cubicBezTo>
                  <a:pt x="10544395" y="557986"/>
                  <a:pt x="10479226" y="652108"/>
                  <a:pt x="10517262" y="809108"/>
                </a:cubicBezTo>
                <a:cubicBezTo>
                  <a:pt x="10514353" y="903140"/>
                  <a:pt x="10456286" y="985178"/>
                  <a:pt x="10355436" y="970934"/>
                </a:cubicBezTo>
                <a:cubicBezTo>
                  <a:pt x="10034486" y="1032580"/>
                  <a:pt x="9879042" y="920494"/>
                  <a:pt x="9653876" y="970934"/>
                </a:cubicBezTo>
                <a:cubicBezTo>
                  <a:pt x="9428710" y="1021374"/>
                  <a:pt x="9483000" y="943186"/>
                  <a:pt x="9360060" y="970934"/>
                </a:cubicBezTo>
                <a:cubicBezTo>
                  <a:pt x="9237120" y="998682"/>
                  <a:pt x="9117545" y="927267"/>
                  <a:pt x="8964308" y="970934"/>
                </a:cubicBezTo>
                <a:cubicBezTo>
                  <a:pt x="8811071" y="1014601"/>
                  <a:pt x="8740998" y="945340"/>
                  <a:pt x="8670492" y="970934"/>
                </a:cubicBezTo>
                <a:cubicBezTo>
                  <a:pt x="8599986" y="996528"/>
                  <a:pt x="8368314" y="965479"/>
                  <a:pt x="8274740" y="970934"/>
                </a:cubicBezTo>
                <a:cubicBezTo>
                  <a:pt x="8181166" y="976389"/>
                  <a:pt x="7907652" y="886839"/>
                  <a:pt x="7573180" y="970934"/>
                </a:cubicBezTo>
                <a:cubicBezTo>
                  <a:pt x="7238708" y="1055029"/>
                  <a:pt x="7260254" y="958824"/>
                  <a:pt x="7177428" y="970934"/>
                </a:cubicBezTo>
                <a:cubicBezTo>
                  <a:pt x="7094602" y="983044"/>
                  <a:pt x="6850188" y="906262"/>
                  <a:pt x="6577804" y="970934"/>
                </a:cubicBezTo>
                <a:cubicBezTo>
                  <a:pt x="6305420" y="1035606"/>
                  <a:pt x="6279519" y="958613"/>
                  <a:pt x="6080116" y="970934"/>
                </a:cubicBezTo>
                <a:cubicBezTo>
                  <a:pt x="5880713" y="983255"/>
                  <a:pt x="5864427" y="945948"/>
                  <a:pt x="5684364" y="970934"/>
                </a:cubicBezTo>
                <a:cubicBezTo>
                  <a:pt x="5504301" y="995920"/>
                  <a:pt x="5061920" y="966346"/>
                  <a:pt x="4880868" y="970934"/>
                </a:cubicBezTo>
                <a:cubicBezTo>
                  <a:pt x="4699816" y="975522"/>
                  <a:pt x="4664398" y="954447"/>
                  <a:pt x="4485116" y="970934"/>
                </a:cubicBezTo>
                <a:cubicBezTo>
                  <a:pt x="4305834" y="987421"/>
                  <a:pt x="4072458" y="915462"/>
                  <a:pt x="3783556" y="970934"/>
                </a:cubicBezTo>
                <a:cubicBezTo>
                  <a:pt x="3494654" y="1026406"/>
                  <a:pt x="3483972" y="965367"/>
                  <a:pt x="3387804" y="970934"/>
                </a:cubicBezTo>
                <a:cubicBezTo>
                  <a:pt x="3291636" y="976501"/>
                  <a:pt x="3116109" y="965596"/>
                  <a:pt x="2992052" y="970934"/>
                </a:cubicBezTo>
                <a:cubicBezTo>
                  <a:pt x="2867995" y="976272"/>
                  <a:pt x="2497050" y="932148"/>
                  <a:pt x="2188556" y="970934"/>
                </a:cubicBezTo>
                <a:cubicBezTo>
                  <a:pt x="1880062" y="1009720"/>
                  <a:pt x="1744360" y="940025"/>
                  <a:pt x="1486995" y="970934"/>
                </a:cubicBezTo>
                <a:cubicBezTo>
                  <a:pt x="1229630" y="1001843"/>
                  <a:pt x="1259582" y="938472"/>
                  <a:pt x="1193179" y="970934"/>
                </a:cubicBezTo>
                <a:cubicBezTo>
                  <a:pt x="1126776" y="1003396"/>
                  <a:pt x="804339" y="970760"/>
                  <a:pt x="695491" y="970934"/>
                </a:cubicBezTo>
                <a:cubicBezTo>
                  <a:pt x="586643" y="971108"/>
                  <a:pt x="284441" y="960300"/>
                  <a:pt x="161826" y="970934"/>
                </a:cubicBezTo>
                <a:cubicBezTo>
                  <a:pt x="52568" y="954652"/>
                  <a:pt x="3634" y="905806"/>
                  <a:pt x="0" y="809108"/>
                </a:cubicBezTo>
                <a:cubicBezTo>
                  <a:pt x="-19377" y="674462"/>
                  <a:pt x="35037" y="580013"/>
                  <a:pt x="0" y="498413"/>
                </a:cubicBezTo>
                <a:cubicBezTo>
                  <a:pt x="-35037" y="416814"/>
                  <a:pt x="9564" y="305042"/>
                  <a:pt x="0" y="161826"/>
                </a:cubicBezTo>
                <a:close/>
              </a:path>
            </a:pathLst>
          </a:custGeom>
          <a:solidFill>
            <a:srgbClr val="FDE9FD"/>
          </a:solidFill>
          <a:ln w="12700" cap="flat" cmpd="sng" algn="ctr">
            <a:solidFill>
              <a:srgbClr val="F79AF4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>
              <a:solidFill>
                <a:srgbClr val="F79AF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43">
            <a:extLst>
              <a:ext uri="{FF2B5EF4-FFF2-40B4-BE49-F238E27FC236}">
                <a16:creationId xmlns:a16="http://schemas.microsoft.com/office/drawing/2014/main" id="{1AF7ABA3-1300-40CD-880A-F19AB6C6523E}"/>
              </a:ext>
            </a:extLst>
          </p:cNvPr>
          <p:cNvSpPr/>
          <p:nvPr/>
        </p:nvSpPr>
        <p:spPr>
          <a:xfrm>
            <a:off x="1412965" y="2806050"/>
            <a:ext cx="10571026" cy="880597"/>
          </a:xfrm>
          <a:custGeom>
            <a:avLst/>
            <a:gdLst>
              <a:gd name="connsiteX0" fmla="*/ 0 w 10571026"/>
              <a:gd name="connsiteY0" fmla="*/ 146769 h 880597"/>
              <a:gd name="connsiteX1" fmla="*/ 146769 w 10571026"/>
              <a:gd name="connsiteY1" fmla="*/ 0 h 880597"/>
              <a:gd name="connsiteX2" fmla="*/ 409416 w 10571026"/>
              <a:gd name="connsiteY2" fmla="*/ 0 h 880597"/>
              <a:gd name="connsiteX3" fmla="*/ 877613 w 10571026"/>
              <a:gd name="connsiteY3" fmla="*/ 0 h 880597"/>
              <a:gd name="connsiteX4" fmla="*/ 1243034 w 10571026"/>
              <a:gd name="connsiteY4" fmla="*/ 0 h 880597"/>
              <a:gd name="connsiteX5" fmla="*/ 1711231 w 10571026"/>
              <a:gd name="connsiteY5" fmla="*/ 0 h 880597"/>
              <a:gd name="connsiteX6" fmla="*/ 2076653 w 10571026"/>
              <a:gd name="connsiteY6" fmla="*/ 0 h 880597"/>
              <a:gd name="connsiteX7" fmla="*/ 2647624 w 10571026"/>
              <a:gd name="connsiteY7" fmla="*/ 0 h 880597"/>
              <a:gd name="connsiteX8" fmla="*/ 3013046 w 10571026"/>
              <a:gd name="connsiteY8" fmla="*/ 0 h 880597"/>
              <a:gd name="connsiteX9" fmla="*/ 3481243 w 10571026"/>
              <a:gd name="connsiteY9" fmla="*/ 0 h 880597"/>
              <a:gd name="connsiteX10" fmla="*/ 4052214 w 10571026"/>
              <a:gd name="connsiteY10" fmla="*/ 0 h 880597"/>
              <a:gd name="connsiteX11" fmla="*/ 4623186 w 10571026"/>
              <a:gd name="connsiteY11" fmla="*/ 0 h 880597"/>
              <a:gd name="connsiteX12" fmla="*/ 5399707 w 10571026"/>
              <a:gd name="connsiteY12" fmla="*/ 0 h 880597"/>
              <a:gd name="connsiteX13" fmla="*/ 6073454 w 10571026"/>
              <a:gd name="connsiteY13" fmla="*/ 0 h 880597"/>
              <a:gd name="connsiteX14" fmla="*/ 6336101 w 10571026"/>
              <a:gd name="connsiteY14" fmla="*/ 0 h 880597"/>
              <a:gd name="connsiteX15" fmla="*/ 7112622 w 10571026"/>
              <a:gd name="connsiteY15" fmla="*/ 0 h 880597"/>
              <a:gd name="connsiteX16" fmla="*/ 7889143 w 10571026"/>
              <a:gd name="connsiteY16" fmla="*/ 0 h 880597"/>
              <a:gd name="connsiteX17" fmla="*/ 8254565 w 10571026"/>
              <a:gd name="connsiteY17" fmla="*/ 0 h 880597"/>
              <a:gd name="connsiteX18" fmla="*/ 9031086 w 10571026"/>
              <a:gd name="connsiteY18" fmla="*/ 0 h 880597"/>
              <a:gd name="connsiteX19" fmla="*/ 9602058 w 10571026"/>
              <a:gd name="connsiteY19" fmla="*/ 0 h 880597"/>
              <a:gd name="connsiteX20" fmla="*/ 9864705 w 10571026"/>
              <a:gd name="connsiteY20" fmla="*/ 0 h 880597"/>
              <a:gd name="connsiteX21" fmla="*/ 10424257 w 10571026"/>
              <a:gd name="connsiteY21" fmla="*/ 0 h 880597"/>
              <a:gd name="connsiteX22" fmla="*/ 10571026 w 10571026"/>
              <a:gd name="connsiteY22" fmla="*/ 146769 h 880597"/>
              <a:gd name="connsiteX23" fmla="*/ 10571026 w 10571026"/>
              <a:gd name="connsiteY23" fmla="*/ 733828 h 880597"/>
              <a:gd name="connsiteX24" fmla="*/ 10424257 w 10571026"/>
              <a:gd name="connsiteY24" fmla="*/ 880597 h 880597"/>
              <a:gd name="connsiteX25" fmla="*/ 9750511 w 10571026"/>
              <a:gd name="connsiteY25" fmla="*/ 880597 h 880597"/>
              <a:gd name="connsiteX26" fmla="*/ 9487864 w 10571026"/>
              <a:gd name="connsiteY26" fmla="*/ 880597 h 880597"/>
              <a:gd name="connsiteX27" fmla="*/ 9225217 w 10571026"/>
              <a:gd name="connsiteY27" fmla="*/ 880597 h 880597"/>
              <a:gd name="connsiteX28" fmla="*/ 8859795 w 10571026"/>
              <a:gd name="connsiteY28" fmla="*/ 880597 h 880597"/>
              <a:gd name="connsiteX29" fmla="*/ 8494373 w 10571026"/>
              <a:gd name="connsiteY29" fmla="*/ 880597 h 880597"/>
              <a:gd name="connsiteX30" fmla="*/ 8128951 w 10571026"/>
              <a:gd name="connsiteY30" fmla="*/ 880597 h 880597"/>
              <a:gd name="connsiteX31" fmla="*/ 7352430 w 10571026"/>
              <a:gd name="connsiteY31" fmla="*/ 880597 h 880597"/>
              <a:gd name="connsiteX32" fmla="*/ 6678684 w 10571026"/>
              <a:gd name="connsiteY32" fmla="*/ 880597 h 880597"/>
              <a:gd name="connsiteX33" fmla="*/ 6210487 w 10571026"/>
              <a:gd name="connsiteY33" fmla="*/ 880597 h 880597"/>
              <a:gd name="connsiteX34" fmla="*/ 5742290 w 10571026"/>
              <a:gd name="connsiteY34" fmla="*/ 880597 h 880597"/>
              <a:gd name="connsiteX35" fmla="*/ 5479643 w 10571026"/>
              <a:gd name="connsiteY35" fmla="*/ 880597 h 880597"/>
              <a:gd name="connsiteX36" fmla="*/ 4805897 w 10571026"/>
              <a:gd name="connsiteY36" fmla="*/ 880597 h 880597"/>
              <a:gd name="connsiteX37" fmla="*/ 4132150 w 10571026"/>
              <a:gd name="connsiteY37" fmla="*/ 880597 h 880597"/>
              <a:gd name="connsiteX38" fmla="*/ 3458404 w 10571026"/>
              <a:gd name="connsiteY38" fmla="*/ 880597 h 880597"/>
              <a:gd name="connsiteX39" fmla="*/ 2784658 w 10571026"/>
              <a:gd name="connsiteY39" fmla="*/ 880597 h 880597"/>
              <a:gd name="connsiteX40" fmla="*/ 2110911 w 10571026"/>
              <a:gd name="connsiteY40" fmla="*/ 880597 h 880597"/>
              <a:gd name="connsiteX41" fmla="*/ 1334390 w 10571026"/>
              <a:gd name="connsiteY41" fmla="*/ 880597 h 880597"/>
              <a:gd name="connsiteX42" fmla="*/ 660643 w 10571026"/>
              <a:gd name="connsiteY42" fmla="*/ 880597 h 880597"/>
              <a:gd name="connsiteX43" fmla="*/ 146769 w 10571026"/>
              <a:gd name="connsiteY43" fmla="*/ 880597 h 880597"/>
              <a:gd name="connsiteX44" fmla="*/ 0 w 10571026"/>
              <a:gd name="connsiteY44" fmla="*/ 733828 h 880597"/>
              <a:gd name="connsiteX45" fmla="*/ 0 w 10571026"/>
              <a:gd name="connsiteY45" fmla="*/ 146769 h 88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880597" fill="none" extrusionOk="0">
                <a:moveTo>
                  <a:pt x="0" y="146769"/>
                </a:moveTo>
                <a:cubicBezTo>
                  <a:pt x="7785" y="62014"/>
                  <a:pt x="68844" y="17079"/>
                  <a:pt x="146769" y="0"/>
                </a:cubicBezTo>
                <a:cubicBezTo>
                  <a:pt x="212850" y="-29671"/>
                  <a:pt x="313090" y="24175"/>
                  <a:pt x="409416" y="0"/>
                </a:cubicBezTo>
                <a:cubicBezTo>
                  <a:pt x="505742" y="-24175"/>
                  <a:pt x="696606" y="14808"/>
                  <a:pt x="877613" y="0"/>
                </a:cubicBezTo>
                <a:cubicBezTo>
                  <a:pt x="1058620" y="-14808"/>
                  <a:pt x="1097284" y="30382"/>
                  <a:pt x="1243034" y="0"/>
                </a:cubicBezTo>
                <a:cubicBezTo>
                  <a:pt x="1388784" y="-30382"/>
                  <a:pt x="1532967" y="14434"/>
                  <a:pt x="1711231" y="0"/>
                </a:cubicBezTo>
                <a:cubicBezTo>
                  <a:pt x="1889495" y="-14434"/>
                  <a:pt x="1942872" y="22531"/>
                  <a:pt x="2076653" y="0"/>
                </a:cubicBezTo>
                <a:cubicBezTo>
                  <a:pt x="2210434" y="-22531"/>
                  <a:pt x="2369114" y="47741"/>
                  <a:pt x="2647624" y="0"/>
                </a:cubicBezTo>
                <a:cubicBezTo>
                  <a:pt x="2926134" y="-47741"/>
                  <a:pt x="2882905" y="19190"/>
                  <a:pt x="3013046" y="0"/>
                </a:cubicBezTo>
                <a:cubicBezTo>
                  <a:pt x="3143187" y="-19190"/>
                  <a:pt x="3316196" y="51579"/>
                  <a:pt x="3481243" y="0"/>
                </a:cubicBezTo>
                <a:cubicBezTo>
                  <a:pt x="3646290" y="-51579"/>
                  <a:pt x="3890764" y="46439"/>
                  <a:pt x="4052214" y="0"/>
                </a:cubicBezTo>
                <a:cubicBezTo>
                  <a:pt x="4213664" y="-46439"/>
                  <a:pt x="4379182" y="27283"/>
                  <a:pt x="4623186" y="0"/>
                </a:cubicBezTo>
                <a:cubicBezTo>
                  <a:pt x="4867190" y="-27283"/>
                  <a:pt x="5207270" y="14174"/>
                  <a:pt x="5399707" y="0"/>
                </a:cubicBezTo>
                <a:cubicBezTo>
                  <a:pt x="5592144" y="-14174"/>
                  <a:pt x="5936344" y="76800"/>
                  <a:pt x="6073454" y="0"/>
                </a:cubicBezTo>
                <a:cubicBezTo>
                  <a:pt x="6210564" y="-76800"/>
                  <a:pt x="6234575" y="28472"/>
                  <a:pt x="6336101" y="0"/>
                </a:cubicBezTo>
                <a:cubicBezTo>
                  <a:pt x="6437627" y="-28472"/>
                  <a:pt x="6790205" y="7606"/>
                  <a:pt x="7112622" y="0"/>
                </a:cubicBezTo>
                <a:cubicBezTo>
                  <a:pt x="7435039" y="-7606"/>
                  <a:pt x="7563352" y="29596"/>
                  <a:pt x="7889143" y="0"/>
                </a:cubicBezTo>
                <a:cubicBezTo>
                  <a:pt x="8214934" y="-29596"/>
                  <a:pt x="8083373" y="13051"/>
                  <a:pt x="8254565" y="0"/>
                </a:cubicBezTo>
                <a:cubicBezTo>
                  <a:pt x="8425757" y="-13051"/>
                  <a:pt x="8716305" y="24103"/>
                  <a:pt x="9031086" y="0"/>
                </a:cubicBezTo>
                <a:cubicBezTo>
                  <a:pt x="9345867" y="-24103"/>
                  <a:pt x="9345852" y="22052"/>
                  <a:pt x="9602058" y="0"/>
                </a:cubicBezTo>
                <a:cubicBezTo>
                  <a:pt x="9858264" y="-22052"/>
                  <a:pt x="9803943" y="1225"/>
                  <a:pt x="9864705" y="0"/>
                </a:cubicBezTo>
                <a:cubicBezTo>
                  <a:pt x="9925467" y="-1225"/>
                  <a:pt x="10232118" y="60688"/>
                  <a:pt x="10424257" y="0"/>
                </a:cubicBezTo>
                <a:cubicBezTo>
                  <a:pt x="10496998" y="4366"/>
                  <a:pt x="10568145" y="52264"/>
                  <a:pt x="10571026" y="146769"/>
                </a:cubicBezTo>
                <a:cubicBezTo>
                  <a:pt x="10604185" y="435287"/>
                  <a:pt x="10561549" y="486481"/>
                  <a:pt x="10571026" y="733828"/>
                </a:cubicBezTo>
                <a:cubicBezTo>
                  <a:pt x="10587829" y="814100"/>
                  <a:pt x="10519268" y="868778"/>
                  <a:pt x="10424257" y="880597"/>
                </a:cubicBezTo>
                <a:cubicBezTo>
                  <a:pt x="10201919" y="932558"/>
                  <a:pt x="10073600" y="831964"/>
                  <a:pt x="9750511" y="880597"/>
                </a:cubicBezTo>
                <a:cubicBezTo>
                  <a:pt x="9427422" y="929230"/>
                  <a:pt x="9562557" y="863658"/>
                  <a:pt x="9487864" y="880597"/>
                </a:cubicBezTo>
                <a:cubicBezTo>
                  <a:pt x="9413171" y="897536"/>
                  <a:pt x="9318222" y="858829"/>
                  <a:pt x="9225217" y="880597"/>
                </a:cubicBezTo>
                <a:cubicBezTo>
                  <a:pt x="9132212" y="902365"/>
                  <a:pt x="9039748" y="852594"/>
                  <a:pt x="8859795" y="880597"/>
                </a:cubicBezTo>
                <a:cubicBezTo>
                  <a:pt x="8679842" y="908600"/>
                  <a:pt x="8658514" y="866150"/>
                  <a:pt x="8494373" y="880597"/>
                </a:cubicBezTo>
                <a:cubicBezTo>
                  <a:pt x="8330232" y="895044"/>
                  <a:pt x="8262403" y="860234"/>
                  <a:pt x="8128951" y="880597"/>
                </a:cubicBezTo>
                <a:cubicBezTo>
                  <a:pt x="7995499" y="900960"/>
                  <a:pt x="7555746" y="835871"/>
                  <a:pt x="7352430" y="880597"/>
                </a:cubicBezTo>
                <a:cubicBezTo>
                  <a:pt x="7149114" y="925323"/>
                  <a:pt x="6841799" y="807554"/>
                  <a:pt x="6678684" y="880597"/>
                </a:cubicBezTo>
                <a:cubicBezTo>
                  <a:pt x="6515569" y="953640"/>
                  <a:pt x="6423382" y="862499"/>
                  <a:pt x="6210487" y="880597"/>
                </a:cubicBezTo>
                <a:cubicBezTo>
                  <a:pt x="5997592" y="898695"/>
                  <a:pt x="5961256" y="834230"/>
                  <a:pt x="5742290" y="880597"/>
                </a:cubicBezTo>
                <a:cubicBezTo>
                  <a:pt x="5523324" y="926964"/>
                  <a:pt x="5539558" y="870571"/>
                  <a:pt x="5479643" y="880597"/>
                </a:cubicBezTo>
                <a:cubicBezTo>
                  <a:pt x="5419728" y="890623"/>
                  <a:pt x="5134691" y="801149"/>
                  <a:pt x="4805897" y="880597"/>
                </a:cubicBezTo>
                <a:cubicBezTo>
                  <a:pt x="4477103" y="960045"/>
                  <a:pt x="4363188" y="867674"/>
                  <a:pt x="4132150" y="880597"/>
                </a:cubicBezTo>
                <a:cubicBezTo>
                  <a:pt x="3901112" y="893520"/>
                  <a:pt x="3734364" y="870404"/>
                  <a:pt x="3458404" y="880597"/>
                </a:cubicBezTo>
                <a:cubicBezTo>
                  <a:pt x="3182444" y="890790"/>
                  <a:pt x="3098555" y="832914"/>
                  <a:pt x="2784658" y="880597"/>
                </a:cubicBezTo>
                <a:cubicBezTo>
                  <a:pt x="2470761" y="928280"/>
                  <a:pt x="2414633" y="822075"/>
                  <a:pt x="2110911" y="880597"/>
                </a:cubicBezTo>
                <a:cubicBezTo>
                  <a:pt x="1807189" y="939119"/>
                  <a:pt x="1573752" y="846638"/>
                  <a:pt x="1334390" y="880597"/>
                </a:cubicBezTo>
                <a:cubicBezTo>
                  <a:pt x="1095028" y="914556"/>
                  <a:pt x="928553" y="815974"/>
                  <a:pt x="660643" y="880597"/>
                </a:cubicBezTo>
                <a:cubicBezTo>
                  <a:pt x="392733" y="945220"/>
                  <a:pt x="269732" y="821972"/>
                  <a:pt x="146769" y="880597"/>
                </a:cubicBezTo>
                <a:cubicBezTo>
                  <a:pt x="52643" y="894500"/>
                  <a:pt x="-2846" y="815318"/>
                  <a:pt x="0" y="733828"/>
                </a:cubicBezTo>
                <a:cubicBezTo>
                  <a:pt x="-34925" y="476544"/>
                  <a:pt x="5116" y="416993"/>
                  <a:pt x="0" y="146769"/>
                </a:cubicBezTo>
                <a:close/>
              </a:path>
              <a:path w="10571026" h="880597" stroke="0" extrusionOk="0">
                <a:moveTo>
                  <a:pt x="0" y="146769"/>
                </a:moveTo>
                <a:cubicBezTo>
                  <a:pt x="-1893" y="65152"/>
                  <a:pt x="80565" y="11308"/>
                  <a:pt x="146769" y="0"/>
                </a:cubicBezTo>
                <a:cubicBezTo>
                  <a:pt x="456852" y="-78011"/>
                  <a:pt x="530937" y="22146"/>
                  <a:pt x="820515" y="0"/>
                </a:cubicBezTo>
                <a:cubicBezTo>
                  <a:pt x="1110093" y="-22146"/>
                  <a:pt x="1168287" y="30507"/>
                  <a:pt x="1494262" y="0"/>
                </a:cubicBezTo>
                <a:cubicBezTo>
                  <a:pt x="1820237" y="-30507"/>
                  <a:pt x="1942451" y="79783"/>
                  <a:pt x="2168008" y="0"/>
                </a:cubicBezTo>
                <a:cubicBezTo>
                  <a:pt x="2393565" y="-79783"/>
                  <a:pt x="2650451" y="88365"/>
                  <a:pt x="2944530" y="0"/>
                </a:cubicBezTo>
                <a:cubicBezTo>
                  <a:pt x="3238609" y="-88365"/>
                  <a:pt x="3216827" y="7254"/>
                  <a:pt x="3309951" y="0"/>
                </a:cubicBezTo>
                <a:cubicBezTo>
                  <a:pt x="3403075" y="-7254"/>
                  <a:pt x="3601598" y="44555"/>
                  <a:pt x="3880923" y="0"/>
                </a:cubicBezTo>
                <a:cubicBezTo>
                  <a:pt x="4160248" y="-44555"/>
                  <a:pt x="4213213" y="20164"/>
                  <a:pt x="4349120" y="0"/>
                </a:cubicBezTo>
                <a:cubicBezTo>
                  <a:pt x="4485027" y="-20164"/>
                  <a:pt x="4582368" y="7000"/>
                  <a:pt x="4714541" y="0"/>
                </a:cubicBezTo>
                <a:cubicBezTo>
                  <a:pt x="4846714" y="-7000"/>
                  <a:pt x="5107566" y="70540"/>
                  <a:pt x="5388288" y="0"/>
                </a:cubicBezTo>
                <a:cubicBezTo>
                  <a:pt x="5669010" y="-70540"/>
                  <a:pt x="5549089" y="27236"/>
                  <a:pt x="5650935" y="0"/>
                </a:cubicBezTo>
                <a:cubicBezTo>
                  <a:pt x="5752781" y="-27236"/>
                  <a:pt x="5859289" y="25259"/>
                  <a:pt x="5913582" y="0"/>
                </a:cubicBezTo>
                <a:cubicBezTo>
                  <a:pt x="5967875" y="-25259"/>
                  <a:pt x="6423321" y="62359"/>
                  <a:pt x="6587328" y="0"/>
                </a:cubicBezTo>
                <a:cubicBezTo>
                  <a:pt x="6751335" y="-62359"/>
                  <a:pt x="6793346" y="18390"/>
                  <a:pt x="6952750" y="0"/>
                </a:cubicBezTo>
                <a:cubicBezTo>
                  <a:pt x="7112154" y="-18390"/>
                  <a:pt x="7139943" y="30661"/>
                  <a:pt x="7318172" y="0"/>
                </a:cubicBezTo>
                <a:cubicBezTo>
                  <a:pt x="7496401" y="-30661"/>
                  <a:pt x="7859657" y="26585"/>
                  <a:pt x="8094693" y="0"/>
                </a:cubicBezTo>
                <a:cubicBezTo>
                  <a:pt x="8329729" y="-26585"/>
                  <a:pt x="8641317" y="90149"/>
                  <a:pt x="8871214" y="0"/>
                </a:cubicBezTo>
                <a:cubicBezTo>
                  <a:pt x="9101111" y="-90149"/>
                  <a:pt x="9133535" y="24253"/>
                  <a:pt x="9339411" y="0"/>
                </a:cubicBezTo>
                <a:cubicBezTo>
                  <a:pt x="9545287" y="-24253"/>
                  <a:pt x="9895851" y="105381"/>
                  <a:pt x="10424257" y="0"/>
                </a:cubicBezTo>
                <a:cubicBezTo>
                  <a:pt x="10525900" y="-10498"/>
                  <a:pt x="10570424" y="55968"/>
                  <a:pt x="10571026" y="146769"/>
                </a:cubicBezTo>
                <a:cubicBezTo>
                  <a:pt x="10613446" y="432644"/>
                  <a:pt x="10521328" y="472387"/>
                  <a:pt x="10571026" y="733828"/>
                </a:cubicBezTo>
                <a:cubicBezTo>
                  <a:pt x="10564716" y="824989"/>
                  <a:pt x="10512814" y="889904"/>
                  <a:pt x="10424257" y="880597"/>
                </a:cubicBezTo>
                <a:cubicBezTo>
                  <a:pt x="10253137" y="913205"/>
                  <a:pt x="10072211" y="871410"/>
                  <a:pt x="9750511" y="880597"/>
                </a:cubicBezTo>
                <a:cubicBezTo>
                  <a:pt x="9428811" y="889784"/>
                  <a:pt x="9607043" y="875110"/>
                  <a:pt x="9487864" y="880597"/>
                </a:cubicBezTo>
                <a:cubicBezTo>
                  <a:pt x="9368685" y="886084"/>
                  <a:pt x="9277124" y="868959"/>
                  <a:pt x="9122442" y="880597"/>
                </a:cubicBezTo>
                <a:cubicBezTo>
                  <a:pt x="8967760" y="892235"/>
                  <a:pt x="8954737" y="854157"/>
                  <a:pt x="8859795" y="880597"/>
                </a:cubicBezTo>
                <a:cubicBezTo>
                  <a:pt x="8764853" y="907037"/>
                  <a:pt x="8656314" y="847268"/>
                  <a:pt x="8494373" y="880597"/>
                </a:cubicBezTo>
                <a:cubicBezTo>
                  <a:pt x="8332432" y="913926"/>
                  <a:pt x="8146560" y="831704"/>
                  <a:pt x="7820627" y="880597"/>
                </a:cubicBezTo>
                <a:cubicBezTo>
                  <a:pt x="7494694" y="929490"/>
                  <a:pt x="7636667" y="844359"/>
                  <a:pt x="7455205" y="880597"/>
                </a:cubicBezTo>
                <a:cubicBezTo>
                  <a:pt x="7273743" y="916835"/>
                  <a:pt x="7010838" y="819943"/>
                  <a:pt x="6884233" y="880597"/>
                </a:cubicBezTo>
                <a:cubicBezTo>
                  <a:pt x="6757628" y="941251"/>
                  <a:pt x="6578546" y="872419"/>
                  <a:pt x="6416037" y="880597"/>
                </a:cubicBezTo>
                <a:cubicBezTo>
                  <a:pt x="6253528" y="888775"/>
                  <a:pt x="6181588" y="863960"/>
                  <a:pt x="6050615" y="880597"/>
                </a:cubicBezTo>
                <a:cubicBezTo>
                  <a:pt x="5919642" y="897234"/>
                  <a:pt x="5574734" y="866034"/>
                  <a:pt x="5274094" y="880597"/>
                </a:cubicBezTo>
                <a:cubicBezTo>
                  <a:pt x="4973454" y="895160"/>
                  <a:pt x="5045787" y="856817"/>
                  <a:pt x="4908672" y="880597"/>
                </a:cubicBezTo>
                <a:cubicBezTo>
                  <a:pt x="4771557" y="904377"/>
                  <a:pt x="4521131" y="837499"/>
                  <a:pt x="4234925" y="880597"/>
                </a:cubicBezTo>
                <a:cubicBezTo>
                  <a:pt x="3948719" y="923695"/>
                  <a:pt x="4022730" y="850991"/>
                  <a:pt x="3869504" y="880597"/>
                </a:cubicBezTo>
                <a:cubicBezTo>
                  <a:pt x="3716278" y="910203"/>
                  <a:pt x="3612815" y="846782"/>
                  <a:pt x="3504082" y="880597"/>
                </a:cubicBezTo>
                <a:cubicBezTo>
                  <a:pt x="3395349" y="914412"/>
                  <a:pt x="2907614" y="816486"/>
                  <a:pt x="2727560" y="880597"/>
                </a:cubicBezTo>
                <a:cubicBezTo>
                  <a:pt x="2547506" y="944708"/>
                  <a:pt x="2336353" y="813506"/>
                  <a:pt x="2053814" y="880597"/>
                </a:cubicBezTo>
                <a:cubicBezTo>
                  <a:pt x="1771275" y="947688"/>
                  <a:pt x="1851252" y="849663"/>
                  <a:pt x="1791167" y="880597"/>
                </a:cubicBezTo>
                <a:cubicBezTo>
                  <a:pt x="1731082" y="911531"/>
                  <a:pt x="1530967" y="843160"/>
                  <a:pt x="1322970" y="880597"/>
                </a:cubicBezTo>
                <a:cubicBezTo>
                  <a:pt x="1114973" y="918034"/>
                  <a:pt x="966587" y="853851"/>
                  <a:pt x="649224" y="880597"/>
                </a:cubicBezTo>
                <a:cubicBezTo>
                  <a:pt x="331861" y="907343"/>
                  <a:pt x="306061" y="857166"/>
                  <a:pt x="146769" y="880597"/>
                </a:cubicBezTo>
                <a:cubicBezTo>
                  <a:pt x="74827" y="888484"/>
                  <a:pt x="5" y="810918"/>
                  <a:pt x="0" y="733828"/>
                </a:cubicBezTo>
                <a:cubicBezTo>
                  <a:pt x="-42620" y="570088"/>
                  <a:pt x="64716" y="294313"/>
                  <a:pt x="0" y="146769"/>
                </a:cubicBezTo>
                <a:close/>
              </a:path>
            </a:pathLst>
          </a:custGeom>
          <a:solidFill>
            <a:srgbClr val="DEEAC2"/>
          </a:solidFill>
          <a:ln w="12700" cap="flat" cmpd="sng" algn="ctr">
            <a:solidFill>
              <a:srgbClr val="92D05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412583AF-3F85-4235-A155-A592FD8748D2}"/>
              </a:ext>
            </a:extLst>
          </p:cNvPr>
          <p:cNvSpPr/>
          <p:nvPr/>
        </p:nvSpPr>
        <p:spPr>
          <a:xfrm>
            <a:off x="1466730" y="1936635"/>
            <a:ext cx="10571026" cy="747573"/>
          </a:xfrm>
          <a:custGeom>
            <a:avLst/>
            <a:gdLst>
              <a:gd name="connsiteX0" fmla="*/ 0 w 10571026"/>
              <a:gd name="connsiteY0" fmla="*/ 124598 h 747573"/>
              <a:gd name="connsiteX1" fmla="*/ 124598 w 10571026"/>
              <a:gd name="connsiteY1" fmla="*/ 0 h 747573"/>
              <a:gd name="connsiteX2" fmla="*/ 388378 w 10571026"/>
              <a:gd name="connsiteY2" fmla="*/ 0 h 747573"/>
              <a:gd name="connsiteX3" fmla="*/ 858595 w 10571026"/>
              <a:gd name="connsiteY3" fmla="*/ 0 h 747573"/>
              <a:gd name="connsiteX4" fmla="*/ 1225593 w 10571026"/>
              <a:gd name="connsiteY4" fmla="*/ 0 h 747573"/>
              <a:gd name="connsiteX5" fmla="*/ 1695810 w 10571026"/>
              <a:gd name="connsiteY5" fmla="*/ 0 h 747573"/>
              <a:gd name="connsiteX6" fmla="*/ 2062808 w 10571026"/>
              <a:gd name="connsiteY6" fmla="*/ 0 h 747573"/>
              <a:gd name="connsiteX7" fmla="*/ 2636243 w 10571026"/>
              <a:gd name="connsiteY7" fmla="*/ 0 h 747573"/>
              <a:gd name="connsiteX8" fmla="*/ 3003242 w 10571026"/>
              <a:gd name="connsiteY8" fmla="*/ 0 h 747573"/>
              <a:gd name="connsiteX9" fmla="*/ 3473458 w 10571026"/>
              <a:gd name="connsiteY9" fmla="*/ 0 h 747573"/>
              <a:gd name="connsiteX10" fmla="*/ 4046893 w 10571026"/>
              <a:gd name="connsiteY10" fmla="*/ 0 h 747573"/>
              <a:gd name="connsiteX11" fmla="*/ 4620328 w 10571026"/>
              <a:gd name="connsiteY11" fmla="*/ 0 h 747573"/>
              <a:gd name="connsiteX12" fmla="*/ 5400200 w 10571026"/>
              <a:gd name="connsiteY12" fmla="*/ 0 h 747573"/>
              <a:gd name="connsiteX13" fmla="*/ 6076853 w 10571026"/>
              <a:gd name="connsiteY13" fmla="*/ 0 h 747573"/>
              <a:gd name="connsiteX14" fmla="*/ 6340633 w 10571026"/>
              <a:gd name="connsiteY14" fmla="*/ 0 h 747573"/>
              <a:gd name="connsiteX15" fmla="*/ 7120505 w 10571026"/>
              <a:gd name="connsiteY15" fmla="*/ 0 h 747573"/>
              <a:gd name="connsiteX16" fmla="*/ 7900377 w 10571026"/>
              <a:gd name="connsiteY16" fmla="*/ 0 h 747573"/>
              <a:gd name="connsiteX17" fmla="*/ 8267375 w 10571026"/>
              <a:gd name="connsiteY17" fmla="*/ 0 h 747573"/>
              <a:gd name="connsiteX18" fmla="*/ 9047247 w 10571026"/>
              <a:gd name="connsiteY18" fmla="*/ 0 h 747573"/>
              <a:gd name="connsiteX19" fmla="*/ 9620682 w 10571026"/>
              <a:gd name="connsiteY19" fmla="*/ 0 h 747573"/>
              <a:gd name="connsiteX20" fmla="*/ 9884462 w 10571026"/>
              <a:gd name="connsiteY20" fmla="*/ 0 h 747573"/>
              <a:gd name="connsiteX21" fmla="*/ 10446428 w 10571026"/>
              <a:gd name="connsiteY21" fmla="*/ 0 h 747573"/>
              <a:gd name="connsiteX22" fmla="*/ 10571026 w 10571026"/>
              <a:gd name="connsiteY22" fmla="*/ 124598 h 747573"/>
              <a:gd name="connsiteX23" fmla="*/ 10571026 w 10571026"/>
              <a:gd name="connsiteY23" fmla="*/ 622975 h 747573"/>
              <a:gd name="connsiteX24" fmla="*/ 10446428 w 10571026"/>
              <a:gd name="connsiteY24" fmla="*/ 747573 h 747573"/>
              <a:gd name="connsiteX25" fmla="*/ 9769775 w 10571026"/>
              <a:gd name="connsiteY25" fmla="*/ 747573 h 747573"/>
              <a:gd name="connsiteX26" fmla="*/ 9505995 w 10571026"/>
              <a:gd name="connsiteY26" fmla="*/ 747573 h 747573"/>
              <a:gd name="connsiteX27" fmla="*/ 9242215 w 10571026"/>
              <a:gd name="connsiteY27" fmla="*/ 747573 h 747573"/>
              <a:gd name="connsiteX28" fmla="*/ 8875216 w 10571026"/>
              <a:gd name="connsiteY28" fmla="*/ 747573 h 747573"/>
              <a:gd name="connsiteX29" fmla="*/ 8508218 w 10571026"/>
              <a:gd name="connsiteY29" fmla="*/ 747573 h 747573"/>
              <a:gd name="connsiteX30" fmla="*/ 8141219 w 10571026"/>
              <a:gd name="connsiteY30" fmla="*/ 747573 h 747573"/>
              <a:gd name="connsiteX31" fmla="*/ 7361348 w 10571026"/>
              <a:gd name="connsiteY31" fmla="*/ 747573 h 747573"/>
              <a:gd name="connsiteX32" fmla="*/ 6684694 w 10571026"/>
              <a:gd name="connsiteY32" fmla="*/ 747573 h 747573"/>
              <a:gd name="connsiteX33" fmla="*/ 6214478 w 10571026"/>
              <a:gd name="connsiteY33" fmla="*/ 747573 h 747573"/>
              <a:gd name="connsiteX34" fmla="*/ 5744261 w 10571026"/>
              <a:gd name="connsiteY34" fmla="*/ 747573 h 747573"/>
              <a:gd name="connsiteX35" fmla="*/ 5480481 w 10571026"/>
              <a:gd name="connsiteY35" fmla="*/ 747573 h 747573"/>
              <a:gd name="connsiteX36" fmla="*/ 4803828 w 10571026"/>
              <a:gd name="connsiteY36" fmla="*/ 747573 h 747573"/>
              <a:gd name="connsiteX37" fmla="*/ 4127174 w 10571026"/>
              <a:gd name="connsiteY37" fmla="*/ 747573 h 747573"/>
              <a:gd name="connsiteX38" fmla="*/ 3450521 w 10571026"/>
              <a:gd name="connsiteY38" fmla="*/ 747573 h 747573"/>
              <a:gd name="connsiteX39" fmla="*/ 2773868 w 10571026"/>
              <a:gd name="connsiteY39" fmla="*/ 747573 h 747573"/>
              <a:gd name="connsiteX40" fmla="*/ 2097214 w 10571026"/>
              <a:gd name="connsiteY40" fmla="*/ 747573 h 747573"/>
              <a:gd name="connsiteX41" fmla="*/ 1317343 w 10571026"/>
              <a:gd name="connsiteY41" fmla="*/ 747573 h 747573"/>
              <a:gd name="connsiteX42" fmla="*/ 640689 w 10571026"/>
              <a:gd name="connsiteY42" fmla="*/ 747573 h 747573"/>
              <a:gd name="connsiteX43" fmla="*/ 124598 w 10571026"/>
              <a:gd name="connsiteY43" fmla="*/ 747573 h 747573"/>
              <a:gd name="connsiteX44" fmla="*/ 0 w 10571026"/>
              <a:gd name="connsiteY44" fmla="*/ 622975 h 747573"/>
              <a:gd name="connsiteX45" fmla="*/ 0 w 10571026"/>
              <a:gd name="connsiteY45" fmla="*/ 124598 h 74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571026" h="747573" fill="none" extrusionOk="0">
                <a:moveTo>
                  <a:pt x="0" y="124598"/>
                </a:moveTo>
                <a:cubicBezTo>
                  <a:pt x="7203" y="52363"/>
                  <a:pt x="57380" y="8698"/>
                  <a:pt x="124598" y="0"/>
                </a:cubicBezTo>
                <a:cubicBezTo>
                  <a:pt x="211410" y="-11918"/>
                  <a:pt x="307714" y="9761"/>
                  <a:pt x="388378" y="0"/>
                </a:cubicBezTo>
                <a:cubicBezTo>
                  <a:pt x="469042" y="-9761"/>
                  <a:pt x="745776" y="35847"/>
                  <a:pt x="858595" y="0"/>
                </a:cubicBezTo>
                <a:cubicBezTo>
                  <a:pt x="971414" y="-35847"/>
                  <a:pt x="1104435" y="19391"/>
                  <a:pt x="1225593" y="0"/>
                </a:cubicBezTo>
                <a:cubicBezTo>
                  <a:pt x="1346751" y="-19391"/>
                  <a:pt x="1469022" y="45746"/>
                  <a:pt x="1695810" y="0"/>
                </a:cubicBezTo>
                <a:cubicBezTo>
                  <a:pt x="1922598" y="-45746"/>
                  <a:pt x="1905212" y="17303"/>
                  <a:pt x="2062808" y="0"/>
                </a:cubicBezTo>
                <a:cubicBezTo>
                  <a:pt x="2220404" y="-17303"/>
                  <a:pt x="2392711" y="61849"/>
                  <a:pt x="2636243" y="0"/>
                </a:cubicBezTo>
                <a:cubicBezTo>
                  <a:pt x="2879775" y="-61849"/>
                  <a:pt x="2882965" y="41452"/>
                  <a:pt x="3003242" y="0"/>
                </a:cubicBezTo>
                <a:cubicBezTo>
                  <a:pt x="3123519" y="-41452"/>
                  <a:pt x="3336870" y="14324"/>
                  <a:pt x="3473458" y="0"/>
                </a:cubicBezTo>
                <a:cubicBezTo>
                  <a:pt x="3610046" y="-14324"/>
                  <a:pt x="3894527" y="26230"/>
                  <a:pt x="4046893" y="0"/>
                </a:cubicBezTo>
                <a:cubicBezTo>
                  <a:pt x="4199260" y="-26230"/>
                  <a:pt x="4341370" y="60987"/>
                  <a:pt x="4620328" y="0"/>
                </a:cubicBezTo>
                <a:cubicBezTo>
                  <a:pt x="4899286" y="-60987"/>
                  <a:pt x="5092591" y="66882"/>
                  <a:pt x="5400200" y="0"/>
                </a:cubicBezTo>
                <a:cubicBezTo>
                  <a:pt x="5707809" y="-66882"/>
                  <a:pt x="5851369" y="34829"/>
                  <a:pt x="6076853" y="0"/>
                </a:cubicBezTo>
                <a:cubicBezTo>
                  <a:pt x="6302337" y="-34829"/>
                  <a:pt x="6224800" y="29532"/>
                  <a:pt x="6340633" y="0"/>
                </a:cubicBezTo>
                <a:cubicBezTo>
                  <a:pt x="6456466" y="-29532"/>
                  <a:pt x="6885464" y="22878"/>
                  <a:pt x="7120505" y="0"/>
                </a:cubicBezTo>
                <a:cubicBezTo>
                  <a:pt x="7355546" y="-22878"/>
                  <a:pt x="7528612" y="23599"/>
                  <a:pt x="7900377" y="0"/>
                </a:cubicBezTo>
                <a:cubicBezTo>
                  <a:pt x="8272142" y="-23599"/>
                  <a:pt x="8137831" y="43654"/>
                  <a:pt x="8267375" y="0"/>
                </a:cubicBezTo>
                <a:cubicBezTo>
                  <a:pt x="8396919" y="-43654"/>
                  <a:pt x="8741910" y="28913"/>
                  <a:pt x="9047247" y="0"/>
                </a:cubicBezTo>
                <a:cubicBezTo>
                  <a:pt x="9352584" y="-28913"/>
                  <a:pt x="9383218" y="2302"/>
                  <a:pt x="9620682" y="0"/>
                </a:cubicBezTo>
                <a:cubicBezTo>
                  <a:pt x="9858146" y="-2302"/>
                  <a:pt x="9820957" y="23277"/>
                  <a:pt x="9884462" y="0"/>
                </a:cubicBezTo>
                <a:cubicBezTo>
                  <a:pt x="9947967" y="-23277"/>
                  <a:pt x="10291406" y="43296"/>
                  <a:pt x="10446428" y="0"/>
                </a:cubicBezTo>
                <a:cubicBezTo>
                  <a:pt x="10508779" y="3393"/>
                  <a:pt x="10569558" y="48934"/>
                  <a:pt x="10571026" y="124598"/>
                </a:cubicBezTo>
                <a:cubicBezTo>
                  <a:pt x="10607719" y="320335"/>
                  <a:pt x="10548178" y="460424"/>
                  <a:pt x="10571026" y="622975"/>
                </a:cubicBezTo>
                <a:cubicBezTo>
                  <a:pt x="10591469" y="690833"/>
                  <a:pt x="10521309" y="742434"/>
                  <a:pt x="10446428" y="747573"/>
                </a:cubicBezTo>
                <a:cubicBezTo>
                  <a:pt x="10216731" y="783776"/>
                  <a:pt x="10094845" y="723747"/>
                  <a:pt x="9769775" y="747573"/>
                </a:cubicBezTo>
                <a:cubicBezTo>
                  <a:pt x="9444705" y="771399"/>
                  <a:pt x="9637209" y="717402"/>
                  <a:pt x="9505995" y="747573"/>
                </a:cubicBezTo>
                <a:cubicBezTo>
                  <a:pt x="9374781" y="777744"/>
                  <a:pt x="9303908" y="721028"/>
                  <a:pt x="9242215" y="747573"/>
                </a:cubicBezTo>
                <a:cubicBezTo>
                  <a:pt x="9180522" y="774118"/>
                  <a:pt x="8980476" y="718786"/>
                  <a:pt x="8875216" y="747573"/>
                </a:cubicBezTo>
                <a:cubicBezTo>
                  <a:pt x="8769956" y="776360"/>
                  <a:pt x="8626254" y="711488"/>
                  <a:pt x="8508218" y="747573"/>
                </a:cubicBezTo>
                <a:cubicBezTo>
                  <a:pt x="8390182" y="783658"/>
                  <a:pt x="8267419" y="744692"/>
                  <a:pt x="8141219" y="747573"/>
                </a:cubicBezTo>
                <a:cubicBezTo>
                  <a:pt x="8015019" y="750454"/>
                  <a:pt x="7621023" y="658251"/>
                  <a:pt x="7361348" y="747573"/>
                </a:cubicBezTo>
                <a:cubicBezTo>
                  <a:pt x="7101673" y="836895"/>
                  <a:pt x="6884719" y="736453"/>
                  <a:pt x="6684694" y="747573"/>
                </a:cubicBezTo>
                <a:cubicBezTo>
                  <a:pt x="6484669" y="758693"/>
                  <a:pt x="6346676" y="705468"/>
                  <a:pt x="6214478" y="747573"/>
                </a:cubicBezTo>
                <a:cubicBezTo>
                  <a:pt x="6082280" y="789678"/>
                  <a:pt x="5932122" y="702677"/>
                  <a:pt x="5744261" y="747573"/>
                </a:cubicBezTo>
                <a:cubicBezTo>
                  <a:pt x="5556400" y="792469"/>
                  <a:pt x="5602626" y="740182"/>
                  <a:pt x="5480481" y="747573"/>
                </a:cubicBezTo>
                <a:cubicBezTo>
                  <a:pt x="5358336" y="754964"/>
                  <a:pt x="5075987" y="706995"/>
                  <a:pt x="4803828" y="747573"/>
                </a:cubicBezTo>
                <a:cubicBezTo>
                  <a:pt x="4531669" y="788151"/>
                  <a:pt x="4388563" y="668098"/>
                  <a:pt x="4127174" y="747573"/>
                </a:cubicBezTo>
                <a:cubicBezTo>
                  <a:pt x="3865785" y="827048"/>
                  <a:pt x="3704352" y="720669"/>
                  <a:pt x="3450521" y="747573"/>
                </a:cubicBezTo>
                <a:cubicBezTo>
                  <a:pt x="3196690" y="774477"/>
                  <a:pt x="3100089" y="714178"/>
                  <a:pt x="2773868" y="747573"/>
                </a:cubicBezTo>
                <a:cubicBezTo>
                  <a:pt x="2447647" y="780968"/>
                  <a:pt x="2256134" y="740861"/>
                  <a:pt x="2097214" y="747573"/>
                </a:cubicBezTo>
                <a:cubicBezTo>
                  <a:pt x="1938294" y="754285"/>
                  <a:pt x="1502793" y="685479"/>
                  <a:pt x="1317343" y="747573"/>
                </a:cubicBezTo>
                <a:cubicBezTo>
                  <a:pt x="1131893" y="809667"/>
                  <a:pt x="976111" y="685020"/>
                  <a:pt x="640689" y="747573"/>
                </a:cubicBezTo>
                <a:cubicBezTo>
                  <a:pt x="305267" y="810126"/>
                  <a:pt x="264841" y="703791"/>
                  <a:pt x="124598" y="747573"/>
                </a:cubicBezTo>
                <a:cubicBezTo>
                  <a:pt x="43519" y="760622"/>
                  <a:pt x="-7419" y="692916"/>
                  <a:pt x="0" y="622975"/>
                </a:cubicBezTo>
                <a:cubicBezTo>
                  <a:pt x="-49275" y="436448"/>
                  <a:pt x="29752" y="226210"/>
                  <a:pt x="0" y="124598"/>
                </a:cubicBezTo>
                <a:close/>
              </a:path>
              <a:path w="10571026" h="747573" stroke="0" extrusionOk="0">
                <a:moveTo>
                  <a:pt x="0" y="124598"/>
                </a:moveTo>
                <a:cubicBezTo>
                  <a:pt x="-6692" y="53807"/>
                  <a:pt x="71646" y="12075"/>
                  <a:pt x="124598" y="0"/>
                </a:cubicBezTo>
                <a:cubicBezTo>
                  <a:pt x="277680" y="-50498"/>
                  <a:pt x="633236" y="65853"/>
                  <a:pt x="801251" y="0"/>
                </a:cubicBezTo>
                <a:cubicBezTo>
                  <a:pt x="969266" y="-65853"/>
                  <a:pt x="1203132" y="36417"/>
                  <a:pt x="1477905" y="0"/>
                </a:cubicBezTo>
                <a:cubicBezTo>
                  <a:pt x="1752678" y="-36417"/>
                  <a:pt x="1907210" y="14483"/>
                  <a:pt x="2154558" y="0"/>
                </a:cubicBezTo>
                <a:cubicBezTo>
                  <a:pt x="2401906" y="-14483"/>
                  <a:pt x="2738485" y="73715"/>
                  <a:pt x="2934430" y="0"/>
                </a:cubicBezTo>
                <a:cubicBezTo>
                  <a:pt x="3130375" y="-73715"/>
                  <a:pt x="3200370" y="4500"/>
                  <a:pt x="3301428" y="0"/>
                </a:cubicBezTo>
                <a:cubicBezTo>
                  <a:pt x="3402486" y="-4500"/>
                  <a:pt x="3609132" y="18417"/>
                  <a:pt x="3874863" y="0"/>
                </a:cubicBezTo>
                <a:cubicBezTo>
                  <a:pt x="4140595" y="-18417"/>
                  <a:pt x="4143805" y="53985"/>
                  <a:pt x="4345080" y="0"/>
                </a:cubicBezTo>
                <a:cubicBezTo>
                  <a:pt x="4546355" y="-53985"/>
                  <a:pt x="4628289" y="19582"/>
                  <a:pt x="4712078" y="0"/>
                </a:cubicBezTo>
                <a:cubicBezTo>
                  <a:pt x="4795867" y="-19582"/>
                  <a:pt x="5216786" y="57242"/>
                  <a:pt x="5388731" y="0"/>
                </a:cubicBezTo>
                <a:cubicBezTo>
                  <a:pt x="5560676" y="-57242"/>
                  <a:pt x="5566169" y="30210"/>
                  <a:pt x="5652511" y="0"/>
                </a:cubicBezTo>
                <a:cubicBezTo>
                  <a:pt x="5738853" y="-30210"/>
                  <a:pt x="5837035" y="31148"/>
                  <a:pt x="5916292" y="0"/>
                </a:cubicBezTo>
                <a:cubicBezTo>
                  <a:pt x="5995549" y="-31148"/>
                  <a:pt x="6260604" y="12297"/>
                  <a:pt x="6592945" y="0"/>
                </a:cubicBezTo>
                <a:cubicBezTo>
                  <a:pt x="6925286" y="-12297"/>
                  <a:pt x="6860673" y="30802"/>
                  <a:pt x="6959943" y="0"/>
                </a:cubicBezTo>
                <a:cubicBezTo>
                  <a:pt x="7059213" y="-30802"/>
                  <a:pt x="7174536" y="29422"/>
                  <a:pt x="7326942" y="0"/>
                </a:cubicBezTo>
                <a:cubicBezTo>
                  <a:pt x="7479348" y="-29422"/>
                  <a:pt x="7920867" y="70881"/>
                  <a:pt x="8106813" y="0"/>
                </a:cubicBezTo>
                <a:cubicBezTo>
                  <a:pt x="8292759" y="-70881"/>
                  <a:pt x="8643970" y="41405"/>
                  <a:pt x="8886685" y="0"/>
                </a:cubicBezTo>
                <a:cubicBezTo>
                  <a:pt x="9129400" y="-41405"/>
                  <a:pt x="9232367" y="27413"/>
                  <a:pt x="9356902" y="0"/>
                </a:cubicBezTo>
                <a:cubicBezTo>
                  <a:pt x="9481437" y="-27413"/>
                  <a:pt x="10219136" y="59979"/>
                  <a:pt x="10446428" y="0"/>
                </a:cubicBezTo>
                <a:cubicBezTo>
                  <a:pt x="10516721" y="-755"/>
                  <a:pt x="10570784" y="51870"/>
                  <a:pt x="10571026" y="124598"/>
                </a:cubicBezTo>
                <a:cubicBezTo>
                  <a:pt x="10573034" y="246553"/>
                  <a:pt x="10554768" y="421992"/>
                  <a:pt x="10571026" y="622975"/>
                </a:cubicBezTo>
                <a:cubicBezTo>
                  <a:pt x="10564015" y="703016"/>
                  <a:pt x="10520701" y="754348"/>
                  <a:pt x="10446428" y="747573"/>
                </a:cubicBezTo>
                <a:cubicBezTo>
                  <a:pt x="10232396" y="749652"/>
                  <a:pt x="9914020" y="675358"/>
                  <a:pt x="9769775" y="747573"/>
                </a:cubicBezTo>
                <a:cubicBezTo>
                  <a:pt x="9625530" y="819788"/>
                  <a:pt x="9627088" y="725980"/>
                  <a:pt x="9505995" y="747573"/>
                </a:cubicBezTo>
                <a:cubicBezTo>
                  <a:pt x="9384902" y="769166"/>
                  <a:pt x="9304268" y="738491"/>
                  <a:pt x="9138996" y="747573"/>
                </a:cubicBezTo>
                <a:cubicBezTo>
                  <a:pt x="8973724" y="756655"/>
                  <a:pt x="8978882" y="728322"/>
                  <a:pt x="8875216" y="747573"/>
                </a:cubicBezTo>
                <a:cubicBezTo>
                  <a:pt x="8771550" y="766824"/>
                  <a:pt x="8583486" y="714125"/>
                  <a:pt x="8508218" y="747573"/>
                </a:cubicBezTo>
                <a:cubicBezTo>
                  <a:pt x="8432950" y="781021"/>
                  <a:pt x="7982265" y="704223"/>
                  <a:pt x="7831564" y="747573"/>
                </a:cubicBezTo>
                <a:cubicBezTo>
                  <a:pt x="7680863" y="790923"/>
                  <a:pt x="7625028" y="746534"/>
                  <a:pt x="7464566" y="747573"/>
                </a:cubicBezTo>
                <a:cubicBezTo>
                  <a:pt x="7304104" y="748612"/>
                  <a:pt x="7125034" y="706767"/>
                  <a:pt x="6891131" y="747573"/>
                </a:cubicBezTo>
                <a:cubicBezTo>
                  <a:pt x="6657229" y="788379"/>
                  <a:pt x="6607260" y="709794"/>
                  <a:pt x="6420914" y="747573"/>
                </a:cubicBezTo>
                <a:cubicBezTo>
                  <a:pt x="6234568" y="785352"/>
                  <a:pt x="6213022" y="711085"/>
                  <a:pt x="6053916" y="747573"/>
                </a:cubicBezTo>
                <a:cubicBezTo>
                  <a:pt x="5894810" y="784061"/>
                  <a:pt x="5501277" y="701782"/>
                  <a:pt x="5274044" y="747573"/>
                </a:cubicBezTo>
                <a:cubicBezTo>
                  <a:pt x="5046811" y="793364"/>
                  <a:pt x="5026036" y="714573"/>
                  <a:pt x="4907046" y="747573"/>
                </a:cubicBezTo>
                <a:cubicBezTo>
                  <a:pt x="4788056" y="780573"/>
                  <a:pt x="4556968" y="714927"/>
                  <a:pt x="4230393" y="747573"/>
                </a:cubicBezTo>
                <a:cubicBezTo>
                  <a:pt x="3903818" y="780219"/>
                  <a:pt x="3983524" y="725977"/>
                  <a:pt x="3863394" y="747573"/>
                </a:cubicBezTo>
                <a:cubicBezTo>
                  <a:pt x="3743264" y="769169"/>
                  <a:pt x="3667784" y="744343"/>
                  <a:pt x="3496396" y="747573"/>
                </a:cubicBezTo>
                <a:cubicBezTo>
                  <a:pt x="3325008" y="750803"/>
                  <a:pt x="2968834" y="710985"/>
                  <a:pt x="2716524" y="747573"/>
                </a:cubicBezTo>
                <a:cubicBezTo>
                  <a:pt x="2464214" y="784161"/>
                  <a:pt x="2355602" y="724734"/>
                  <a:pt x="2039871" y="747573"/>
                </a:cubicBezTo>
                <a:cubicBezTo>
                  <a:pt x="1724140" y="770412"/>
                  <a:pt x="1854210" y="720188"/>
                  <a:pt x="1776091" y="747573"/>
                </a:cubicBezTo>
                <a:cubicBezTo>
                  <a:pt x="1697972" y="774958"/>
                  <a:pt x="1467948" y="703402"/>
                  <a:pt x="1305874" y="747573"/>
                </a:cubicBezTo>
                <a:cubicBezTo>
                  <a:pt x="1143800" y="791744"/>
                  <a:pt x="896956" y="688466"/>
                  <a:pt x="629221" y="747573"/>
                </a:cubicBezTo>
                <a:cubicBezTo>
                  <a:pt x="361486" y="806680"/>
                  <a:pt x="305095" y="737019"/>
                  <a:pt x="124598" y="747573"/>
                </a:cubicBezTo>
                <a:cubicBezTo>
                  <a:pt x="63097" y="753900"/>
                  <a:pt x="4" y="688427"/>
                  <a:pt x="0" y="622975"/>
                </a:cubicBezTo>
                <a:cubicBezTo>
                  <a:pt x="-12229" y="450365"/>
                  <a:pt x="50503" y="317947"/>
                  <a:pt x="0" y="124598"/>
                </a:cubicBezTo>
                <a:close/>
              </a:path>
            </a:pathLst>
          </a:custGeom>
          <a:solidFill>
            <a:srgbClr val="ABE9FF"/>
          </a:solidFill>
          <a:ln w="12700" cap="flat" cmpd="sng" algn="ctr">
            <a:solidFill>
              <a:srgbClr val="DEF5FD">
                <a:lumMod val="25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800" kern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8C5B692-59A4-499D-BF35-CB0CF4952DD5}"/>
              </a:ext>
            </a:extLst>
          </p:cNvPr>
          <p:cNvSpPr/>
          <p:nvPr/>
        </p:nvSpPr>
        <p:spPr>
          <a:xfrm>
            <a:off x="5027438" y="519410"/>
            <a:ext cx="21371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4000" b="1" kern="0" dirty="0" err="1">
                <a:solidFill>
                  <a:srgbClr val="663F0D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Mục</a:t>
            </a:r>
            <a:r>
              <a:rPr lang="en-US" altLang="zh-CN" sz="4000" b="1" kern="0" dirty="0">
                <a:solidFill>
                  <a:srgbClr val="663F0D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kern="0" dirty="0" err="1">
                <a:solidFill>
                  <a:srgbClr val="663F0D">
                    <a:lumMod val="50000"/>
                  </a:srgb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tiêu</a:t>
            </a:r>
            <a:endParaRPr lang="zh-CN" altLang="en-US" sz="4000" b="1" kern="0" dirty="0">
              <a:solidFill>
                <a:srgbClr val="663F0D">
                  <a:lumMod val="50000"/>
                </a:srgb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74C2522-DC6C-479F-9EBA-75DFCE803A99}"/>
              </a:ext>
            </a:extLst>
          </p:cNvPr>
          <p:cNvSpPr/>
          <p:nvPr/>
        </p:nvSpPr>
        <p:spPr>
          <a:xfrm>
            <a:off x="1466729" y="2040430"/>
            <a:ext cx="1091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09A6FD4-8554-4B26-88FA-68F8CC429533}"/>
              </a:ext>
            </a:extLst>
          </p:cNvPr>
          <p:cNvSpPr/>
          <p:nvPr/>
        </p:nvSpPr>
        <p:spPr>
          <a:xfrm>
            <a:off x="1628009" y="2944410"/>
            <a:ext cx="10136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9F84E8-EF12-4EE6-BA23-2898EDFB4B58}"/>
              </a:ext>
            </a:extLst>
          </p:cNvPr>
          <p:cNvSpPr/>
          <p:nvPr/>
        </p:nvSpPr>
        <p:spPr>
          <a:xfrm>
            <a:off x="1474890" y="4124474"/>
            <a:ext cx="10770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E936CF2-5D09-459D-951D-A25FCA022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3" t="9783" r="78299" b="63042"/>
          <a:stretch/>
        </p:blipFill>
        <p:spPr>
          <a:xfrm>
            <a:off x="701297" y="1936635"/>
            <a:ext cx="333982" cy="7379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B0C3F8F-B70D-4EA0-93AF-F97679288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8" t="9783" r="54347" b="63042"/>
          <a:stretch/>
        </p:blipFill>
        <p:spPr>
          <a:xfrm>
            <a:off x="654540" y="2826538"/>
            <a:ext cx="560378" cy="73799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00B4EF7-5DA9-4161-8528-4E93BF12D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6" t="9436" r="31089" b="63389"/>
          <a:stretch/>
        </p:blipFill>
        <p:spPr>
          <a:xfrm>
            <a:off x="644729" y="3941449"/>
            <a:ext cx="560378" cy="737992"/>
          </a:xfrm>
          <a:prstGeom prst="rect">
            <a:avLst/>
          </a:prstGeom>
        </p:spPr>
      </p:pic>
      <p:sp>
        <p:nvSpPr>
          <p:cNvPr id="45" name="Freeform 197">
            <a:extLst>
              <a:ext uri="{FF2B5EF4-FFF2-40B4-BE49-F238E27FC236}">
                <a16:creationId xmlns:a16="http://schemas.microsoft.com/office/drawing/2014/main" id="{F7A0A665-1171-4BC8-9A6E-E897FC6C1585}"/>
              </a:ext>
            </a:extLst>
          </p:cNvPr>
          <p:cNvSpPr>
            <a:spLocks noEditPoints="1"/>
          </p:cNvSpPr>
          <p:nvPr/>
        </p:nvSpPr>
        <p:spPr bwMode="auto">
          <a:xfrm>
            <a:off x="4090512" y="-43601"/>
            <a:ext cx="4400694" cy="1460827"/>
          </a:xfrm>
          <a:custGeom>
            <a:avLst/>
            <a:gdLst>
              <a:gd name="T0" fmla="*/ 238 w 1347"/>
              <a:gd name="T1" fmla="*/ 94 h 671"/>
              <a:gd name="T2" fmla="*/ 264 w 1347"/>
              <a:gd name="T3" fmla="*/ 254 h 671"/>
              <a:gd name="T4" fmla="*/ 296 w 1347"/>
              <a:gd name="T5" fmla="*/ 275 h 671"/>
              <a:gd name="T6" fmla="*/ 85 w 1347"/>
              <a:gd name="T7" fmla="*/ 295 h 671"/>
              <a:gd name="T8" fmla="*/ 89 w 1347"/>
              <a:gd name="T9" fmla="*/ 658 h 671"/>
              <a:gd name="T10" fmla="*/ 599 w 1347"/>
              <a:gd name="T11" fmla="*/ 658 h 671"/>
              <a:gd name="T12" fmla="*/ 1159 w 1347"/>
              <a:gd name="T13" fmla="*/ 608 h 671"/>
              <a:gd name="T14" fmla="*/ 1287 w 1347"/>
              <a:gd name="T15" fmla="*/ 397 h 671"/>
              <a:gd name="T16" fmla="*/ 948 w 1347"/>
              <a:gd name="T17" fmla="*/ 248 h 671"/>
              <a:gd name="T18" fmla="*/ 940 w 1347"/>
              <a:gd name="T19" fmla="*/ 85 h 671"/>
              <a:gd name="T20" fmla="*/ 1148 w 1347"/>
              <a:gd name="T21" fmla="*/ 64 h 671"/>
              <a:gd name="T22" fmla="*/ 1115 w 1347"/>
              <a:gd name="T23" fmla="*/ 14 h 671"/>
              <a:gd name="T24" fmla="*/ 755 w 1347"/>
              <a:gd name="T25" fmla="*/ 23 h 671"/>
              <a:gd name="T26" fmla="*/ 268 w 1347"/>
              <a:gd name="T27" fmla="*/ 8 h 671"/>
              <a:gd name="T28" fmla="*/ 19 w 1347"/>
              <a:gd name="T29" fmla="*/ 29 h 671"/>
              <a:gd name="T30" fmla="*/ 1201 w 1347"/>
              <a:gd name="T31" fmla="*/ 47 h 671"/>
              <a:gd name="T32" fmla="*/ 1190 w 1347"/>
              <a:gd name="T33" fmla="*/ 21 h 671"/>
              <a:gd name="T34" fmla="*/ 1140 w 1347"/>
              <a:gd name="T35" fmla="*/ 42 h 671"/>
              <a:gd name="T36" fmla="*/ 1110 w 1347"/>
              <a:gd name="T37" fmla="*/ 31 h 671"/>
              <a:gd name="T38" fmla="*/ 270 w 1347"/>
              <a:gd name="T39" fmla="*/ 190 h 671"/>
              <a:gd name="T40" fmla="*/ 77 w 1347"/>
              <a:gd name="T41" fmla="*/ 339 h 671"/>
              <a:gd name="T42" fmla="*/ 95 w 1347"/>
              <a:gd name="T43" fmla="*/ 651 h 671"/>
              <a:gd name="T44" fmla="*/ 100 w 1347"/>
              <a:gd name="T45" fmla="*/ 578 h 671"/>
              <a:gd name="T46" fmla="*/ 146 w 1347"/>
              <a:gd name="T47" fmla="*/ 643 h 671"/>
              <a:gd name="T48" fmla="*/ 243 w 1347"/>
              <a:gd name="T49" fmla="*/ 636 h 671"/>
              <a:gd name="T50" fmla="*/ 416 w 1347"/>
              <a:gd name="T51" fmla="*/ 654 h 671"/>
              <a:gd name="T52" fmla="*/ 590 w 1347"/>
              <a:gd name="T53" fmla="*/ 639 h 671"/>
              <a:gd name="T54" fmla="*/ 693 w 1347"/>
              <a:gd name="T55" fmla="*/ 644 h 671"/>
              <a:gd name="T56" fmla="*/ 764 w 1347"/>
              <a:gd name="T57" fmla="*/ 644 h 671"/>
              <a:gd name="T58" fmla="*/ 1069 w 1347"/>
              <a:gd name="T59" fmla="*/ 636 h 671"/>
              <a:gd name="T60" fmla="*/ 1202 w 1347"/>
              <a:gd name="T61" fmla="*/ 548 h 671"/>
              <a:gd name="T62" fmla="*/ 1317 w 1347"/>
              <a:gd name="T63" fmla="*/ 474 h 671"/>
              <a:gd name="T64" fmla="*/ 1318 w 1347"/>
              <a:gd name="T65" fmla="*/ 460 h 671"/>
              <a:gd name="T66" fmla="*/ 879 w 1347"/>
              <a:gd name="T67" fmla="*/ 615 h 671"/>
              <a:gd name="T68" fmla="*/ 219 w 1347"/>
              <a:gd name="T69" fmla="*/ 628 h 671"/>
              <a:gd name="T70" fmla="*/ 87 w 1347"/>
              <a:gd name="T71" fmla="*/ 347 h 671"/>
              <a:gd name="T72" fmla="*/ 278 w 1347"/>
              <a:gd name="T73" fmla="*/ 301 h 671"/>
              <a:gd name="T74" fmla="*/ 313 w 1347"/>
              <a:gd name="T75" fmla="*/ 320 h 671"/>
              <a:gd name="T76" fmla="*/ 899 w 1347"/>
              <a:gd name="T77" fmla="*/ 298 h 671"/>
              <a:gd name="T78" fmla="*/ 826 w 1347"/>
              <a:gd name="T79" fmla="*/ 330 h 671"/>
              <a:gd name="T80" fmla="*/ 889 w 1347"/>
              <a:gd name="T81" fmla="*/ 296 h 671"/>
              <a:gd name="T82" fmla="*/ 791 w 1347"/>
              <a:gd name="T83" fmla="*/ 343 h 671"/>
              <a:gd name="T84" fmla="*/ 1030 w 1347"/>
              <a:gd name="T85" fmla="*/ 327 h 671"/>
              <a:gd name="T86" fmla="*/ 1000 w 1347"/>
              <a:gd name="T87" fmla="*/ 307 h 671"/>
              <a:gd name="T88" fmla="*/ 951 w 1347"/>
              <a:gd name="T89" fmla="*/ 280 h 671"/>
              <a:gd name="T90" fmla="*/ 288 w 1347"/>
              <a:gd name="T91" fmla="*/ 342 h 671"/>
              <a:gd name="T92" fmla="*/ 905 w 1347"/>
              <a:gd name="T93" fmla="*/ 318 h 671"/>
              <a:gd name="T94" fmla="*/ 908 w 1347"/>
              <a:gd name="T95" fmla="*/ 243 h 671"/>
              <a:gd name="T96" fmla="*/ 927 w 1347"/>
              <a:gd name="T97" fmla="*/ 178 h 671"/>
              <a:gd name="T98" fmla="*/ 914 w 1347"/>
              <a:gd name="T99" fmla="*/ 184 h 671"/>
              <a:gd name="T100" fmla="*/ 905 w 1347"/>
              <a:gd name="T101" fmla="*/ 24 h 671"/>
              <a:gd name="T102" fmla="*/ 923 w 1347"/>
              <a:gd name="T103" fmla="*/ 71 h 671"/>
              <a:gd name="T104" fmla="*/ 900 w 1347"/>
              <a:gd name="T105" fmla="*/ 115 h 671"/>
              <a:gd name="T106" fmla="*/ 791 w 1347"/>
              <a:gd name="T107" fmla="*/ 35 h 671"/>
              <a:gd name="T108" fmla="*/ 881 w 1347"/>
              <a:gd name="T109" fmla="*/ 71 h 671"/>
              <a:gd name="T110" fmla="*/ 903 w 1347"/>
              <a:gd name="T111" fmla="*/ 232 h 671"/>
              <a:gd name="T112" fmla="*/ 295 w 1347"/>
              <a:gd name="T113" fmla="*/ 189 h 671"/>
              <a:gd name="T114" fmla="*/ 272 w 1347"/>
              <a:gd name="T115" fmla="*/ 24 h 671"/>
              <a:gd name="T116" fmla="*/ 271 w 1347"/>
              <a:gd name="T117" fmla="*/ 68 h 671"/>
              <a:gd name="T118" fmla="*/ 265 w 1347"/>
              <a:gd name="T119" fmla="*/ 133 h 671"/>
              <a:gd name="T120" fmla="*/ 266 w 1347"/>
              <a:gd name="T121" fmla="*/ 85 h 671"/>
              <a:gd name="T122" fmla="*/ 18 w 1347"/>
              <a:gd name="T123" fmla="*/ 43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47" h="671">
                <a:moveTo>
                  <a:pt x="4" y="49"/>
                </a:moveTo>
                <a:lnTo>
                  <a:pt x="4" y="49"/>
                </a:lnTo>
                <a:lnTo>
                  <a:pt x="11" y="51"/>
                </a:lnTo>
                <a:lnTo>
                  <a:pt x="18" y="53"/>
                </a:lnTo>
                <a:lnTo>
                  <a:pt x="32" y="54"/>
                </a:lnTo>
                <a:lnTo>
                  <a:pt x="48" y="54"/>
                </a:lnTo>
                <a:lnTo>
                  <a:pt x="63" y="51"/>
                </a:lnTo>
                <a:lnTo>
                  <a:pt x="63" y="51"/>
                </a:lnTo>
                <a:lnTo>
                  <a:pt x="75" y="54"/>
                </a:lnTo>
                <a:lnTo>
                  <a:pt x="85" y="54"/>
                </a:lnTo>
                <a:lnTo>
                  <a:pt x="108" y="53"/>
                </a:lnTo>
                <a:lnTo>
                  <a:pt x="108" y="53"/>
                </a:lnTo>
                <a:lnTo>
                  <a:pt x="111" y="54"/>
                </a:lnTo>
                <a:lnTo>
                  <a:pt x="114" y="55"/>
                </a:lnTo>
                <a:lnTo>
                  <a:pt x="130" y="58"/>
                </a:lnTo>
                <a:lnTo>
                  <a:pt x="153" y="58"/>
                </a:lnTo>
                <a:lnTo>
                  <a:pt x="178" y="58"/>
                </a:lnTo>
                <a:lnTo>
                  <a:pt x="229" y="55"/>
                </a:lnTo>
                <a:lnTo>
                  <a:pt x="259" y="54"/>
                </a:lnTo>
                <a:lnTo>
                  <a:pt x="259" y="54"/>
                </a:lnTo>
                <a:lnTo>
                  <a:pt x="252" y="58"/>
                </a:lnTo>
                <a:lnTo>
                  <a:pt x="245" y="62"/>
                </a:lnTo>
                <a:lnTo>
                  <a:pt x="242" y="70"/>
                </a:lnTo>
                <a:lnTo>
                  <a:pt x="239" y="77"/>
                </a:lnTo>
                <a:lnTo>
                  <a:pt x="238" y="85"/>
                </a:lnTo>
                <a:lnTo>
                  <a:pt x="238" y="94"/>
                </a:lnTo>
                <a:lnTo>
                  <a:pt x="239" y="101"/>
                </a:lnTo>
                <a:lnTo>
                  <a:pt x="242" y="108"/>
                </a:lnTo>
                <a:lnTo>
                  <a:pt x="242" y="108"/>
                </a:lnTo>
                <a:lnTo>
                  <a:pt x="244" y="120"/>
                </a:lnTo>
                <a:lnTo>
                  <a:pt x="249" y="132"/>
                </a:lnTo>
                <a:lnTo>
                  <a:pt x="252" y="137"/>
                </a:lnTo>
                <a:lnTo>
                  <a:pt x="256" y="142"/>
                </a:lnTo>
                <a:lnTo>
                  <a:pt x="260" y="144"/>
                </a:lnTo>
                <a:lnTo>
                  <a:pt x="266" y="147"/>
                </a:lnTo>
                <a:lnTo>
                  <a:pt x="266" y="147"/>
                </a:lnTo>
                <a:lnTo>
                  <a:pt x="266" y="159"/>
                </a:lnTo>
                <a:lnTo>
                  <a:pt x="266" y="159"/>
                </a:lnTo>
                <a:lnTo>
                  <a:pt x="262" y="162"/>
                </a:lnTo>
                <a:lnTo>
                  <a:pt x="259" y="166"/>
                </a:lnTo>
                <a:lnTo>
                  <a:pt x="258" y="171"/>
                </a:lnTo>
                <a:lnTo>
                  <a:pt x="255" y="176"/>
                </a:lnTo>
                <a:lnTo>
                  <a:pt x="254" y="188"/>
                </a:lnTo>
                <a:lnTo>
                  <a:pt x="255" y="200"/>
                </a:lnTo>
                <a:lnTo>
                  <a:pt x="258" y="212"/>
                </a:lnTo>
                <a:lnTo>
                  <a:pt x="261" y="224"/>
                </a:lnTo>
                <a:lnTo>
                  <a:pt x="266" y="235"/>
                </a:lnTo>
                <a:lnTo>
                  <a:pt x="270" y="242"/>
                </a:lnTo>
                <a:lnTo>
                  <a:pt x="270" y="242"/>
                </a:lnTo>
                <a:lnTo>
                  <a:pt x="267" y="245"/>
                </a:lnTo>
                <a:lnTo>
                  <a:pt x="265" y="249"/>
                </a:lnTo>
                <a:lnTo>
                  <a:pt x="264" y="254"/>
                </a:lnTo>
                <a:lnTo>
                  <a:pt x="262" y="259"/>
                </a:lnTo>
                <a:lnTo>
                  <a:pt x="262" y="263"/>
                </a:lnTo>
                <a:lnTo>
                  <a:pt x="264" y="268"/>
                </a:lnTo>
                <a:lnTo>
                  <a:pt x="265" y="272"/>
                </a:lnTo>
                <a:lnTo>
                  <a:pt x="268" y="274"/>
                </a:lnTo>
                <a:lnTo>
                  <a:pt x="268" y="274"/>
                </a:lnTo>
                <a:lnTo>
                  <a:pt x="272" y="274"/>
                </a:lnTo>
                <a:lnTo>
                  <a:pt x="273" y="273"/>
                </a:lnTo>
                <a:lnTo>
                  <a:pt x="274" y="269"/>
                </a:lnTo>
                <a:lnTo>
                  <a:pt x="274" y="265"/>
                </a:lnTo>
                <a:lnTo>
                  <a:pt x="274" y="256"/>
                </a:lnTo>
                <a:lnTo>
                  <a:pt x="274" y="253"/>
                </a:lnTo>
                <a:lnTo>
                  <a:pt x="276" y="250"/>
                </a:lnTo>
                <a:lnTo>
                  <a:pt x="276" y="250"/>
                </a:lnTo>
                <a:lnTo>
                  <a:pt x="278" y="251"/>
                </a:lnTo>
                <a:lnTo>
                  <a:pt x="278" y="251"/>
                </a:lnTo>
                <a:lnTo>
                  <a:pt x="282" y="254"/>
                </a:lnTo>
                <a:lnTo>
                  <a:pt x="285" y="255"/>
                </a:lnTo>
                <a:lnTo>
                  <a:pt x="289" y="256"/>
                </a:lnTo>
                <a:lnTo>
                  <a:pt x="294" y="255"/>
                </a:lnTo>
                <a:lnTo>
                  <a:pt x="294" y="255"/>
                </a:lnTo>
                <a:lnTo>
                  <a:pt x="295" y="260"/>
                </a:lnTo>
                <a:lnTo>
                  <a:pt x="296" y="265"/>
                </a:lnTo>
                <a:lnTo>
                  <a:pt x="296" y="271"/>
                </a:lnTo>
                <a:lnTo>
                  <a:pt x="296" y="275"/>
                </a:lnTo>
                <a:lnTo>
                  <a:pt x="296" y="275"/>
                </a:lnTo>
                <a:lnTo>
                  <a:pt x="268" y="275"/>
                </a:lnTo>
                <a:lnTo>
                  <a:pt x="242" y="275"/>
                </a:lnTo>
                <a:lnTo>
                  <a:pt x="189" y="277"/>
                </a:lnTo>
                <a:lnTo>
                  <a:pt x="189" y="277"/>
                </a:lnTo>
                <a:lnTo>
                  <a:pt x="165" y="275"/>
                </a:lnTo>
                <a:lnTo>
                  <a:pt x="153" y="274"/>
                </a:lnTo>
                <a:lnTo>
                  <a:pt x="141" y="272"/>
                </a:lnTo>
                <a:lnTo>
                  <a:pt x="141" y="272"/>
                </a:lnTo>
                <a:lnTo>
                  <a:pt x="136" y="271"/>
                </a:lnTo>
                <a:lnTo>
                  <a:pt x="130" y="272"/>
                </a:lnTo>
                <a:lnTo>
                  <a:pt x="128" y="273"/>
                </a:lnTo>
                <a:lnTo>
                  <a:pt x="126" y="274"/>
                </a:lnTo>
                <a:lnTo>
                  <a:pt x="128" y="275"/>
                </a:lnTo>
                <a:lnTo>
                  <a:pt x="130" y="278"/>
                </a:lnTo>
                <a:lnTo>
                  <a:pt x="130" y="278"/>
                </a:lnTo>
                <a:lnTo>
                  <a:pt x="124" y="280"/>
                </a:lnTo>
                <a:lnTo>
                  <a:pt x="118" y="282"/>
                </a:lnTo>
                <a:lnTo>
                  <a:pt x="111" y="284"/>
                </a:lnTo>
                <a:lnTo>
                  <a:pt x="105" y="286"/>
                </a:lnTo>
                <a:lnTo>
                  <a:pt x="105" y="286"/>
                </a:lnTo>
                <a:lnTo>
                  <a:pt x="102" y="285"/>
                </a:lnTo>
                <a:lnTo>
                  <a:pt x="100" y="284"/>
                </a:lnTo>
                <a:lnTo>
                  <a:pt x="99" y="284"/>
                </a:lnTo>
                <a:lnTo>
                  <a:pt x="96" y="285"/>
                </a:lnTo>
                <a:lnTo>
                  <a:pt x="90" y="289"/>
                </a:lnTo>
                <a:lnTo>
                  <a:pt x="85" y="295"/>
                </a:lnTo>
                <a:lnTo>
                  <a:pt x="76" y="308"/>
                </a:lnTo>
                <a:lnTo>
                  <a:pt x="71" y="316"/>
                </a:lnTo>
                <a:lnTo>
                  <a:pt x="71" y="316"/>
                </a:lnTo>
                <a:lnTo>
                  <a:pt x="69" y="318"/>
                </a:lnTo>
                <a:lnTo>
                  <a:pt x="66" y="320"/>
                </a:lnTo>
                <a:lnTo>
                  <a:pt x="63" y="327"/>
                </a:lnTo>
                <a:lnTo>
                  <a:pt x="61" y="337"/>
                </a:lnTo>
                <a:lnTo>
                  <a:pt x="61" y="349"/>
                </a:lnTo>
                <a:lnTo>
                  <a:pt x="61" y="372"/>
                </a:lnTo>
                <a:lnTo>
                  <a:pt x="64" y="387"/>
                </a:lnTo>
                <a:lnTo>
                  <a:pt x="64" y="387"/>
                </a:lnTo>
                <a:lnTo>
                  <a:pt x="66" y="409"/>
                </a:lnTo>
                <a:lnTo>
                  <a:pt x="70" y="431"/>
                </a:lnTo>
                <a:lnTo>
                  <a:pt x="70" y="431"/>
                </a:lnTo>
                <a:lnTo>
                  <a:pt x="75" y="471"/>
                </a:lnTo>
                <a:lnTo>
                  <a:pt x="77" y="510"/>
                </a:lnTo>
                <a:lnTo>
                  <a:pt x="77" y="550"/>
                </a:lnTo>
                <a:lnTo>
                  <a:pt x="76" y="589"/>
                </a:lnTo>
                <a:lnTo>
                  <a:pt x="76" y="589"/>
                </a:lnTo>
                <a:lnTo>
                  <a:pt x="75" y="607"/>
                </a:lnTo>
                <a:lnTo>
                  <a:pt x="75" y="616"/>
                </a:lnTo>
                <a:lnTo>
                  <a:pt x="75" y="626"/>
                </a:lnTo>
                <a:lnTo>
                  <a:pt x="77" y="636"/>
                </a:lnTo>
                <a:lnTo>
                  <a:pt x="79" y="644"/>
                </a:lnTo>
                <a:lnTo>
                  <a:pt x="83" y="652"/>
                </a:lnTo>
                <a:lnTo>
                  <a:pt x="89" y="658"/>
                </a:lnTo>
                <a:lnTo>
                  <a:pt x="89" y="658"/>
                </a:lnTo>
                <a:lnTo>
                  <a:pt x="90" y="661"/>
                </a:lnTo>
                <a:lnTo>
                  <a:pt x="91" y="662"/>
                </a:lnTo>
                <a:lnTo>
                  <a:pt x="93" y="663"/>
                </a:lnTo>
                <a:lnTo>
                  <a:pt x="95" y="663"/>
                </a:lnTo>
                <a:lnTo>
                  <a:pt x="95" y="663"/>
                </a:lnTo>
                <a:lnTo>
                  <a:pt x="101" y="666"/>
                </a:lnTo>
                <a:lnTo>
                  <a:pt x="108" y="668"/>
                </a:lnTo>
                <a:lnTo>
                  <a:pt x="124" y="671"/>
                </a:lnTo>
                <a:lnTo>
                  <a:pt x="141" y="671"/>
                </a:lnTo>
                <a:lnTo>
                  <a:pt x="158" y="671"/>
                </a:lnTo>
                <a:lnTo>
                  <a:pt x="193" y="667"/>
                </a:lnTo>
                <a:lnTo>
                  <a:pt x="223" y="663"/>
                </a:lnTo>
                <a:lnTo>
                  <a:pt x="223" y="663"/>
                </a:lnTo>
                <a:lnTo>
                  <a:pt x="260" y="662"/>
                </a:lnTo>
                <a:lnTo>
                  <a:pt x="297" y="663"/>
                </a:lnTo>
                <a:lnTo>
                  <a:pt x="335" y="664"/>
                </a:lnTo>
                <a:lnTo>
                  <a:pt x="373" y="666"/>
                </a:lnTo>
                <a:lnTo>
                  <a:pt x="373" y="666"/>
                </a:lnTo>
                <a:lnTo>
                  <a:pt x="410" y="663"/>
                </a:lnTo>
                <a:lnTo>
                  <a:pt x="448" y="661"/>
                </a:lnTo>
                <a:lnTo>
                  <a:pt x="485" y="657"/>
                </a:lnTo>
                <a:lnTo>
                  <a:pt x="504" y="657"/>
                </a:lnTo>
                <a:lnTo>
                  <a:pt x="524" y="657"/>
                </a:lnTo>
                <a:lnTo>
                  <a:pt x="524" y="657"/>
                </a:lnTo>
                <a:lnTo>
                  <a:pt x="599" y="658"/>
                </a:lnTo>
                <a:lnTo>
                  <a:pt x="675" y="657"/>
                </a:lnTo>
                <a:lnTo>
                  <a:pt x="675" y="657"/>
                </a:lnTo>
                <a:lnTo>
                  <a:pt x="693" y="658"/>
                </a:lnTo>
                <a:lnTo>
                  <a:pt x="711" y="660"/>
                </a:lnTo>
                <a:lnTo>
                  <a:pt x="729" y="662"/>
                </a:lnTo>
                <a:lnTo>
                  <a:pt x="747" y="662"/>
                </a:lnTo>
                <a:lnTo>
                  <a:pt x="747" y="662"/>
                </a:lnTo>
                <a:lnTo>
                  <a:pt x="764" y="661"/>
                </a:lnTo>
                <a:lnTo>
                  <a:pt x="782" y="660"/>
                </a:lnTo>
                <a:lnTo>
                  <a:pt x="799" y="658"/>
                </a:lnTo>
                <a:lnTo>
                  <a:pt x="816" y="657"/>
                </a:lnTo>
                <a:lnTo>
                  <a:pt x="816" y="657"/>
                </a:lnTo>
                <a:lnTo>
                  <a:pt x="891" y="657"/>
                </a:lnTo>
                <a:lnTo>
                  <a:pt x="927" y="656"/>
                </a:lnTo>
                <a:lnTo>
                  <a:pt x="964" y="654"/>
                </a:lnTo>
                <a:lnTo>
                  <a:pt x="964" y="654"/>
                </a:lnTo>
                <a:lnTo>
                  <a:pt x="998" y="652"/>
                </a:lnTo>
                <a:lnTo>
                  <a:pt x="1033" y="650"/>
                </a:lnTo>
                <a:lnTo>
                  <a:pt x="1051" y="649"/>
                </a:lnTo>
                <a:lnTo>
                  <a:pt x="1068" y="646"/>
                </a:lnTo>
                <a:lnTo>
                  <a:pt x="1085" y="643"/>
                </a:lnTo>
                <a:lnTo>
                  <a:pt x="1100" y="637"/>
                </a:lnTo>
                <a:lnTo>
                  <a:pt x="1100" y="637"/>
                </a:lnTo>
                <a:lnTo>
                  <a:pt x="1116" y="631"/>
                </a:lnTo>
                <a:lnTo>
                  <a:pt x="1130" y="624"/>
                </a:lnTo>
                <a:lnTo>
                  <a:pt x="1159" y="608"/>
                </a:lnTo>
                <a:lnTo>
                  <a:pt x="1215" y="573"/>
                </a:lnTo>
                <a:lnTo>
                  <a:pt x="1215" y="573"/>
                </a:lnTo>
                <a:lnTo>
                  <a:pt x="1224" y="571"/>
                </a:lnTo>
                <a:lnTo>
                  <a:pt x="1234" y="566"/>
                </a:lnTo>
                <a:lnTo>
                  <a:pt x="1243" y="561"/>
                </a:lnTo>
                <a:lnTo>
                  <a:pt x="1253" y="555"/>
                </a:lnTo>
                <a:lnTo>
                  <a:pt x="1271" y="540"/>
                </a:lnTo>
                <a:lnTo>
                  <a:pt x="1286" y="527"/>
                </a:lnTo>
                <a:lnTo>
                  <a:pt x="1286" y="527"/>
                </a:lnTo>
                <a:lnTo>
                  <a:pt x="1306" y="510"/>
                </a:lnTo>
                <a:lnTo>
                  <a:pt x="1323" y="495"/>
                </a:lnTo>
                <a:lnTo>
                  <a:pt x="1330" y="487"/>
                </a:lnTo>
                <a:lnTo>
                  <a:pt x="1336" y="480"/>
                </a:lnTo>
                <a:lnTo>
                  <a:pt x="1340" y="472"/>
                </a:lnTo>
                <a:lnTo>
                  <a:pt x="1343" y="466"/>
                </a:lnTo>
                <a:lnTo>
                  <a:pt x="1343" y="466"/>
                </a:lnTo>
                <a:lnTo>
                  <a:pt x="1346" y="460"/>
                </a:lnTo>
                <a:lnTo>
                  <a:pt x="1347" y="455"/>
                </a:lnTo>
                <a:lnTo>
                  <a:pt x="1347" y="449"/>
                </a:lnTo>
                <a:lnTo>
                  <a:pt x="1345" y="444"/>
                </a:lnTo>
                <a:lnTo>
                  <a:pt x="1342" y="438"/>
                </a:lnTo>
                <a:lnTo>
                  <a:pt x="1338" y="433"/>
                </a:lnTo>
                <a:lnTo>
                  <a:pt x="1329" y="425"/>
                </a:lnTo>
                <a:lnTo>
                  <a:pt x="1318" y="416"/>
                </a:lnTo>
                <a:lnTo>
                  <a:pt x="1306" y="408"/>
                </a:lnTo>
                <a:lnTo>
                  <a:pt x="1287" y="397"/>
                </a:lnTo>
                <a:lnTo>
                  <a:pt x="1287" y="397"/>
                </a:lnTo>
                <a:lnTo>
                  <a:pt x="1275" y="389"/>
                </a:lnTo>
                <a:lnTo>
                  <a:pt x="1264" y="379"/>
                </a:lnTo>
                <a:lnTo>
                  <a:pt x="1243" y="360"/>
                </a:lnTo>
                <a:lnTo>
                  <a:pt x="1223" y="339"/>
                </a:lnTo>
                <a:lnTo>
                  <a:pt x="1212" y="330"/>
                </a:lnTo>
                <a:lnTo>
                  <a:pt x="1201" y="320"/>
                </a:lnTo>
                <a:lnTo>
                  <a:pt x="1201" y="320"/>
                </a:lnTo>
                <a:lnTo>
                  <a:pt x="1181" y="306"/>
                </a:lnTo>
                <a:lnTo>
                  <a:pt x="1159" y="291"/>
                </a:lnTo>
                <a:lnTo>
                  <a:pt x="1137" y="277"/>
                </a:lnTo>
                <a:lnTo>
                  <a:pt x="1115" y="266"/>
                </a:lnTo>
                <a:lnTo>
                  <a:pt x="1115" y="266"/>
                </a:lnTo>
                <a:lnTo>
                  <a:pt x="1105" y="262"/>
                </a:lnTo>
                <a:lnTo>
                  <a:pt x="1088" y="257"/>
                </a:lnTo>
                <a:lnTo>
                  <a:pt x="1080" y="256"/>
                </a:lnTo>
                <a:lnTo>
                  <a:pt x="1072" y="256"/>
                </a:lnTo>
                <a:lnTo>
                  <a:pt x="1070" y="256"/>
                </a:lnTo>
                <a:lnTo>
                  <a:pt x="1069" y="257"/>
                </a:lnTo>
                <a:lnTo>
                  <a:pt x="1068" y="260"/>
                </a:lnTo>
                <a:lnTo>
                  <a:pt x="1069" y="262"/>
                </a:lnTo>
                <a:lnTo>
                  <a:pt x="1069" y="262"/>
                </a:lnTo>
                <a:lnTo>
                  <a:pt x="952" y="263"/>
                </a:lnTo>
                <a:lnTo>
                  <a:pt x="952" y="263"/>
                </a:lnTo>
                <a:lnTo>
                  <a:pt x="951" y="256"/>
                </a:lnTo>
                <a:lnTo>
                  <a:pt x="948" y="248"/>
                </a:lnTo>
                <a:lnTo>
                  <a:pt x="944" y="241"/>
                </a:lnTo>
                <a:lnTo>
                  <a:pt x="939" y="235"/>
                </a:lnTo>
                <a:lnTo>
                  <a:pt x="939" y="235"/>
                </a:lnTo>
                <a:lnTo>
                  <a:pt x="944" y="226"/>
                </a:lnTo>
                <a:lnTo>
                  <a:pt x="948" y="214"/>
                </a:lnTo>
                <a:lnTo>
                  <a:pt x="951" y="202"/>
                </a:lnTo>
                <a:lnTo>
                  <a:pt x="952" y="190"/>
                </a:lnTo>
                <a:lnTo>
                  <a:pt x="951" y="178"/>
                </a:lnTo>
                <a:lnTo>
                  <a:pt x="948" y="172"/>
                </a:lnTo>
                <a:lnTo>
                  <a:pt x="946" y="167"/>
                </a:lnTo>
                <a:lnTo>
                  <a:pt x="942" y="163"/>
                </a:lnTo>
                <a:lnTo>
                  <a:pt x="939" y="160"/>
                </a:lnTo>
                <a:lnTo>
                  <a:pt x="933" y="157"/>
                </a:lnTo>
                <a:lnTo>
                  <a:pt x="927" y="155"/>
                </a:lnTo>
                <a:lnTo>
                  <a:pt x="927" y="155"/>
                </a:lnTo>
                <a:lnTo>
                  <a:pt x="926" y="141"/>
                </a:lnTo>
                <a:lnTo>
                  <a:pt x="924" y="133"/>
                </a:lnTo>
                <a:lnTo>
                  <a:pt x="922" y="126"/>
                </a:lnTo>
                <a:lnTo>
                  <a:pt x="922" y="126"/>
                </a:lnTo>
                <a:lnTo>
                  <a:pt x="927" y="123"/>
                </a:lnTo>
                <a:lnTo>
                  <a:pt x="930" y="118"/>
                </a:lnTo>
                <a:lnTo>
                  <a:pt x="934" y="114"/>
                </a:lnTo>
                <a:lnTo>
                  <a:pt x="936" y="108"/>
                </a:lnTo>
                <a:lnTo>
                  <a:pt x="939" y="103"/>
                </a:lnTo>
                <a:lnTo>
                  <a:pt x="940" y="97"/>
                </a:lnTo>
                <a:lnTo>
                  <a:pt x="940" y="85"/>
                </a:lnTo>
                <a:lnTo>
                  <a:pt x="939" y="80"/>
                </a:lnTo>
                <a:lnTo>
                  <a:pt x="938" y="74"/>
                </a:lnTo>
                <a:lnTo>
                  <a:pt x="935" y="70"/>
                </a:lnTo>
                <a:lnTo>
                  <a:pt x="932" y="65"/>
                </a:lnTo>
                <a:lnTo>
                  <a:pt x="928" y="61"/>
                </a:lnTo>
                <a:lnTo>
                  <a:pt x="924" y="58"/>
                </a:lnTo>
                <a:lnTo>
                  <a:pt x="918" y="54"/>
                </a:lnTo>
                <a:lnTo>
                  <a:pt x="914" y="53"/>
                </a:lnTo>
                <a:lnTo>
                  <a:pt x="914" y="53"/>
                </a:lnTo>
                <a:lnTo>
                  <a:pt x="914" y="43"/>
                </a:lnTo>
                <a:lnTo>
                  <a:pt x="914" y="43"/>
                </a:lnTo>
                <a:lnTo>
                  <a:pt x="965" y="41"/>
                </a:lnTo>
                <a:lnTo>
                  <a:pt x="1018" y="38"/>
                </a:lnTo>
                <a:lnTo>
                  <a:pt x="1018" y="38"/>
                </a:lnTo>
                <a:lnTo>
                  <a:pt x="1044" y="38"/>
                </a:lnTo>
                <a:lnTo>
                  <a:pt x="1070" y="41"/>
                </a:lnTo>
                <a:lnTo>
                  <a:pt x="1095" y="42"/>
                </a:lnTo>
                <a:lnTo>
                  <a:pt x="1109" y="41"/>
                </a:lnTo>
                <a:lnTo>
                  <a:pt x="1121" y="39"/>
                </a:lnTo>
                <a:lnTo>
                  <a:pt x="1121" y="39"/>
                </a:lnTo>
                <a:lnTo>
                  <a:pt x="1123" y="44"/>
                </a:lnTo>
                <a:lnTo>
                  <a:pt x="1125" y="49"/>
                </a:lnTo>
                <a:lnTo>
                  <a:pt x="1128" y="53"/>
                </a:lnTo>
                <a:lnTo>
                  <a:pt x="1131" y="56"/>
                </a:lnTo>
                <a:lnTo>
                  <a:pt x="1140" y="61"/>
                </a:lnTo>
                <a:lnTo>
                  <a:pt x="1148" y="64"/>
                </a:lnTo>
                <a:lnTo>
                  <a:pt x="1159" y="65"/>
                </a:lnTo>
                <a:lnTo>
                  <a:pt x="1169" y="65"/>
                </a:lnTo>
                <a:lnTo>
                  <a:pt x="1178" y="64"/>
                </a:lnTo>
                <a:lnTo>
                  <a:pt x="1188" y="61"/>
                </a:lnTo>
                <a:lnTo>
                  <a:pt x="1188" y="61"/>
                </a:lnTo>
                <a:lnTo>
                  <a:pt x="1202" y="55"/>
                </a:lnTo>
                <a:lnTo>
                  <a:pt x="1224" y="45"/>
                </a:lnTo>
                <a:lnTo>
                  <a:pt x="1234" y="39"/>
                </a:lnTo>
                <a:lnTo>
                  <a:pt x="1241" y="33"/>
                </a:lnTo>
                <a:lnTo>
                  <a:pt x="1242" y="31"/>
                </a:lnTo>
                <a:lnTo>
                  <a:pt x="1242" y="29"/>
                </a:lnTo>
                <a:lnTo>
                  <a:pt x="1241" y="26"/>
                </a:lnTo>
                <a:lnTo>
                  <a:pt x="1239" y="24"/>
                </a:lnTo>
                <a:lnTo>
                  <a:pt x="1239" y="24"/>
                </a:lnTo>
                <a:lnTo>
                  <a:pt x="1213" y="14"/>
                </a:lnTo>
                <a:lnTo>
                  <a:pt x="1196" y="8"/>
                </a:lnTo>
                <a:lnTo>
                  <a:pt x="1177" y="3"/>
                </a:lnTo>
                <a:lnTo>
                  <a:pt x="1160" y="0"/>
                </a:lnTo>
                <a:lnTo>
                  <a:pt x="1152" y="0"/>
                </a:lnTo>
                <a:lnTo>
                  <a:pt x="1143" y="0"/>
                </a:lnTo>
                <a:lnTo>
                  <a:pt x="1137" y="2"/>
                </a:lnTo>
                <a:lnTo>
                  <a:pt x="1131" y="5"/>
                </a:lnTo>
                <a:lnTo>
                  <a:pt x="1128" y="9"/>
                </a:lnTo>
                <a:lnTo>
                  <a:pt x="1124" y="15"/>
                </a:lnTo>
                <a:lnTo>
                  <a:pt x="1124" y="15"/>
                </a:lnTo>
                <a:lnTo>
                  <a:pt x="1115" y="14"/>
                </a:lnTo>
                <a:lnTo>
                  <a:pt x="1115" y="14"/>
                </a:lnTo>
                <a:lnTo>
                  <a:pt x="1089" y="11"/>
                </a:lnTo>
                <a:lnTo>
                  <a:pt x="1065" y="11"/>
                </a:lnTo>
                <a:lnTo>
                  <a:pt x="1040" y="12"/>
                </a:lnTo>
                <a:lnTo>
                  <a:pt x="1015" y="14"/>
                </a:lnTo>
                <a:lnTo>
                  <a:pt x="965" y="20"/>
                </a:lnTo>
                <a:lnTo>
                  <a:pt x="940" y="23"/>
                </a:lnTo>
                <a:lnTo>
                  <a:pt x="915" y="24"/>
                </a:lnTo>
                <a:lnTo>
                  <a:pt x="915" y="24"/>
                </a:lnTo>
                <a:lnTo>
                  <a:pt x="916" y="20"/>
                </a:lnTo>
                <a:lnTo>
                  <a:pt x="917" y="12"/>
                </a:lnTo>
                <a:lnTo>
                  <a:pt x="916" y="8"/>
                </a:lnTo>
                <a:lnTo>
                  <a:pt x="915" y="6"/>
                </a:lnTo>
                <a:lnTo>
                  <a:pt x="914" y="5"/>
                </a:lnTo>
                <a:lnTo>
                  <a:pt x="910" y="6"/>
                </a:lnTo>
                <a:lnTo>
                  <a:pt x="910" y="6"/>
                </a:lnTo>
                <a:lnTo>
                  <a:pt x="906" y="1"/>
                </a:lnTo>
                <a:lnTo>
                  <a:pt x="904" y="1"/>
                </a:lnTo>
                <a:lnTo>
                  <a:pt x="903" y="1"/>
                </a:lnTo>
                <a:lnTo>
                  <a:pt x="900" y="2"/>
                </a:lnTo>
                <a:lnTo>
                  <a:pt x="898" y="7"/>
                </a:lnTo>
                <a:lnTo>
                  <a:pt x="896" y="17"/>
                </a:lnTo>
                <a:lnTo>
                  <a:pt x="894" y="24"/>
                </a:lnTo>
                <a:lnTo>
                  <a:pt x="894" y="24"/>
                </a:lnTo>
                <a:lnTo>
                  <a:pt x="824" y="24"/>
                </a:lnTo>
                <a:lnTo>
                  <a:pt x="755" y="23"/>
                </a:lnTo>
                <a:lnTo>
                  <a:pt x="616" y="18"/>
                </a:lnTo>
                <a:lnTo>
                  <a:pt x="616" y="18"/>
                </a:lnTo>
                <a:lnTo>
                  <a:pt x="583" y="17"/>
                </a:lnTo>
                <a:lnTo>
                  <a:pt x="549" y="17"/>
                </a:lnTo>
                <a:lnTo>
                  <a:pt x="481" y="18"/>
                </a:lnTo>
                <a:lnTo>
                  <a:pt x="345" y="24"/>
                </a:lnTo>
                <a:lnTo>
                  <a:pt x="345" y="24"/>
                </a:lnTo>
                <a:lnTo>
                  <a:pt x="343" y="21"/>
                </a:lnTo>
                <a:lnTo>
                  <a:pt x="341" y="21"/>
                </a:lnTo>
                <a:lnTo>
                  <a:pt x="333" y="21"/>
                </a:lnTo>
                <a:lnTo>
                  <a:pt x="320" y="25"/>
                </a:lnTo>
                <a:lnTo>
                  <a:pt x="320" y="25"/>
                </a:lnTo>
                <a:lnTo>
                  <a:pt x="284" y="26"/>
                </a:lnTo>
                <a:lnTo>
                  <a:pt x="284" y="26"/>
                </a:lnTo>
                <a:lnTo>
                  <a:pt x="280" y="19"/>
                </a:lnTo>
                <a:lnTo>
                  <a:pt x="277" y="13"/>
                </a:lnTo>
                <a:lnTo>
                  <a:pt x="277" y="13"/>
                </a:lnTo>
                <a:lnTo>
                  <a:pt x="278" y="11"/>
                </a:lnTo>
                <a:lnTo>
                  <a:pt x="278" y="9"/>
                </a:lnTo>
                <a:lnTo>
                  <a:pt x="278" y="7"/>
                </a:lnTo>
                <a:lnTo>
                  <a:pt x="277" y="6"/>
                </a:lnTo>
                <a:lnTo>
                  <a:pt x="274" y="6"/>
                </a:lnTo>
                <a:lnTo>
                  <a:pt x="272" y="6"/>
                </a:lnTo>
                <a:lnTo>
                  <a:pt x="271" y="7"/>
                </a:lnTo>
                <a:lnTo>
                  <a:pt x="268" y="8"/>
                </a:lnTo>
                <a:lnTo>
                  <a:pt x="268" y="8"/>
                </a:lnTo>
                <a:lnTo>
                  <a:pt x="267" y="9"/>
                </a:lnTo>
                <a:lnTo>
                  <a:pt x="266" y="12"/>
                </a:lnTo>
                <a:lnTo>
                  <a:pt x="264" y="17"/>
                </a:lnTo>
                <a:lnTo>
                  <a:pt x="261" y="27"/>
                </a:lnTo>
                <a:lnTo>
                  <a:pt x="261" y="27"/>
                </a:lnTo>
                <a:lnTo>
                  <a:pt x="235" y="27"/>
                </a:lnTo>
                <a:lnTo>
                  <a:pt x="208" y="29"/>
                </a:lnTo>
                <a:lnTo>
                  <a:pt x="182" y="30"/>
                </a:lnTo>
                <a:lnTo>
                  <a:pt x="155" y="30"/>
                </a:lnTo>
                <a:lnTo>
                  <a:pt x="155" y="30"/>
                </a:lnTo>
                <a:lnTo>
                  <a:pt x="153" y="27"/>
                </a:lnTo>
                <a:lnTo>
                  <a:pt x="149" y="26"/>
                </a:lnTo>
                <a:lnTo>
                  <a:pt x="140" y="25"/>
                </a:lnTo>
                <a:lnTo>
                  <a:pt x="129" y="25"/>
                </a:lnTo>
                <a:lnTo>
                  <a:pt x="122" y="26"/>
                </a:lnTo>
                <a:lnTo>
                  <a:pt x="122" y="26"/>
                </a:lnTo>
                <a:lnTo>
                  <a:pt x="115" y="23"/>
                </a:lnTo>
                <a:lnTo>
                  <a:pt x="108" y="21"/>
                </a:lnTo>
                <a:lnTo>
                  <a:pt x="99" y="20"/>
                </a:lnTo>
                <a:lnTo>
                  <a:pt x="88" y="20"/>
                </a:lnTo>
                <a:lnTo>
                  <a:pt x="67" y="20"/>
                </a:lnTo>
                <a:lnTo>
                  <a:pt x="53" y="21"/>
                </a:lnTo>
                <a:lnTo>
                  <a:pt x="53" y="21"/>
                </a:lnTo>
                <a:lnTo>
                  <a:pt x="35" y="24"/>
                </a:lnTo>
                <a:lnTo>
                  <a:pt x="26" y="25"/>
                </a:lnTo>
                <a:lnTo>
                  <a:pt x="19" y="29"/>
                </a:lnTo>
                <a:lnTo>
                  <a:pt x="19" y="29"/>
                </a:lnTo>
                <a:lnTo>
                  <a:pt x="13" y="32"/>
                </a:lnTo>
                <a:lnTo>
                  <a:pt x="5" y="38"/>
                </a:lnTo>
                <a:lnTo>
                  <a:pt x="2" y="41"/>
                </a:lnTo>
                <a:lnTo>
                  <a:pt x="0" y="44"/>
                </a:lnTo>
                <a:lnTo>
                  <a:pt x="0" y="48"/>
                </a:lnTo>
                <a:lnTo>
                  <a:pt x="4" y="49"/>
                </a:lnTo>
                <a:lnTo>
                  <a:pt x="4" y="49"/>
                </a:lnTo>
                <a:close/>
                <a:moveTo>
                  <a:pt x="1196" y="37"/>
                </a:moveTo>
                <a:lnTo>
                  <a:pt x="1196" y="37"/>
                </a:lnTo>
                <a:lnTo>
                  <a:pt x="1193" y="37"/>
                </a:lnTo>
                <a:lnTo>
                  <a:pt x="1193" y="37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2" y="35"/>
                </a:lnTo>
                <a:lnTo>
                  <a:pt x="1195" y="35"/>
                </a:lnTo>
                <a:lnTo>
                  <a:pt x="1198" y="36"/>
                </a:lnTo>
                <a:lnTo>
                  <a:pt x="1198" y="36"/>
                </a:lnTo>
                <a:lnTo>
                  <a:pt x="1196" y="37"/>
                </a:lnTo>
                <a:lnTo>
                  <a:pt x="1196" y="37"/>
                </a:lnTo>
                <a:close/>
                <a:moveTo>
                  <a:pt x="1199" y="48"/>
                </a:moveTo>
                <a:lnTo>
                  <a:pt x="1199" y="48"/>
                </a:lnTo>
                <a:lnTo>
                  <a:pt x="1200" y="47"/>
                </a:lnTo>
                <a:lnTo>
                  <a:pt x="1200" y="47"/>
                </a:lnTo>
                <a:lnTo>
                  <a:pt x="1201" y="47"/>
                </a:lnTo>
                <a:lnTo>
                  <a:pt x="1201" y="47"/>
                </a:lnTo>
                <a:lnTo>
                  <a:pt x="1199" y="48"/>
                </a:lnTo>
                <a:lnTo>
                  <a:pt x="1199" y="48"/>
                </a:lnTo>
                <a:close/>
                <a:moveTo>
                  <a:pt x="1210" y="35"/>
                </a:moveTo>
                <a:lnTo>
                  <a:pt x="1210" y="35"/>
                </a:lnTo>
                <a:lnTo>
                  <a:pt x="1210" y="33"/>
                </a:lnTo>
                <a:lnTo>
                  <a:pt x="1210" y="33"/>
                </a:lnTo>
                <a:lnTo>
                  <a:pt x="1212" y="35"/>
                </a:lnTo>
                <a:lnTo>
                  <a:pt x="1212" y="35"/>
                </a:lnTo>
                <a:lnTo>
                  <a:pt x="1210" y="35"/>
                </a:lnTo>
                <a:lnTo>
                  <a:pt x="1210" y="35"/>
                </a:lnTo>
                <a:close/>
                <a:moveTo>
                  <a:pt x="1227" y="33"/>
                </a:moveTo>
                <a:lnTo>
                  <a:pt x="1227" y="33"/>
                </a:lnTo>
                <a:lnTo>
                  <a:pt x="1225" y="31"/>
                </a:lnTo>
                <a:lnTo>
                  <a:pt x="1223" y="29"/>
                </a:lnTo>
                <a:lnTo>
                  <a:pt x="1217" y="26"/>
                </a:lnTo>
                <a:lnTo>
                  <a:pt x="1217" y="26"/>
                </a:lnTo>
                <a:lnTo>
                  <a:pt x="1230" y="31"/>
                </a:lnTo>
                <a:lnTo>
                  <a:pt x="1230" y="31"/>
                </a:lnTo>
                <a:lnTo>
                  <a:pt x="1227" y="33"/>
                </a:lnTo>
                <a:lnTo>
                  <a:pt x="1227" y="33"/>
                </a:lnTo>
                <a:close/>
                <a:moveTo>
                  <a:pt x="1210" y="24"/>
                </a:moveTo>
                <a:lnTo>
                  <a:pt x="1210" y="24"/>
                </a:lnTo>
                <a:lnTo>
                  <a:pt x="1200" y="21"/>
                </a:lnTo>
                <a:lnTo>
                  <a:pt x="1190" y="21"/>
                </a:lnTo>
                <a:lnTo>
                  <a:pt x="1190" y="21"/>
                </a:lnTo>
                <a:lnTo>
                  <a:pt x="1183" y="15"/>
                </a:lnTo>
                <a:lnTo>
                  <a:pt x="1183" y="15"/>
                </a:lnTo>
                <a:lnTo>
                  <a:pt x="1210" y="24"/>
                </a:lnTo>
                <a:lnTo>
                  <a:pt x="1210" y="24"/>
                </a:lnTo>
                <a:close/>
                <a:moveTo>
                  <a:pt x="1180" y="54"/>
                </a:moveTo>
                <a:lnTo>
                  <a:pt x="1180" y="54"/>
                </a:lnTo>
                <a:lnTo>
                  <a:pt x="1176" y="54"/>
                </a:lnTo>
                <a:lnTo>
                  <a:pt x="1176" y="54"/>
                </a:lnTo>
                <a:lnTo>
                  <a:pt x="1177" y="54"/>
                </a:lnTo>
                <a:lnTo>
                  <a:pt x="1177" y="54"/>
                </a:lnTo>
                <a:lnTo>
                  <a:pt x="1180" y="54"/>
                </a:lnTo>
                <a:lnTo>
                  <a:pt x="1180" y="54"/>
                </a:lnTo>
                <a:close/>
                <a:moveTo>
                  <a:pt x="1176" y="43"/>
                </a:moveTo>
                <a:lnTo>
                  <a:pt x="1176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7" y="43"/>
                </a:lnTo>
                <a:lnTo>
                  <a:pt x="1176" y="44"/>
                </a:lnTo>
                <a:lnTo>
                  <a:pt x="1176" y="44"/>
                </a:lnTo>
                <a:lnTo>
                  <a:pt x="1172" y="44"/>
                </a:lnTo>
                <a:lnTo>
                  <a:pt x="1172" y="44"/>
                </a:lnTo>
                <a:lnTo>
                  <a:pt x="1176" y="43"/>
                </a:lnTo>
                <a:lnTo>
                  <a:pt x="1176" y="43"/>
                </a:lnTo>
                <a:close/>
                <a:moveTo>
                  <a:pt x="1140" y="42"/>
                </a:moveTo>
                <a:lnTo>
                  <a:pt x="1140" y="42"/>
                </a:lnTo>
                <a:lnTo>
                  <a:pt x="1145" y="45"/>
                </a:lnTo>
                <a:lnTo>
                  <a:pt x="1150" y="47"/>
                </a:lnTo>
                <a:lnTo>
                  <a:pt x="1150" y="47"/>
                </a:lnTo>
                <a:lnTo>
                  <a:pt x="1145" y="45"/>
                </a:lnTo>
                <a:lnTo>
                  <a:pt x="1140" y="42"/>
                </a:lnTo>
                <a:lnTo>
                  <a:pt x="1140" y="42"/>
                </a:lnTo>
                <a:close/>
                <a:moveTo>
                  <a:pt x="1157" y="11"/>
                </a:moveTo>
                <a:lnTo>
                  <a:pt x="1157" y="11"/>
                </a:lnTo>
                <a:lnTo>
                  <a:pt x="1156" y="12"/>
                </a:lnTo>
                <a:lnTo>
                  <a:pt x="1156" y="12"/>
                </a:lnTo>
                <a:lnTo>
                  <a:pt x="1145" y="13"/>
                </a:lnTo>
                <a:lnTo>
                  <a:pt x="1140" y="14"/>
                </a:lnTo>
                <a:lnTo>
                  <a:pt x="1136" y="18"/>
                </a:lnTo>
                <a:lnTo>
                  <a:pt x="1136" y="18"/>
                </a:lnTo>
                <a:lnTo>
                  <a:pt x="1134" y="18"/>
                </a:lnTo>
                <a:lnTo>
                  <a:pt x="1134" y="18"/>
                </a:lnTo>
                <a:lnTo>
                  <a:pt x="1135" y="14"/>
                </a:lnTo>
                <a:lnTo>
                  <a:pt x="1137" y="13"/>
                </a:lnTo>
                <a:lnTo>
                  <a:pt x="1145" y="11"/>
                </a:lnTo>
                <a:lnTo>
                  <a:pt x="1151" y="11"/>
                </a:lnTo>
                <a:lnTo>
                  <a:pt x="1157" y="11"/>
                </a:lnTo>
                <a:lnTo>
                  <a:pt x="1157" y="11"/>
                </a:lnTo>
                <a:close/>
                <a:moveTo>
                  <a:pt x="1106" y="31"/>
                </a:moveTo>
                <a:lnTo>
                  <a:pt x="1106" y="31"/>
                </a:lnTo>
                <a:lnTo>
                  <a:pt x="1110" y="31"/>
                </a:lnTo>
                <a:lnTo>
                  <a:pt x="1110" y="31"/>
                </a:lnTo>
                <a:lnTo>
                  <a:pt x="1104" y="31"/>
                </a:lnTo>
                <a:lnTo>
                  <a:pt x="1104" y="31"/>
                </a:lnTo>
                <a:lnTo>
                  <a:pt x="1106" y="31"/>
                </a:lnTo>
                <a:lnTo>
                  <a:pt x="1106" y="31"/>
                </a:lnTo>
                <a:close/>
                <a:moveTo>
                  <a:pt x="915" y="33"/>
                </a:moveTo>
                <a:lnTo>
                  <a:pt x="915" y="33"/>
                </a:lnTo>
                <a:lnTo>
                  <a:pt x="927" y="32"/>
                </a:lnTo>
                <a:lnTo>
                  <a:pt x="940" y="32"/>
                </a:lnTo>
                <a:lnTo>
                  <a:pt x="940" y="32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lnTo>
                  <a:pt x="915" y="33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9" y="238"/>
                </a:lnTo>
                <a:lnTo>
                  <a:pt x="273" y="227"/>
                </a:lnTo>
                <a:lnTo>
                  <a:pt x="270" y="215"/>
                </a:lnTo>
                <a:lnTo>
                  <a:pt x="267" y="203"/>
                </a:lnTo>
                <a:lnTo>
                  <a:pt x="265" y="191"/>
                </a:lnTo>
                <a:lnTo>
                  <a:pt x="265" y="191"/>
                </a:lnTo>
                <a:lnTo>
                  <a:pt x="267" y="191"/>
                </a:lnTo>
                <a:lnTo>
                  <a:pt x="270" y="190"/>
                </a:lnTo>
                <a:lnTo>
                  <a:pt x="272" y="188"/>
                </a:lnTo>
                <a:lnTo>
                  <a:pt x="272" y="188"/>
                </a:lnTo>
                <a:lnTo>
                  <a:pt x="272" y="191"/>
                </a:lnTo>
                <a:lnTo>
                  <a:pt x="273" y="194"/>
                </a:lnTo>
                <a:lnTo>
                  <a:pt x="274" y="194"/>
                </a:lnTo>
                <a:lnTo>
                  <a:pt x="277" y="192"/>
                </a:lnTo>
                <a:lnTo>
                  <a:pt x="280" y="188"/>
                </a:lnTo>
                <a:lnTo>
                  <a:pt x="282" y="180"/>
                </a:lnTo>
                <a:lnTo>
                  <a:pt x="282" y="180"/>
                </a:lnTo>
                <a:lnTo>
                  <a:pt x="285" y="195"/>
                </a:lnTo>
                <a:lnTo>
                  <a:pt x="286" y="209"/>
                </a:lnTo>
                <a:lnTo>
                  <a:pt x="285" y="224"/>
                </a:lnTo>
                <a:lnTo>
                  <a:pt x="284" y="231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72" y="386"/>
                </a:moveTo>
                <a:lnTo>
                  <a:pt x="72" y="386"/>
                </a:lnTo>
                <a:lnTo>
                  <a:pt x="71" y="363"/>
                </a:lnTo>
                <a:lnTo>
                  <a:pt x="71" y="363"/>
                </a:lnTo>
                <a:lnTo>
                  <a:pt x="73" y="385"/>
                </a:lnTo>
                <a:lnTo>
                  <a:pt x="76" y="398"/>
                </a:lnTo>
                <a:lnTo>
                  <a:pt x="76" y="398"/>
                </a:lnTo>
                <a:lnTo>
                  <a:pt x="72" y="386"/>
                </a:lnTo>
                <a:lnTo>
                  <a:pt x="72" y="386"/>
                </a:lnTo>
                <a:close/>
                <a:moveTo>
                  <a:pt x="77" y="339"/>
                </a:moveTo>
                <a:lnTo>
                  <a:pt x="77" y="339"/>
                </a:lnTo>
                <a:lnTo>
                  <a:pt x="76" y="339"/>
                </a:lnTo>
                <a:lnTo>
                  <a:pt x="75" y="341"/>
                </a:lnTo>
                <a:lnTo>
                  <a:pt x="72" y="345"/>
                </a:lnTo>
                <a:lnTo>
                  <a:pt x="72" y="345"/>
                </a:lnTo>
                <a:lnTo>
                  <a:pt x="76" y="331"/>
                </a:lnTo>
                <a:lnTo>
                  <a:pt x="78" y="324"/>
                </a:lnTo>
                <a:lnTo>
                  <a:pt x="81" y="316"/>
                </a:lnTo>
                <a:lnTo>
                  <a:pt x="81" y="316"/>
                </a:lnTo>
                <a:lnTo>
                  <a:pt x="78" y="327"/>
                </a:lnTo>
                <a:lnTo>
                  <a:pt x="77" y="339"/>
                </a:lnTo>
                <a:lnTo>
                  <a:pt x="77" y="339"/>
                </a:lnTo>
                <a:close/>
                <a:moveTo>
                  <a:pt x="87" y="503"/>
                </a:moveTo>
                <a:lnTo>
                  <a:pt x="87" y="503"/>
                </a:lnTo>
                <a:lnTo>
                  <a:pt x="84" y="471"/>
                </a:lnTo>
                <a:lnTo>
                  <a:pt x="81" y="440"/>
                </a:lnTo>
                <a:lnTo>
                  <a:pt x="81" y="440"/>
                </a:lnTo>
                <a:lnTo>
                  <a:pt x="82" y="443"/>
                </a:lnTo>
                <a:lnTo>
                  <a:pt x="82" y="443"/>
                </a:lnTo>
                <a:lnTo>
                  <a:pt x="85" y="473"/>
                </a:lnTo>
                <a:lnTo>
                  <a:pt x="87" y="487"/>
                </a:lnTo>
                <a:lnTo>
                  <a:pt x="87" y="503"/>
                </a:lnTo>
                <a:lnTo>
                  <a:pt x="87" y="503"/>
                </a:lnTo>
                <a:close/>
                <a:moveTo>
                  <a:pt x="95" y="651"/>
                </a:moveTo>
                <a:lnTo>
                  <a:pt x="95" y="651"/>
                </a:lnTo>
                <a:lnTo>
                  <a:pt x="95" y="651"/>
                </a:lnTo>
                <a:lnTo>
                  <a:pt x="95" y="651"/>
                </a:lnTo>
                <a:lnTo>
                  <a:pt x="91" y="646"/>
                </a:lnTo>
                <a:lnTo>
                  <a:pt x="91" y="646"/>
                </a:lnTo>
                <a:lnTo>
                  <a:pt x="93" y="646"/>
                </a:lnTo>
                <a:lnTo>
                  <a:pt x="93" y="646"/>
                </a:lnTo>
                <a:lnTo>
                  <a:pt x="96" y="649"/>
                </a:lnTo>
                <a:lnTo>
                  <a:pt x="96" y="649"/>
                </a:lnTo>
                <a:lnTo>
                  <a:pt x="95" y="651"/>
                </a:lnTo>
                <a:lnTo>
                  <a:pt x="95" y="651"/>
                </a:lnTo>
                <a:close/>
                <a:moveTo>
                  <a:pt x="96" y="493"/>
                </a:moveTo>
                <a:lnTo>
                  <a:pt x="96" y="493"/>
                </a:lnTo>
                <a:lnTo>
                  <a:pt x="95" y="480"/>
                </a:lnTo>
                <a:lnTo>
                  <a:pt x="95" y="480"/>
                </a:lnTo>
                <a:lnTo>
                  <a:pt x="97" y="495"/>
                </a:lnTo>
                <a:lnTo>
                  <a:pt x="97" y="495"/>
                </a:lnTo>
                <a:lnTo>
                  <a:pt x="96" y="493"/>
                </a:lnTo>
                <a:lnTo>
                  <a:pt x="96" y="493"/>
                </a:lnTo>
                <a:close/>
                <a:moveTo>
                  <a:pt x="100" y="578"/>
                </a:moveTo>
                <a:lnTo>
                  <a:pt x="100" y="578"/>
                </a:lnTo>
                <a:lnTo>
                  <a:pt x="99" y="540"/>
                </a:lnTo>
                <a:lnTo>
                  <a:pt x="99" y="522"/>
                </a:lnTo>
                <a:lnTo>
                  <a:pt x="99" y="503"/>
                </a:lnTo>
                <a:lnTo>
                  <a:pt x="99" y="503"/>
                </a:lnTo>
                <a:lnTo>
                  <a:pt x="101" y="534"/>
                </a:lnTo>
                <a:lnTo>
                  <a:pt x="102" y="567"/>
                </a:lnTo>
                <a:lnTo>
                  <a:pt x="102" y="567"/>
                </a:lnTo>
                <a:lnTo>
                  <a:pt x="100" y="578"/>
                </a:lnTo>
                <a:lnTo>
                  <a:pt x="100" y="578"/>
                </a:lnTo>
                <a:close/>
                <a:moveTo>
                  <a:pt x="103" y="656"/>
                </a:moveTo>
                <a:lnTo>
                  <a:pt x="103" y="656"/>
                </a:lnTo>
                <a:lnTo>
                  <a:pt x="105" y="654"/>
                </a:lnTo>
                <a:lnTo>
                  <a:pt x="105" y="654"/>
                </a:lnTo>
                <a:lnTo>
                  <a:pt x="117" y="657"/>
                </a:lnTo>
                <a:lnTo>
                  <a:pt x="129" y="660"/>
                </a:lnTo>
                <a:lnTo>
                  <a:pt x="129" y="660"/>
                </a:lnTo>
                <a:lnTo>
                  <a:pt x="115" y="658"/>
                </a:lnTo>
                <a:lnTo>
                  <a:pt x="108" y="657"/>
                </a:lnTo>
                <a:lnTo>
                  <a:pt x="103" y="656"/>
                </a:lnTo>
                <a:lnTo>
                  <a:pt x="103" y="656"/>
                </a:lnTo>
                <a:close/>
                <a:moveTo>
                  <a:pt x="102" y="619"/>
                </a:moveTo>
                <a:lnTo>
                  <a:pt x="102" y="619"/>
                </a:lnTo>
                <a:lnTo>
                  <a:pt x="102" y="616"/>
                </a:lnTo>
                <a:lnTo>
                  <a:pt x="102" y="616"/>
                </a:lnTo>
                <a:lnTo>
                  <a:pt x="103" y="620"/>
                </a:lnTo>
                <a:lnTo>
                  <a:pt x="103" y="620"/>
                </a:lnTo>
                <a:lnTo>
                  <a:pt x="102" y="619"/>
                </a:lnTo>
                <a:lnTo>
                  <a:pt x="102" y="619"/>
                </a:lnTo>
                <a:close/>
                <a:moveTo>
                  <a:pt x="142" y="644"/>
                </a:moveTo>
                <a:lnTo>
                  <a:pt x="142" y="644"/>
                </a:lnTo>
                <a:lnTo>
                  <a:pt x="140" y="642"/>
                </a:lnTo>
                <a:lnTo>
                  <a:pt x="140" y="642"/>
                </a:lnTo>
                <a:lnTo>
                  <a:pt x="146" y="643"/>
                </a:lnTo>
                <a:lnTo>
                  <a:pt x="146" y="643"/>
                </a:lnTo>
                <a:lnTo>
                  <a:pt x="142" y="644"/>
                </a:lnTo>
                <a:lnTo>
                  <a:pt x="142" y="644"/>
                </a:lnTo>
                <a:close/>
                <a:moveTo>
                  <a:pt x="209" y="655"/>
                </a:moveTo>
                <a:lnTo>
                  <a:pt x="209" y="655"/>
                </a:lnTo>
                <a:lnTo>
                  <a:pt x="182" y="656"/>
                </a:lnTo>
                <a:lnTo>
                  <a:pt x="182" y="656"/>
                </a:lnTo>
                <a:lnTo>
                  <a:pt x="214" y="654"/>
                </a:lnTo>
                <a:lnTo>
                  <a:pt x="245" y="651"/>
                </a:lnTo>
                <a:lnTo>
                  <a:pt x="309" y="651"/>
                </a:lnTo>
                <a:lnTo>
                  <a:pt x="309" y="651"/>
                </a:lnTo>
                <a:lnTo>
                  <a:pt x="313" y="652"/>
                </a:lnTo>
                <a:lnTo>
                  <a:pt x="313" y="652"/>
                </a:lnTo>
                <a:lnTo>
                  <a:pt x="286" y="651"/>
                </a:lnTo>
                <a:lnTo>
                  <a:pt x="261" y="651"/>
                </a:lnTo>
                <a:lnTo>
                  <a:pt x="209" y="655"/>
                </a:lnTo>
                <a:lnTo>
                  <a:pt x="209" y="655"/>
                </a:lnTo>
                <a:close/>
                <a:moveTo>
                  <a:pt x="220" y="637"/>
                </a:moveTo>
                <a:lnTo>
                  <a:pt x="220" y="637"/>
                </a:lnTo>
                <a:lnTo>
                  <a:pt x="238" y="634"/>
                </a:lnTo>
                <a:lnTo>
                  <a:pt x="254" y="633"/>
                </a:lnTo>
                <a:lnTo>
                  <a:pt x="271" y="632"/>
                </a:lnTo>
                <a:lnTo>
                  <a:pt x="289" y="632"/>
                </a:lnTo>
                <a:lnTo>
                  <a:pt x="289" y="632"/>
                </a:lnTo>
                <a:lnTo>
                  <a:pt x="266" y="634"/>
                </a:lnTo>
                <a:lnTo>
                  <a:pt x="266" y="634"/>
                </a:lnTo>
                <a:lnTo>
                  <a:pt x="243" y="636"/>
                </a:lnTo>
                <a:lnTo>
                  <a:pt x="220" y="637"/>
                </a:lnTo>
                <a:lnTo>
                  <a:pt x="220" y="637"/>
                </a:lnTo>
                <a:close/>
                <a:moveTo>
                  <a:pt x="318" y="654"/>
                </a:moveTo>
                <a:lnTo>
                  <a:pt x="318" y="654"/>
                </a:lnTo>
                <a:lnTo>
                  <a:pt x="320" y="651"/>
                </a:lnTo>
                <a:lnTo>
                  <a:pt x="320" y="651"/>
                </a:lnTo>
                <a:lnTo>
                  <a:pt x="337" y="651"/>
                </a:lnTo>
                <a:lnTo>
                  <a:pt x="337" y="651"/>
                </a:lnTo>
                <a:lnTo>
                  <a:pt x="338" y="655"/>
                </a:lnTo>
                <a:lnTo>
                  <a:pt x="338" y="655"/>
                </a:lnTo>
                <a:lnTo>
                  <a:pt x="318" y="654"/>
                </a:lnTo>
                <a:lnTo>
                  <a:pt x="318" y="654"/>
                </a:lnTo>
                <a:close/>
                <a:moveTo>
                  <a:pt x="363" y="640"/>
                </a:moveTo>
                <a:lnTo>
                  <a:pt x="363" y="640"/>
                </a:lnTo>
                <a:lnTo>
                  <a:pt x="341" y="640"/>
                </a:lnTo>
                <a:lnTo>
                  <a:pt x="341" y="640"/>
                </a:lnTo>
                <a:lnTo>
                  <a:pt x="354" y="639"/>
                </a:lnTo>
                <a:lnTo>
                  <a:pt x="368" y="638"/>
                </a:lnTo>
                <a:lnTo>
                  <a:pt x="368" y="638"/>
                </a:lnTo>
                <a:lnTo>
                  <a:pt x="363" y="640"/>
                </a:lnTo>
                <a:lnTo>
                  <a:pt x="363" y="640"/>
                </a:lnTo>
                <a:close/>
                <a:moveTo>
                  <a:pt x="382" y="656"/>
                </a:moveTo>
                <a:lnTo>
                  <a:pt x="382" y="656"/>
                </a:lnTo>
                <a:lnTo>
                  <a:pt x="398" y="654"/>
                </a:lnTo>
                <a:lnTo>
                  <a:pt x="398" y="654"/>
                </a:lnTo>
                <a:lnTo>
                  <a:pt x="416" y="654"/>
                </a:lnTo>
                <a:lnTo>
                  <a:pt x="416" y="654"/>
                </a:lnTo>
                <a:lnTo>
                  <a:pt x="382" y="656"/>
                </a:lnTo>
                <a:lnTo>
                  <a:pt x="382" y="656"/>
                </a:lnTo>
                <a:close/>
                <a:moveTo>
                  <a:pt x="507" y="628"/>
                </a:moveTo>
                <a:lnTo>
                  <a:pt x="507" y="628"/>
                </a:lnTo>
                <a:lnTo>
                  <a:pt x="473" y="630"/>
                </a:lnTo>
                <a:lnTo>
                  <a:pt x="438" y="632"/>
                </a:lnTo>
                <a:lnTo>
                  <a:pt x="438" y="632"/>
                </a:lnTo>
                <a:lnTo>
                  <a:pt x="438" y="631"/>
                </a:lnTo>
                <a:lnTo>
                  <a:pt x="438" y="631"/>
                </a:lnTo>
                <a:lnTo>
                  <a:pt x="512" y="628"/>
                </a:lnTo>
                <a:lnTo>
                  <a:pt x="512" y="628"/>
                </a:lnTo>
                <a:lnTo>
                  <a:pt x="507" y="628"/>
                </a:lnTo>
                <a:lnTo>
                  <a:pt x="507" y="628"/>
                </a:lnTo>
                <a:close/>
                <a:moveTo>
                  <a:pt x="534" y="642"/>
                </a:moveTo>
                <a:lnTo>
                  <a:pt x="534" y="642"/>
                </a:lnTo>
                <a:lnTo>
                  <a:pt x="557" y="640"/>
                </a:lnTo>
                <a:lnTo>
                  <a:pt x="557" y="640"/>
                </a:lnTo>
                <a:lnTo>
                  <a:pt x="534" y="642"/>
                </a:lnTo>
                <a:lnTo>
                  <a:pt x="534" y="642"/>
                </a:lnTo>
                <a:close/>
                <a:moveTo>
                  <a:pt x="615" y="640"/>
                </a:moveTo>
                <a:lnTo>
                  <a:pt x="615" y="640"/>
                </a:lnTo>
                <a:lnTo>
                  <a:pt x="587" y="640"/>
                </a:lnTo>
                <a:lnTo>
                  <a:pt x="587" y="640"/>
                </a:lnTo>
                <a:lnTo>
                  <a:pt x="590" y="639"/>
                </a:lnTo>
                <a:lnTo>
                  <a:pt x="590" y="639"/>
                </a:lnTo>
                <a:lnTo>
                  <a:pt x="591" y="638"/>
                </a:lnTo>
                <a:lnTo>
                  <a:pt x="591" y="638"/>
                </a:lnTo>
                <a:lnTo>
                  <a:pt x="616" y="638"/>
                </a:lnTo>
                <a:lnTo>
                  <a:pt x="616" y="638"/>
                </a:lnTo>
                <a:lnTo>
                  <a:pt x="615" y="640"/>
                </a:lnTo>
                <a:lnTo>
                  <a:pt x="615" y="640"/>
                </a:lnTo>
                <a:close/>
                <a:moveTo>
                  <a:pt x="674" y="643"/>
                </a:moveTo>
                <a:lnTo>
                  <a:pt x="674" y="643"/>
                </a:lnTo>
                <a:lnTo>
                  <a:pt x="631" y="640"/>
                </a:lnTo>
                <a:lnTo>
                  <a:pt x="631" y="640"/>
                </a:lnTo>
                <a:lnTo>
                  <a:pt x="626" y="638"/>
                </a:lnTo>
                <a:lnTo>
                  <a:pt x="626" y="638"/>
                </a:lnTo>
                <a:lnTo>
                  <a:pt x="675" y="638"/>
                </a:lnTo>
                <a:lnTo>
                  <a:pt x="675" y="638"/>
                </a:lnTo>
                <a:lnTo>
                  <a:pt x="674" y="640"/>
                </a:lnTo>
                <a:lnTo>
                  <a:pt x="674" y="643"/>
                </a:lnTo>
                <a:lnTo>
                  <a:pt x="674" y="643"/>
                </a:lnTo>
                <a:close/>
                <a:moveTo>
                  <a:pt x="693" y="644"/>
                </a:moveTo>
                <a:lnTo>
                  <a:pt x="693" y="644"/>
                </a:lnTo>
                <a:lnTo>
                  <a:pt x="688" y="642"/>
                </a:lnTo>
                <a:lnTo>
                  <a:pt x="688" y="642"/>
                </a:lnTo>
                <a:lnTo>
                  <a:pt x="694" y="639"/>
                </a:lnTo>
                <a:lnTo>
                  <a:pt x="694" y="639"/>
                </a:lnTo>
                <a:lnTo>
                  <a:pt x="709" y="645"/>
                </a:lnTo>
                <a:lnTo>
                  <a:pt x="709" y="645"/>
                </a:lnTo>
                <a:lnTo>
                  <a:pt x="693" y="644"/>
                </a:lnTo>
                <a:lnTo>
                  <a:pt x="693" y="644"/>
                </a:lnTo>
                <a:close/>
                <a:moveTo>
                  <a:pt x="723" y="628"/>
                </a:moveTo>
                <a:lnTo>
                  <a:pt x="723" y="628"/>
                </a:lnTo>
                <a:lnTo>
                  <a:pt x="817" y="626"/>
                </a:lnTo>
                <a:lnTo>
                  <a:pt x="817" y="626"/>
                </a:lnTo>
                <a:lnTo>
                  <a:pt x="815" y="626"/>
                </a:lnTo>
                <a:lnTo>
                  <a:pt x="815" y="626"/>
                </a:lnTo>
                <a:lnTo>
                  <a:pt x="800" y="627"/>
                </a:lnTo>
                <a:lnTo>
                  <a:pt x="786" y="630"/>
                </a:lnTo>
                <a:lnTo>
                  <a:pt x="786" y="630"/>
                </a:lnTo>
                <a:lnTo>
                  <a:pt x="755" y="630"/>
                </a:lnTo>
                <a:lnTo>
                  <a:pt x="723" y="628"/>
                </a:lnTo>
                <a:lnTo>
                  <a:pt x="723" y="628"/>
                </a:lnTo>
                <a:close/>
                <a:moveTo>
                  <a:pt x="764" y="644"/>
                </a:moveTo>
                <a:lnTo>
                  <a:pt x="764" y="644"/>
                </a:lnTo>
                <a:lnTo>
                  <a:pt x="775" y="642"/>
                </a:lnTo>
                <a:lnTo>
                  <a:pt x="775" y="642"/>
                </a:lnTo>
                <a:lnTo>
                  <a:pt x="784" y="640"/>
                </a:lnTo>
                <a:lnTo>
                  <a:pt x="784" y="640"/>
                </a:lnTo>
                <a:lnTo>
                  <a:pt x="815" y="637"/>
                </a:lnTo>
                <a:lnTo>
                  <a:pt x="831" y="637"/>
                </a:lnTo>
                <a:lnTo>
                  <a:pt x="845" y="638"/>
                </a:lnTo>
                <a:lnTo>
                  <a:pt x="845" y="638"/>
                </a:lnTo>
                <a:lnTo>
                  <a:pt x="805" y="643"/>
                </a:lnTo>
                <a:lnTo>
                  <a:pt x="785" y="644"/>
                </a:lnTo>
                <a:lnTo>
                  <a:pt x="764" y="644"/>
                </a:lnTo>
                <a:lnTo>
                  <a:pt x="764" y="644"/>
                </a:lnTo>
                <a:close/>
                <a:moveTo>
                  <a:pt x="880" y="628"/>
                </a:moveTo>
                <a:lnTo>
                  <a:pt x="880" y="628"/>
                </a:lnTo>
                <a:lnTo>
                  <a:pt x="881" y="626"/>
                </a:lnTo>
                <a:lnTo>
                  <a:pt x="881" y="625"/>
                </a:lnTo>
                <a:lnTo>
                  <a:pt x="881" y="625"/>
                </a:lnTo>
                <a:lnTo>
                  <a:pt x="920" y="625"/>
                </a:lnTo>
                <a:lnTo>
                  <a:pt x="959" y="627"/>
                </a:lnTo>
                <a:lnTo>
                  <a:pt x="959" y="627"/>
                </a:lnTo>
                <a:lnTo>
                  <a:pt x="920" y="628"/>
                </a:lnTo>
                <a:lnTo>
                  <a:pt x="880" y="628"/>
                </a:lnTo>
                <a:lnTo>
                  <a:pt x="880" y="628"/>
                </a:lnTo>
                <a:close/>
                <a:moveTo>
                  <a:pt x="1029" y="633"/>
                </a:moveTo>
                <a:lnTo>
                  <a:pt x="1029" y="633"/>
                </a:lnTo>
                <a:lnTo>
                  <a:pt x="1027" y="632"/>
                </a:lnTo>
                <a:lnTo>
                  <a:pt x="1024" y="631"/>
                </a:lnTo>
                <a:lnTo>
                  <a:pt x="1024" y="631"/>
                </a:lnTo>
                <a:lnTo>
                  <a:pt x="1038" y="630"/>
                </a:lnTo>
                <a:lnTo>
                  <a:pt x="1052" y="630"/>
                </a:lnTo>
                <a:lnTo>
                  <a:pt x="1052" y="630"/>
                </a:lnTo>
                <a:lnTo>
                  <a:pt x="1029" y="633"/>
                </a:lnTo>
                <a:lnTo>
                  <a:pt x="1029" y="633"/>
                </a:lnTo>
                <a:close/>
                <a:moveTo>
                  <a:pt x="1097" y="628"/>
                </a:moveTo>
                <a:lnTo>
                  <a:pt x="1097" y="628"/>
                </a:lnTo>
                <a:lnTo>
                  <a:pt x="1083" y="633"/>
                </a:lnTo>
                <a:lnTo>
                  <a:pt x="1069" y="636"/>
                </a:lnTo>
                <a:lnTo>
                  <a:pt x="1069" y="636"/>
                </a:lnTo>
                <a:lnTo>
                  <a:pt x="1087" y="630"/>
                </a:lnTo>
                <a:lnTo>
                  <a:pt x="1104" y="624"/>
                </a:lnTo>
                <a:lnTo>
                  <a:pt x="1137" y="608"/>
                </a:lnTo>
                <a:lnTo>
                  <a:pt x="1137" y="608"/>
                </a:lnTo>
                <a:lnTo>
                  <a:pt x="1117" y="619"/>
                </a:lnTo>
                <a:lnTo>
                  <a:pt x="1097" y="628"/>
                </a:lnTo>
                <a:lnTo>
                  <a:pt x="1097" y="628"/>
                </a:lnTo>
                <a:close/>
                <a:moveTo>
                  <a:pt x="1064" y="621"/>
                </a:moveTo>
                <a:lnTo>
                  <a:pt x="1064" y="621"/>
                </a:lnTo>
                <a:lnTo>
                  <a:pt x="1071" y="619"/>
                </a:lnTo>
                <a:lnTo>
                  <a:pt x="1071" y="619"/>
                </a:lnTo>
                <a:lnTo>
                  <a:pt x="1071" y="621"/>
                </a:lnTo>
                <a:lnTo>
                  <a:pt x="1071" y="621"/>
                </a:lnTo>
                <a:lnTo>
                  <a:pt x="1064" y="621"/>
                </a:lnTo>
                <a:lnTo>
                  <a:pt x="1064" y="621"/>
                </a:lnTo>
                <a:close/>
                <a:moveTo>
                  <a:pt x="1202" y="548"/>
                </a:moveTo>
                <a:lnTo>
                  <a:pt x="1202" y="548"/>
                </a:lnTo>
                <a:lnTo>
                  <a:pt x="1231" y="528"/>
                </a:lnTo>
                <a:lnTo>
                  <a:pt x="1246" y="519"/>
                </a:lnTo>
                <a:lnTo>
                  <a:pt x="1260" y="510"/>
                </a:lnTo>
                <a:lnTo>
                  <a:pt x="1260" y="510"/>
                </a:lnTo>
                <a:lnTo>
                  <a:pt x="1224" y="533"/>
                </a:lnTo>
                <a:lnTo>
                  <a:pt x="1224" y="533"/>
                </a:lnTo>
                <a:lnTo>
                  <a:pt x="1202" y="548"/>
                </a:lnTo>
                <a:lnTo>
                  <a:pt x="1202" y="548"/>
                </a:lnTo>
                <a:close/>
                <a:moveTo>
                  <a:pt x="1254" y="527"/>
                </a:moveTo>
                <a:lnTo>
                  <a:pt x="1254" y="527"/>
                </a:lnTo>
                <a:lnTo>
                  <a:pt x="1233" y="539"/>
                </a:lnTo>
                <a:lnTo>
                  <a:pt x="1233" y="539"/>
                </a:lnTo>
                <a:lnTo>
                  <a:pt x="1264" y="519"/>
                </a:lnTo>
                <a:lnTo>
                  <a:pt x="1264" y="519"/>
                </a:lnTo>
                <a:lnTo>
                  <a:pt x="1254" y="527"/>
                </a:lnTo>
                <a:lnTo>
                  <a:pt x="1254" y="527"/>
                </a:lnTo>
                <a:close/>
                <a:moveTo>
                  <a:pt x="1290" y="504"/>
                </a:moveTo>
                <a:lnTo>
                  <a:pt x="1290" y="504"/>
                </a:lnTo>
                <a:lnTo>
                  <a:pt x="1278" y="510"/>
                </a:lnTo>
                <a:lnTo>
                  <a:pt x="1278" y="510"/>
                </a:lnTo>
                <a:lnTo>
                  <a:pt x="1294" y="500"/>
                </a:lnTo>
                <a:lnTo>
                  <a:pt x="1294" y="500"/>
                </a:lnTo>
                <a:lnTo>
                  <a:pt x="1290" y="504"/>
                </a:lnTo>
                <a:lnTo>
                  <a:pt x="1290" y="504"/>
                </a:lnTo>
                <a:close/>
                <a:moveTo>
                  <a:pt x="1310" y="495"/>
                </a:moveTo>
                <a:lnTo>
                  <a:pt x="1310" y="495"/>
                </a:lnTo>
                <a:lnTo>
                  <a:pt x="1314" y="487"/>
                </a:lnTo>
                <a:lnTo>
                  <a:pt x="1314" y="487"/>
                </a:lnTo>
                <a:lnTo>
                  <a:pt x="1320" y="484"/>
                </a:lnTo>
                <a:lnTo>
                  <a:pt x="1320" y="484"/>
                </a:lnTo>
                <a:lnTo>
                  <a:pt x="1310" y="495"/>
                </a:lnTo>
                <a:lnTo>
                  <a:pt x="1310" y="495"/>
                </a:lnTo>
                <a:close/>
                <a:moveTo>
                  <a:pt x="1317" y="474"/>
                </a:moveTo>
                <a:lnTo>
                  <a:pt x="1317" y="474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9" y="473"/>
                </a:lnTo>
                <a:lnTo>
                  <a:pt x="1317" y="474"/>
                </a:lnTo>
                <a:lnTo>
                  <a:pt x="1317" y="474"/>
                </a:lnTo>
                <a:close/>
                <a:moveTo>
                  <a:pt x="1094" y="267"/>
                </a:moveTo>
                <a:lnTo>
                  <a:pt x="1094" y="267"/>
                </a:lnTo>
                <a:lnTo>
                  <a:pt x="1112" y="274"/>
                </a:lnTo>
                <a:lnTo>
                  <a:pt x="1131" y="283"/>
                </a:lnTo>
                <a:lnTo>
                  <a:pt x="1150" y="294"/>
                </a:lnTo>
                <a:lnTo>
                  <a:pt x="1168" y="306"/>
                </a:lnTo>
                <a:lnTo>
                  <a:pt x="1184" y="319"/>
                </a:lnTo>
                <a:lnTo>
                  <a:pt x="1200" y="332"/>
                </a:lnTo>
                <a:lnTo>
                  <a:pt x="1216" y="347"/>
                </a:lnTo>
                <a:lnTo>
                  <a:pt x="1230" y="361"/>
                </a:lnTo>
                <a:lnTo>
                  <a:pt x="1230" y="361"/>
                </a:lnTo>
                <a:lnTo>
                  <a:pt x="1241" y="372"/>
                </a:lnTo>
                <a:lnTo>
                  <a:pt x="1253" y="381"/>
                </a:lnTo>
                <a:lnTo>
                  <a:pt x="1280" y="400"/>
                </a:lnTo>
                <a:lnTo>
                  <a:pt x="1305" y="418"/>
                </a:lnTo>
                <a:lnTo>
                  <a:pt x="1317" y="427"/>
                </a:lnTo>
                <a:lnTo>
                  <a:pt x="1329" y="438"/>
                </a:lnTo>
                <a:lnTo>
                  <a:pt x="1329" y="438"/>
                </a:lnTo>
                <a:lnTo>
                  <a:pt x="1322" y="454"/>
                </a:lnTo>
                <a:lnTo>
                  <a:pt x="1318" y="460"/>
                </a:lnTo>
                <a:lnTo>
                  <a:pt x="1311" y="467"/>
                </a:lnTo>
                <a:lnTo>
                  <a:pt x="1311" y="467"/>
                </a:lnTo>
                <a:lnTo>
                  <a:pt x="1292" y="478"/>
                </a:lnTo>
                <a:lnTo>
                  <a:pt x="1281" y="485"/>
                </a:lnTo>
                <a:lnTo>
                  <a:pt x="1278" y="489"/>
                </a:lnTo>
                <a:lnTo>
                  <a:pt x="1277" y="491"/>
                </a:lnTo>
                <a:lnTo>
                  <a:pt x="1277" y="491"/>
                </a:lnTo>
                <a:lnTo>
                  <a:pt x="1260" y="500"/>
                </a:lnTo>
                <a:lnTo>
                  <a:pt x="1243" y="508"/>
                </a:lnTo>
                <a:lnTo>
                  <a:pt x="1228" y="518"/>
                </a:lnTo>
                <a:lnTo>
                  <a:pt x="1213" y="528"/>
                </a:lnTo>
                <a:lnTo>
                  <a:pt x="1183" y="550"/>
                </a:lnTo>
                <a:lnTo>
                  <a:pt x="1153" y="571"/>
                </a:lnTo>
                <a:lnTo>
                  <a:pt x="1153" y="571"/>
                </a:lnTo>
                <a:lnTo>
                  <a:pt x="1135" y="581"/>
                </a:lnTo>
                <a:lnTo>
                  <a:pt x="1117" y="591"/>
                </a:lnTo>
                <a:lnTo>
                  <a:pt x="1098" y="599"/>
                </a:lnTo>
                <a:lnTo>
                  <a:pt x="1080" y="605"/>
                </a:lnTo>
                <a:lnTo>
                  <a:pt x="1060" y="610"/>
                </a:lnTo>
                <a:lnTo>
                  <a:pt x="1040" y="614"/>
                </a:lnTo>
                <a:lnTo>
                  <a:pt x="1020" y="616"/>
                </a:lnTo>
                <a:lnTo>
                  <a:pt x="999" y="618"/>
                </a:lnTo>
                <a:lnTo>
                  <a:pt x="999" y="618"/>
                </a:lnTo>
                <a:lnTo>
                  <a:pt x="959" y="618"/>
                </a:lnTo>
                <a:lnTo>
                  <a:pt x="920" y="616"/>
                </a:lnTo>
                <a:lnTo>
                  <a:pt x="879" y="615"/>
                </a:lnTo>
                <a:lnTo>
                  <a:pt x="839" y="615"/>
                </a:lnTo>
                <a:lnTo>
                  <a:pt x="839" y="615"/>
                </a:lnTo>
                <a:lnTo>
                  <a:pt x="753" y="619"/>
                </a:lnTo>
                <a:lnTo>
                  <a:pt x="711" y="620"/>
                </a:lnTo>
                <a:lnTo>
                  <a:pt x="668" y="620"/>
                </a:lnTo>
                <a:lnTo>
                  <a:pt x="668" y="620"/>
                </a:lnTo>
                <a:lnTo>
                  <a:pt x="655" y="618"/>
                </a:lnTo>
                <a:lnTo>
                  <a:pt x="642" y="616"/>
                </a:lnTo>
                <a:lnTo>
                  <a:pt x="613" y="616"/>
                </a:lnTo>
                <a:lnTo>
                  <a:pt x="583" y="618"/>
                </a:lnTo>
                <a:lnTo>
                  <a:pt x="555" y="618"/>
                </a:lnTo>
                <a:lnTo>
                  <a:pt x="555" y="618"/>
                </a:lnTo>
                <a:lnTo>
                  <a:pt x="487" y="619"/>
                </a:lnTo>
                <a:lnTo>
                  <a:pt x="420" y="621"/>
                </a:lnTo>
                <a:lnTo>
                  <a:pt x="420" y="621"/>
                </a:lnTo>
                <a:lnTo>
                  <a:pt x="406" y="620"/>
                </a:lnTo>
                <a:lnTo>
                  <a:pt x="391" y="620"/>
                </a:lnTo>
                <a:lnTo>
                  <a:pt x="377" y="621"/>
                </a:lnTo>
                <a:lnTo>
                  <a:pt x="362" y="622"/>
                </a:lnTo>
                <a:lnTo>
                  <a:pt x="362" y="622"/>
                </a:lnTo>
                <a:lnTo>
                  <a:pt x="324" y="624"/>
                </a:lnTo>
                <a:lnTo>
                  <a:pt x="284" y="622"/>
                </a:lnTo>
                <a:lnTo>
                  <a:pt x="284" y="622"/>
                </a:lnTo>
                <a:lnTo>
                  <a:pt x="268" y="622"/>
                </a:lnTo>
                <a:lnTo>
                  <a:pt x="252" y="624"/>
                </a:lnTo>
                <a:lnTo>
                  <a:pt x="219" y="628"/>
                </a:lnTo>
                <a:lnTo>
                  <a:pt x="188" y="632"/>
                </a:lnTo>
                <a:lnTo>
                  <a:pt x="171" y="633"/>
                </a:lnTo>
                <a:lnTo>
                  <a:pt x="155" y="634"/>
                </a:lnTo>
                <a:lnTo>
                  <a:pt x="155" y="634"/>
                </a:lnTo>
                <a:lnTo>
                  <a:pt x="141" y="633"/>
                </a:lnTo>
                <a:lnTo>
                  <a:pt x="131" y="630"/>
                </a:lnTo>
                <a:lnTo>
                  <a:pt x="123" y="626"/>
                </a:lnTo>
                <a:lnTo>
                  <a:pt x="118" y="620"/>
                </a:lnTo>
                <a:lnTo>
                  <a:pt x="114" y="613"/>
                </a:lnTo>
                <a:lnTo>
                  <a:pt x="112" y="603"/>
                </a:lnTo>
                <a:lnTo>
                  <a:pt x="111" y="592"/>
                </a:lnTo>
                <a:lnTo>
                  <a:pt x="112" y="580"/>
                </a:lnTo>
                <a:lnTo>
                  <a:pt x="112" y="580"/>
                </a:lnTo>
                <a:lnTo>
                  <a:pt x="113" y="554"/>
                </a:lnTo>
                <a:lnTo>
                  <a:pt x="114" y="527"/>
                </a:lnTo>
                <a:lnTo>
                  <a:pt x="114" y="514"/>
                </a:lnTo>
                <a:lnTo>
                  <a:pt x="113" y="500"/>
                </a:lnTo>
                <a:lnTo>
                  <a:pt x="111" y="486"/>
                </a:lnTo>
                <a:lnTo>
                  <a:pt x="107" y="474"/>
                </a:lnTo>
                <a:lnTo>
                  <a:pt x="107" y="474"/>
                </a:lnTo>
                <a:lnTo>
                  <a:pt x="102" y="460"/>
                </a:lnTo>
                <a:lnTo>
                  <a:pt x="99" y="444"/>
                </a:lnTo>
                <a:lnTo>
                  <a:pt x="91" y="412"/>
                </a:lnTo>
                <a:lnTo>
                  <a:pt x="88" y="378"/>
                </a:lnTo>
                <a:lnTo>
                  <a:pt x="87" y="347"/>
                </a:lnTo>
                <a:lnTo>
                  <a:pt x="87" y="347"/>
                </a:lnTo>
                <a:lnTo>
                  <a:pt x="88" y="333"/>
                </a:lnTo>
                <a:lnTo>
                  <a:pt x="90" y="320"/>
                </a:lnTo>
                <a:lnTo>
                  <a:pt x="93" y="313"/>
                </a:lnTo>
                <a:lnTo>
                  <a:pt x="95" y="307"/>
                </a:lnTo>
                <a:lnTo>
                  <a:pt x="99" y="302"/>
                </a:lnTo>
                <a:lnTo>
                  <a:pt x="105" y="297"/>
                </a:lnTo>
                <a:lnTo>
                  <a:pt x="105" y="297"/>
                </a:lnTo>
                <a:lnTo>
                  <a:pt x="108" y="295"/>
                </a:lnTo>
                <a:lnTo>
                  <a:pt x="114" y="294"/>
                </a:lnTo>
                <a:lnTo>
                  <a:pt x="126" y="290"/>
                </a:lnTo>
                <a:lnTo>
                  <a:pt x="137" y="288"/>
                </a:lnTo>
                <a:lnTo>
                  <a:pt x="142" y="285"/>
                </a:lnTo>
                <a:lnTo>
                  <a:pt x="146" y="283"/>
                </a:lnTo>
                <a:lnTo>
                  <a:pt x="146" y="283"/>
                </a:lnTo>
                <a:lnTo>
                  <a:pt x="164" y="285"/>
                </a:lnTo>
                <a:lnTo>
                  <a:pt x="182" y="288"/>
                </a:lnTo>
                <a:lnTo>
                  <a:pt x="201" y="288"/>
                </a:lnTo>
                <a:lnTo>
                  <a:pt x="219" y="288"/>
                </a:lnTo>
                <a:lnTo>
                  <a:pt x="256" y="285"/>
                </a:lnTo>
                <a:lnTo>
                  <a:pt x="276" y="285"/>
                </a:lnTo>
                <a:lnTo>
                  <a:pt x="294" y="285"/>
                </a:lnTo>
                <a:lnTo>
                  <a:pt x="294" y="285"/>
                </a:lnTo>
                <a:lnTo>
                  <a:pt x="290" y="292"/>
                </a:lnTo>
                <a:lnTo>
                  <a:pt x="286" y="301"/>
                </a:lnTo>
                <a:lnTo>
                  <a:pt x="286" y="301"/>
                </a:lnTo>
                <a:lnTo>
                  <a:pt x="278" y="301"/>
                </a:lnTo>
                <a:lnTo>
                  <a:pt x="266" y="304"/>
                </a:lnTo>
                <a:lnTo>
                  <a:pt x="261" y="307"/>
                </a:lnTo>
                <a:lnTo>
                  <a:pt x="256" y="309"/>
                </a:lnTo>
                <a:lnTo>
                  <a:pt x="253" y="313"/>
                </a:lnTo>
                <a:lnTo>
                  <a:pt x="253" y="314"/>
                </a:lnTo>
                <a:lnTo>
                  <a:pt x="253" y="316"/>
                </a:lnTo>
                <a:lnTo>
                  <a:pt x="253" y="316"/>
                </a:lnTo>
                <a:lnTo>
                  <a:pt x="252" y="321"/>
                </a:lnTo>
                <a:lnTo>
                  <a:pt x="250" y="325"/>
                </a:lnTo>
                <a:lnTo>
                  <a:pt x="250" y="328"/>
                </a:lnTo>
                <a:lnTo>
                  <a:pt x="252" y="332"/>
                </a:lnTo>
                <a:lnTo>
                  <a:pt x="253" y="336"/>
                </a:lnTo>
                <a:lnTo>
                  <a:pt x="255" y="339"/>
                </a:lnTo>
                <a:lnTo>
                  <a:pt x="261" y="344"/>
                </a:lnTo>
                <a:lnTo>
                  <a:pt x="270" y="348"/>
                </a:lnTo>
                <a:lnTo>
                  <a:pt x="278" y="350"/>
                </a:lnTo>
                <a:lnTo>
                  <a:pt x="286" y="351"/>
                </a:lnTo>
                <a:lnTo>
                  <a:pt x="294" y="350"/>
                </a:lnTo>
                <a:lnTo>
                  <a:pt x="294" y="350"/>
                </a:lnTo>
                <a:lnTo>
                  <a:pt x="298" y="349"/>
                </a:lnTo>
                <a:lnTo>
                  <a:pt x="302" y="348"/>
                </a:lnTo>
                <a:lnTo>
                  <a:pt x="306" y="345"/>
                </a:lnTo>
                <a:lnTo>
                  <a:pt x="308" y="342"/>
                </a:lnTo>
                <a:lnTo>
                  <a:pt x="312" y="336"/>
                </a:lnTo>
                <a:lnTo>
                  <a:pt x="314" y="327"/>
                </a:lnTo>
                <a:lnTo>
                  <a:pt x="313" y="320"/>
                </a:lnTo>
                <a:lnTo>
                  <a:pt x="309" y="313"/>
                </a:lnTo>
                <a:lnTo>
                  <a:pt x="304" y="307"/>
                </a:lnTo>
                <a:lnTo>
                  <a:pt x="301" y="304"/>
                </a:lnTo>
                <a:lnTo>
                  <a:pt x="296" y="302"/>
                </a:lnTo>
                <a:lnTo>
                  <a:pt x="296" y="302"/>
                </a:lnTo>
                <a:lnTo>
                  <a:pt x="300" y="294"/>
                </a:lnTo>
                <a:lnTo>
                  <a:pt x="303" y="285"/>
                </a:lnTo>
                <a:lnTo>
                  <a:pt x="303" y="285"/>
                </a:lnTo>
                <a:lnTo>
                  <a:pt x="383" y="286"/>
                </a:lnTo>
                <a:lnTo>
                  <a:pt x="463" y="285"/>
                </a:lnTo>
                <a:lnTo>
                  <a:pt x="622" y="282"/>
                </a:lnTo>
                <a:lnTo>
                  <a:pt x="782" y="278"/>
                </a:lnTo>
                <a:lnTo>
                  <a:pt x="942" y="274"/>
                </a:lnTo>
                <a:lnTo>
                  <a:pt x="942" y="274"/>
                </a:lnTo>
                <a:lnTo>
                  <a:pt x="939" y="284"/>
                </a:lnTo>
                <a:lnTo>
                  <a:pt x="934" y="294"/>
                </a:lnTo>
                <a:lnTo>
                  <a:pt x="934" y="294"/>
                </a:lnTo>
                <a:lnTo>
                  <a:pt x="926" y="291"/>
                </a:lnTo>
                <a:lnTo>
                  <a:pt x="912" y="291"/>
                </a:lnTo>
                <a:lnTo>
                  <a:pt x="905" y="291"/>
                </a:lnTo>
                <a:lnTo>
                  <a:pt x="900" y="292"/>
                </a:lnTo>
                <a:lnTo>
                  <a:pt x="898" y="294"/>
                </a:lnTo>
                <a:lnTo>
                  <a:pt x="898" y="295"/>
                </a:lnTo>
                <a:lnTo>
                  <a:pt x="898" y="296"/>
                </a:lnTo>
                <a:lnTo>
                  <a:pt x="899" y="298"/>
                </a:lnTo>
                <a:lnTo>
                  <a:pt x="899" y="298"/>
                </a:lnTo>
                <a:lnTo>
                  <a:pt x="896" y="303"/>
                </a:lnTo>
                <a:lnTo>
                  <a:pt x="896" y="303"/>
                </a:lnTo>
                <a:lnTo>
                  <a:pt x="894" y="304"/>
                </a:lnTo>
                <a:lnTo>
                  <a:pt x="892" y="306"/>
                </a:lnTo>
                <a:lnTo>
                  <a:pt x="892" y="309"/>
                </a:lnTo>
                <a:lnTo>
                  <a:pt x="892" y="314"/>
                </a:lnTo>
                <a:lnTo>
                  <a:pt x="893" y="318"/>
                </a:lnTo>
                <a:lnTo>
                  <a:pt x="893" y="318"/>
                </a:lnTo>
                <a:lnTo>
                  <a:pt x="896" y="321"/>
                </a:lnTo>
                <a:lnTo>
                  <a:pt x="898" y="325"/>
                </a:lnTo>
                <a:lnTo>
                  <a:pt x="902" y="328"/>
                </a:lnTo>
                <a:lnTo>
                  <a:pt x="906" y="331"/>
                </a:lnTo>
                <a:lnTo>
                  <a:pt x="915" y="335"/>
                </a:lnTo>
                <a:lnTo>
                  <a:pt x="924" y="336"/>
                </a:lnTo>
                <a:lnTo>
                  <a:pt x="924" y="336"/>
                </a:lnTo>
                <a:lnTo>
                  <a:pt x="909" y="339"/>
                </a:lnTo>
                <a:lnTo>
                  <a:pt x="893" y="343"/>
                </a:lnTo>
                <a:lnTo>
                  <a:pt x="877" y="344"/>
                </a:lnTo>
                <a:lnTo>
                  <a:pt x="870" y="344"/>
                </a:lnTo>
                <a:lnTo>
                  <a:pt x="862" y="343"/>
                </a:lnTo>
                <a:lnTo>
                  <a:pt x="862" y="343"/>
                </a:lnTo>
                <a:lnTo>
                  <a:pt x="852" y="339"/>
                </a:lnTo>
                <a:lnTo>
                  <a:pt x="844" y="336"/>
                </a:lnTo>
                <a:lnTo>
                  <a:pt x="835" y="332"/>
                </a:lnTo>
                <a:lnTo>
                  <a:pt x="826" y="330"/>
                </a:lnTo>
                <a:lnTo>
                  <a:pt x="826" y="330"/>
                </a:lnTo>
                <a:lnTo>
                  <a:pt x="821" y="330"/>
                </a:lnTo>
                <a:lnTo>
                  <a:pt x="817" y="331"/>
                </a:lnTo>
                <a:lnTo>
                  <a:pt x="808" y="333"/>
                </a:lnTo>
                <a:lnTo>
                  <a:pt x="799" y="335"/>
                </a:lnTo>
                <a:lnTo>
                  <a:pt x="796" y="335"/>
                </a:lnTo>
                <a:lnTo>
                  <a:pt x="792" y="332"/>
                </a:lnTo>
                <a:lnTo>
                  <a:pt x="792" y="332"/>
                </a:lnTo>
                <a:lnTo>
                  <a:pt x="787" y="328"/>
                </a:lnTo>
                <a:lnTo>
                  <a:pt x="786" y="325"/>
                </a:lnTo>
                <a:lnTo>
                  <a:pt x="787" y="322"/>
                </a:lnTo>
                <a:lnTo>
                  <a:pt x="790" y="320"/>
                </a:lnTo>
                <a:lnTo>
                  <a:pt x="793" y="318"/>
                </a:lnTo>
                <a:lnTo>
                  <a:pt x="797" y="315"/>
                </a:lnTo>
                <a:lnTo>
                  <a:pt x="804" y="314"/>
                </a:lnTo>
                <a:lnTo>
                  <a:pt x="804" y="314"/>
                </a:lnTo>
                <a:lnTo>
                  <a:pt x="812" y="314"/>
                </a:lnTo>
                <a:lnTo>
                  <a:pt x="821" y="315"/>
                </a:lnTo>
                <a:lnTo>
                  <a:pt x="838" y="319"/>
                </a:lnTo>
                <a:lnTo>
                  <a:pt x="846" y="319"/>
                </a:lnTo>
                <a:lnTo>
                  <a:pt x="853" y="319"/>
                </a:lnTo>
                <a:lnTo>
                  <a:pt x="861" y="316"/>
                </a:lnTo>
                <a:lnTo>
                  <a:pt x="867" y="313"/>
                </a:lnTo>
                <a:lnTo>
                  <a:pt x="867" y="313"/>
                </a:lnTo>
                <a:lnTo>
                  <a:pt x="873" y="308"/>
                </a:lnTo>
                <a:lnTo>
                  <a:pt x="881" y="302"/>
                </a:lnTo>
                <a:lnTo>
                  <a:pt x="889" y="296"/>
                </a:lnTo>
                <a:lnTo>
                  <a:pt x="891" y="294"/>
                </a:lnTo>
                <a:lnTo>
                  <a:pt x="891" y="290"/>
                </a:lnTo>
                <a:lnTo>
                  <a:pt x="891" y="290"/>
                </a:lnTo>
                <a:lnTo>
                  <a:pt x="889" y="289"/>
                </a:lnTo>
                <a:lnTo>
                  <a:pt x="888" y="288"/>
                </a:lnTo>
                <a:lnTo>
                  <a:pt x="883" y="288"/>
                </a:lnTo>
                <a:lnTo>
                  <a:pt x="879" y="290"/>
                </a:lnTo>
                <a:lnTo>
                  <a:pt x="873" y="295"/>
                </a:lnTo>
                <a:lnTo>
                  <a:pt x="862" y="304"/>
                </a:lnTo>
                <a:lnTo>
                  <a:pt x="856" y="310"/>
                </a:lnTo>
                <a:lnTo>
                  <a:pt x="856" y="310"/>
                </a:lnTo>
                <a:lnTo>
                  <a:pt x="840" y="307"/>
                </a:lnTo>
                <a:lnTo>
                  <a:pt x="826" y="304"/>
                </a:lnTo>
                <a:lnTo>
                  <a:pt x="809" y="303"/>
                </a:lnTo>
                <a:lnTo>
                  <a:pt x="802" y="304"/>
                </a:lnTo>
                <a:lnTo>
                  <a:pt x="794" y="306"/>
                </a:lnTo>
                <a:lnTo>
                  <a:pt x="794" y="306"/>
                </a:lnTo>
                <a:lnTo>
                  <a:pt x="791" y="307"/>
                </a:lnTo>
                <a:lnTo>
                  <a:pt x="787" y="309"/>
                </a:lnTo>
                <a:lnTo>
                  <a:pt x="782" y="314"/>
                </a:lnTo>
                <a:lnTo>
                  <a:pt x="779" y="320"/>
                </a:lnTo>
                <a:lnTo>
                  <a:pt x="779" y="327"/>
                </a:lnTo>
                <a:lnTo>
                  <a:pt x="781" y="333"/>
                </a:lnTo>
                <a:lnTo>
                  <a:pt x="785" y="339"/>
                </a:lnTo>
                <a:lnTo>
                  <a:pt x="787" y="341"/>
                </a:lnTo>
                <a:lnTo>
                  <a:pt x="791" y="343"/>
                </a:lnTo>
                <a:lnTo>
                  <a:pt x="794" y="343"/>
                </a:lnTo>
                <a:lnTo>
                  <a:pt x="799" y="344"/>
                </a:lnTo>
                <a:lnTo>
                  <a:pt x="799" y="344"/>
                </a:lnTo>
                <a:lnTo>
                  <a:pt x="808" y="343"/>
                </a:lnTo>
                <a:lnTo>
                  <a:pt x="816" y="341"/>
                </a:lnTo>
                <a:lnTo>
                  <a:pt x="824" y="341"/>
                </a:lnTo>
                <a:lnTo>
                  <a:pt x="833" y="341"/>
                </a:lnTo>
                <a:lnTo>
                  <a:pt x="833" y="341"/>
                </a:lnTo>
                <a:lnTo>
                  <a:pt x="840" y="343"/>
                </a:lnTo>
                <a:lnTo>
                  <a:pt x="846" y="347"/>
                </a:lnTo>
                <a:lnTo>
                  <a:pt x="853" y="350"/>
                </a:lnTo>
                <a:lnTo>
                  <a:pt x="859" y="353"/>
                </a:lnTo>
                <a:lnTo>
                  <a:pt x="859" y="353"/>
                </a:lnTo>
                <a:lnTo>
                  <a:pt x="871" y="354"/>
                </a:lnTo>
                <a:lnTo>
                  <a:pt x="882" y="354"/>
                </a:lnTo>
                <a:lnTo>
                  <a:pt x="894" y="353"/>
                </a:lnTo>
                <a:lnTo>
                  <a:pt x="905" y="351"/>
                </a:lnTo>
                <a:lnTo>
                  <a:pt x="927" y="344"/>
                </a:lnTo>
                <a:lnTo>
                  <a:pt x="948" y="338"/>
                </a:lnTo>
                <a:lnTo>
                  <a:pt x="948" y="338"/>
                </a:lnTo>
                <a:lnTo>
                  <a:pt x="959" y="336"/>
                </a:lnTo>
                <a:lnTo>
                  <a:pt x="969" y="335"/>
                </a:lnTo>
                <a:lnTo>
                  <a:pt x="989" y="333"/>
                </a:lnTo>
                <a:lnTo>
                  <a:pt x="1010" y="332"/>
                </a:lnTo>
                <a:lnTo>
                  <a:pt x="1021" y="330"/>
                </a:lnTo>
                <a:lnTo>
                  <a:pt x="1030" y="327"/>
                </a:lnTo>
                <a:lnTo>
                  <a:pt x="1030" y="327"/>
                </a:lnTo>
                <a:lnTo>
                  <a:pt x="1036" y="325"/>
                </a:lnTo>
                <a:lnTo>
                  <a:pt x="1041" y="322"/>
                </a:lnTo>
                <a:lnTo>
                  <a:pt x="1045" y="320"/>
                </a:lnTo>
                <a:lnTo>
                  <a:pt x="1047" y="316"/>
                </a:lnTo>
                <a:lnTo>
                  <a:pt x="1048" y="314"/>
                </a:lnTo>
                <a:lnTo>
                  <a:pt x="1048" y="312"/>
                </a:lnTo>
                <a:lnTo>
                  <a:pt x="1047" y="308"/>
                </a:lnTo>
                <a:lnTo>
                  <a:pt x="1046" y="306"/>
                </a:lnTo>
                <a:lnTo>
                  <a:pt x="1040" y="301"/>
                </a:lnTo>
                <a:lnTo>
                  <a:pt x="1033" y="297"/>
                </a:lnTo>
                <a:lnTo>
                  <a:pt x="1024" y="294"/>
                </a:lnTo>
                <a:lnTo>
                  <a:pt x="1015" y="294"/>
                </a:lnTo>
                <a:lnTo>
                  <a:pt x="1015" y="294"/>
                </a:lnTo>
                <a:lnTo>
                  <a:pt x="1004" y="295"/>
                </a:lnTo>
                <a:lnTo>
                  <a:pt x="988" y="297"/>
                </a:lnTo>
                <a:lnTo>
                  <a:pt x="980" y="300"/>
                </a:lnTo>
                <a:lnTo>
                  <a:pt x="974" y="303"/>
                </a:lnTo>
                <a:lnTo>
                  <a:pt x="969" y="306"/>
                </a:lnTo>
                <a:lnTo>
                  <a:pt x="969" y="308"/>
                </a:lnTo>
                <a:lnTo>
                  <a:pt x="969" y="310"/>
                </a:lnTo>
                <a:lnTo>
                  <a:pt x="969" y="310"/>
                </a:lnTo>
                <a:lnTo>
                  <a:pt x="970" y="310"/>
                </a:lnTo>
                <a:lnTo>
                  <a:pt x="971" y="312"/>
                </a:lnTo>
                <a:lnTo>
                  <a:pt x="979" y="310"/>
                </a:lnTo>
                <a:lnTo>
                  <a:pt x="1000" y="307"/>
                </a:lnTo>
                <a:lnTo>
                  <a:pt x="1011" y="306"/>
                </a:lnTo>
                <a:lnTo>
                  <a:pt x="1023" y="306"/>
                </a:lnTo>
                <a:lnTo>
                  <a:pt x="1033" y="307"/>
                </a:lnTo>
                <a:lnTo>
                  <a:pt x="1036" y="309"/>
                </a:lnTo>
                <a:lnTo>
                  <a:pt x="1040" y="312"/>
                </a:lnTo>
                <a:lnTo>
                  <a:pt x="1040" y="312"/>
                </a:lnTo>
                <a:lnTo>
                  <a:pt x="1035" y="315"/>
                </a:lnTo>
                <a:lnTo>
                  <a:pt x="1030" y="318"/>
                </a:lnTo>
                <a:lnTo>
                  <a:pt x="1020" y="322"/>
                </a:lnTo>
                <a:lnTo>
                  <a:pt x="1007" y="324"/>
                </a:lnTo>
                <a:lnTo>
                  <a:pt x="994" y="325"/>
                </a:lnTo>
                <a:lnTo>
                  <a:pt x="969" y="326"/>
                </a:lnTo>
                <a:lnTo>
                  <a:pt x="957" y="326"/>
                </a:lnTo>
                <a:lnTo>
                  <a:pt x="946" y="328"/>
                </a:lnTo>
                <a:lnTo>
                  <a:pt x="946" y="328"/>
                </a:lnTo>
                <a:lnTo>
                  <a:pt x="948" y="325"/>
                </a:lnTo>
                <a:lnTo>
                  <a:pt x="951" y="321"/>
                </a:lnTo>
                <a:lnTo>
                  <a:pt x="952" y="316"/>
                </a:lnTo>
                <a:lnTo>
                  <a:pt x="952" y="313"/>
                </a:lnTo>
                <a:lnTo>
                  <a:pt x="951" y="308"/>
                </a:lnTo>
                <a:lnTo>
                  <a:pt x="948" y="304"/>
                </a:lnTo>
                <a:lnTo>
                  <a:pt x="946" y="301"/>
                </a:lnTo>
                <a:lnTo>
                  <a:pt x="942" y="297"/>
                </a:lnTo>
                <a:lnTo>
                  <a:pt x="942" y="297"/>
                </a:lnTo>
                <a:lnTo>
                  <a:pt x="948" y="286"/>
                </a:lnTo>
                <a:lnTo>
                  <a:pt x="951" y="280"/>
                </a:lnTo>
                <a:lnTo>
                  <a:pt x="952" y="273"/>
                </a:lnTo>
                <a:lnTo>
                  <a:pt x="952" y="273"/>
                </a:lnTo>
                <a:lnTo>
                  <a:pt x="980" y="274"/>
                </a:lnTo>
                <a:lnTo>
                  <a:pt x="1028" y="274"/>
                </a:lnTo>
                <a:lnTo>
                  <a:pt x="1052" y="274"/>
                </a:lnTo>
                <a:lnTo>
                  <a:pt x="1072" y="273"/>
                </a:lnTo>
                <a:lnTo>
                  <a:pt x="1088" y="271"/>
                </a:lnTo>
                <a:lnTo>
                  <a:pt x="1092" y="269"/>
                </a:lnTo>
                <a:lnTo>
                  <a:pt x="1094" y="267"/>
                </a:lnTo>
                <a:lnTo>
                  <a:pt x="1094" y="267"/>
                </a:lnTo>
                <a:close/>
                <a:moveTo>
                  <a:pt x="265" y="332"/>
                </a:moveTo>
                <a:lnTo>
                  <a:pt x="265" y="332"/>
                </a:lnTo>
                <a:lnTo>
                  <a:pt x="264" y="327"/>
                </a:lnTo>
                <a:lnTo>
                  <a:pt x="262" y="322"/>
                </a:lnTo>
                <a:lnTo>
                  <a:pt x="262" y="322"/>
                </a:lnTo>
                <a:lnTo>
                  <a:pt x="268" y="325"/>
                </a:lnTo>
                <a:lnTo>
                  <a:pt x="277" y="330"/>
                </a:lnTo>
                <a:lnTo>
                  <a:pt x="285" y="335"/>
                </a:lnTo>
                <a:lnTo>
                  <a:pt x="288" y="335"/>
                </a:lnTo>
                <a:lnTo>
                  <a:pt x="290" y="335"/>
                </a:lnTo>
                <a:lnTo>
                  <a:pt x="290" y="335"/>
                </a:lnTo>
                <a:lnTo>
                  <a:pt x="291" y="336"/>
                </a:lnTo>
                <a:lnTo>
                  <a:pt x="291" y="336"/>
                </a:lnTo>
                <a:lnTo>
                  <a:pt x="289" y="338"/>
                </a:lnTo>
                <a:lnTo>
                  <a:pt x="288" y="342"/>
                </a:lnTo>
                <a:lnTo>
                  <a:pt x="288" y="342"/>
                </a:lnTo>
                <a:lnTo>
                  <a:pt x="282" y="342"/>
                </a:lnTo>
                <a:lnTo>
                  <a:pt x="276" y="341"/>
                </a:lnTo>
                <a:lnTo>
                  <a:pt x="271" y="338"/>
                </a:lnTo>
                <a:lnTo>
                  <a:pt x="266" y="336"/>
                </a:lnTo>
                <a:lnTo>
                  <a:pt x="266" y="336"/>
                </a:lnTo>
                <a:lnTo>
                  <a:pt x="265" y="332"/>
                </a:lnTo>
                <a:lnTo>
                  <a:pt x="265" y="332"/>
                </a:lnTo>
                <a:close/>
                <a:moveTo>
                  <a:pt x="284" y="321"/>
                </a:moveTo>
                <a:lnTo>
                  <a:pt x="284" y="321"/>
                </a:lnTo>
                <a:lnTo>
                  <a:pt x="285" y="320"/>
                </a:lnTo>
                <a:lnTo>
                  <a:pt x="285" y="320"/>
                </a:lnTo>
                <a:lnTo>
                  <a:pt x="286" y="322"/>
                </a:lnTo>
                <a:lnTo>
                  <a:pt x="288" y="325"/>
                </a:lnTo>
                <a:lnTo>
                  <a:pt x="288" y="325"/>
                </a:lnTo>
                <a:lnTo>
                  <a:pt x="284" y="321"/>
                </a:lnTo>
                <a:lnTo>
                  <a:pt x="284" y="321"/>
                </a:lnTo>
                <a:close/>
                <a:moveTo>
                  <a:pt x="924" y="316"/>
                </a:moveTo>
                <a:lnTo>
                  <a:pt x="924" y="316"/>
                </a:lnTo>
                <a:lnTo>
                  <a:pt x="932" y="324"/>
                </a:lnTo>
                <a:lnTo>
                  <a:pt x="932" y="324"/>
                </a:lnTo>
                <a:lnTo>
                  <a:pt x="930" y="325"/>
                </a:lnTo>
                <a:lnTo>
                  <a:pt x="930" y="325"/>
                </a:lnTo>
                <a:lnTo>
                  <a:pt x="923" y="326"/>
                </a:lnTo>
                <a:lnTo>
                  <a:pt x="915" y="324"/>
                </a:lnTo>
                <a:lnTo>
                  <a:pt x="908" y="321"/>
                </a:lnTo>
                <a:lnTo>
                  <a:pt x="905" y="318"/>
                </a:lnTo>
                <a:lnTo>
                  <a:pt x="903" y="315"/>
                </a:lnTo>
                <a:lnTo>
                  <a:pt x="903" y="315"/>
                </a:lnTo>
                <a:lnTo>
                  <a:pt x="906" y="313"/>
                </a:lnTo>
                <a:lnTo>
                  <a:pt x="906" y="313"/>
                </a:lnTo>
                <a:lnTo>
                  <a:pt x="911" y="316"/>
                </a:lnTo>
                <a:lnTo>
                  <a:pt x="916" y="319"/>
                </a:lnTo>
                <a:lnTo>
                  <a:pt x="920" y="319"/>
                </a:lnTo>
                <a:lnTo>
                  <a:pt x="924" y="316"/>
                </a:lnTo>
                <a:lnTo>
                  <a:pt x="924" y="316"/>
                </a:lnTo>
                <a:close/>
                <a:moveTo>
                  <a:pt x="910" y="302"/>
                </a:moveTo>
                <a:lnTo>
                  <a:pt x="910" y="302"/>
                </a:lnTo>
                <a:lnTo>
                  <a:pt x="914" y="301"/>
                </a:lnTo>
                <a:lnTo>
                  <a:pt x="914" y="301"/>
                </a:lnTo>
                <a:lnTo>
                  <a:pt x="920" y="303"/>
                </a:lnTo>
                <a:lnTo>
                  <a:pt x="920" y="303"/>
                </a:lnTo>
                <a:lnTo>
                  <a:pt x="915" y="302"/>
                </a:lnTo>
                <a:lnTo>
                  <a:pt x="910" y="302"/>
                </a:lnTo>
                <a:lnTo>
                  <a:pt x="910" y="302"/>
                </a:lnTo>
                <a:close/>
                <a:moveTo>
                  <a:pt x="942" y="265"/>
                </a:moveTo>
                <a:lnTo>
                  <a:pt x="942" y="265"/>
                </a:lnTo>
                <a:lnTo>
                  <a:pt x="909" y="265"/>
                </a:lnTo>
                <a:lnTo>
                  <a:pt x="909" y="265"/>
                </a:lnTo>
                <a:lnTo>
                  <a:pt x="906" y="259"/>
                </a:lnTo>
                <a:lnTo>
                  <a:pt x="905" y="253"/>
                </a:lnTo>
                <a:lnTo>
                  <a:pt x="905" y="247"/>
                </a:lnTo>
                <a:lnTo>
                  <a:pt x="908" y="243"/>
                </a:lnTo>
                <a:lnTo>
                  <a:pt x="908" y="243"/>
                </a:lnTo>
                <a:lnTo>
                  <a:pt x="910" y="247"/>
                </a:lnTo>
                <a:lnTo>
                  <a:pt x="912" y="249"/>
                </a:lnTo>
                <a:lnTo>
                  <a:pt x="916" y="250"/>
                </a:lnTo>
                <a:lnTo>
                  <a:pt x="918" y="251"/>
                </a:lnTo>
                <a:lnTo>
                  <a:pt x="922" y="250"/>
                </a:lnTo>
                <a:lnTo>
                  <a:pt x="926" y="248"/>
                </a:lnTo>
                <a:lnTo>
                  <a:pt x="933" y="242"/>
                </a:lnTo>
                <a:lnTo>
                  <a:pt x="933" y="242"/>
                </a:lnTo>
                <a:lnTo>
                  <a:pt x="936" y="247"/>
                </a:lnTo>
                <a:lnTo>
                  <a:pt x="936" y="247"/>
                </a:lnTo>
                <a:lnTo>
                  <a:pt x="939" y="251"/>
                </a:lnTo>
                <a:lnTo>
                  <a:pt x="941" y="255"/>
                </a:lnTo>
                <a:lnTo>
                  <a:pt x="942" y="265"/>
                </a:lnTo>
                <a:lnTo>
                  <a:pt x="942" y="265"/>
                </a:lnTo>
                <a:close/>
                <a:moveTo>
                  <a:pt x="915" y="236"/>
                </a:moveTo>
                <a:lnTo>
                  <a:pt x="915" y="236"/>
                </a:lnTo>
                <a:lnTo>
                  <a:pt x="920" y="235"/>
                </a:lnTo>
                <a:lnTo>
                  <a:pt x="924" y="236"/>
                </a:lnTo>
                <a:lnTo>
                  <a:pt x="924" y="236"/>
                </a:lnTo>
                <a:lnTo>
                  <a:pt x="917" y="241"/>
                </a:lnTo>
                <a:lnTo>
                  <a:pt x="917" y="241"/>
                </a:lnTo>
                <a:lnTo>
                  <a:pt x="915" y="236"/>
                </a:lnTo>
                <a:lnTo>
                  <a:pt x="915" y="236"/>
                </a:lnTo>
                <a:close/>
                <a:moveTo>
                  <a:pt x="927" y="178"/>
                </a:moveTo>
                <a:lnTo>
                  <a:pt x="927" y="178"/>
                </a:lnTo>
                <a:lnTo>
                  <a:pt x="928" y="177"/>
                </a:lnTo>
                <a:lnTo>
                  <a:pt x="929" y="176"/>
                </a:lnTo>
                <a:lnTo>
                  <a:pt x="929" y="172"/>
                </a:lnTo>
                <a:lnTo>
                  <a:pt x="927" y="166"/>
                </a:lnTo>
                <a:lnTo>
                  <a:pt x="927" y="166"/>
                </a:lnTo>
                <a:lnTo>
                  <a:pt x="927" y="165"/>
                </a:lnTo>
                <a:lnTo>
                  <a:pt x="927" y="165"/>
                </a:lnTo>
                <a:lnTo>
                  <a:pt x="932" y="168"/>
                </a:lnTo>
                <a:lnTo>
                  <a:pt x="938" y="176"/>
                </a:lnTo>
                <a:lnTo>
                  <a:pt x="938" y="176"/>
                </a:lnTo>
                <a:lnTo>
                  <a:pt x="941" y="182"/>
                </a:lnTo>
                <a:lnTo>
                  <a:pt x="944" y="189"/>
                </a:lnTo>
                <a:lnTo>
                  <a:pt x="944" y="196"/>
                </a:lnTo>
                <a:lnTo>
                  <a:pt x="942" y="203"/>
                </a:lnTo>
                <a:lnTo>
                  <a:pt x="940" y="210"/>
                </a:lnTo>
                <a:lnTo>
                  <a:pt x="938" y="216"/>
                </a:lnTo>
                <a:lnTo>
                  <a:pt x="932" y="229"/>
                </a:lnTo>
                <a:lnTo>
                  <a:pt x="932" y="229"/>
                </a:lnTo>
                <a:lnTo>
                  <a:pt x="927" y="226"/>
                </a:lnTo>
                <a:lnTo>
                  <a:pt x="922" y="225"/>
                </a:lnTo>
                <a:lnTo>
                  <a:pt x="917" y="225"/>
                </a:lnTo>
                <a:lnTo>
                  <a:pt x="914" y="226"/>
                </a:lnTo>
                <a:lnTo>
                  <a:pt x="914" y="226"/>
                </a:lnTo>
                <a:lnTo>
                  <a:pt x="912" y="213"/>
                </a:lnTo>
                <a:lnTo>
                  <a:pt x="912" y="198"/>
                </a:lnTo>
                <a:lnTo>
                  <a:pt x="914" y="184"/>
                </a:lnTo>
                <a:lnTo>
                  <a:pt x="917" y="173"/>
                </a:lnTo>
                <a:lnTo>
                  <a:pt x="917" y="173"/>
                </a:lnTo>
                <a:lnTo>
                  <a:pt x="917" y="176"/>
                </a:lnTo>
                <a:lnTo>
                  <a:pt x="918" y="179"/>
                </a:lnTo>
                <a:lnTo>
                  <a:pt x="922" y="184"/>
                </a:lnTo>
                <a:lnTo>
                  <a:pt x="923" y="184"/>
                </a:lnTo>
                <a:lnTo>
                  <a:pt x="926" y="184"/>
                </a:lnTo>
                <a:lnTo>
                  <a:pt x="927" y="182"/>
                </a:lnTo>
                <a:lnTo>
                  <a:pt x="927" y="178"/>
                </a:lnTo>
                <a:lnTo>
                  <a:pt x="927" y="178"/>
                </a:lnTo>
                <a:close/>
                <a:moveTo>
                  <a:pt x="915" y="115"/>
                </a:moveTo>
                <a:lnTo>
                  <a:pt x="915" y="115"/>
                </a:lnTo>
                <a:lnTo>
                  <a:pt x="920" y="117"/>
                </a:lnTo>
                <a:lnTo>
                  <a:pt x="920" y="117"/>
                </a:lnTo>
                <a:lnTo>
                  <a:pt x="917" y="118"/>
                </a:lnTo>
                <a:lnTo>
                  <a:pt x="917" y="118"/>
                </a:lnTo>
                <a:lnTo>
                  <a:pt x="915" y="118"/>
                </a:lnTo>
                <a:lnTo>
                  <a:pt x="915" y="118"/>
                </a:lnTo>
                <a:lnTo>
                  <a:pt x="915" y="115"/>
                </a:lnTo>
                <a:lnTo>
                  <a:pt x="915" y="115"/>
                </a:lnTo>
                <a:close/>
                <a:moveTo>
                  <a:pt x="904" y="20"/>
                </a:moveTo>
                <a:lnTo>
                  <a:pt x="904" y="20"/>
                </a:lnTo>
                <a:lnTo>
                  <a:pt x="906" y="21"/>
                </a:lnTo>
                <a:lnTo>
                  <a:pt x="906" y="21"/>
                </a:lnTo>
                <a:lnTo>
                  <a:pt x="905" y="24"/>
                </a:lnTo>
                <a:lnTo>
                  <a:pt x="905" y="24"/>
                </a:lnTo>
                <a:lnTo>
                  <a:pt x="904" y="24"/>
                </a:lnTo>
                <a:lnTo>
                  <a:pt x="904" y="24"/>
                </a:lnTo>
                <a:lnTo>
                  <a:pt x="904" y="20"/>
                </a:lnTo>
                <a:lnTo>
                  <a:pt x="904" y="20"/>
                </a:lnTo>
                <a:close/>
                <a:moveTo>
                  <a:pt x="904" y="44"/>
                </a:moveTo>
                <a:lnTo>
                  <a:pt x="904" y="44"/>
                </a:lnTo>
                <a:lnTo>
                  <a:pt x="904" y="50"/>
                </a:lnTo>
                <a:lnTo>
                  <a:pt x="904" y="50"/>
                </a:lnTo>
                <a:lnTo>
                  <a:pt x="903" y="44"/>
                </a:lnTo>
                <a:lnTo>
                  <a:pt x="903" y="44"/>
                </a:lnTo>
                <a:lnTo>
                  <a:pt x="904" y="44"/>
                </a:lnTo>
                <a:lnTo>
                  <a:pt x="904" y="44"/>
                </a:lnTo>
                <a:close/>
                <a:moveTo>
                  <a:pt x="902" y="79"/>
                </a:moveTo>
                <a:lnTo>
                  <a:pt x="902" y="79"/>
                </a:lnTo>
                <a:lnTo>
                  <a:pt x="902" y="85"/>
                </a:lnTo>
                <a:lnTo>
                  <a:pt x="903" y="88"/>
                </a:lnTo>
                <a:lnTo>
                  <a:pt x="906" y="89"/>
                </a:lnTo>
                <a:lnTo>
                  <a:pt x="906" y="89"/>
                </a:lnTo>
                <a:lnTo>
                  <a:pt x="909" y="88"/>
                </a:lnTo>
                <a:lnTo>
                  <a:pt x="911" y="85"/>
                </a:lnTo>
                <a:lnTo>
                  <a:pt x="911" y="82"/>
                </a:lnTo>
                <a:lnTo>
                  <a:pt x="912" y="77"/>
                </a:lnTo>
                <a:lnTo>
                  <a:pt x="912" y="62"/>
                </a:lnTo>
                <a:lnTo>
                  <a:pt x="912" y="62"/>
                </a:lnTo>
                <a:lnTo>
                  <a:pt x="918" y="66"/>
                </a:lnTo>
                <a:lnTo>
                  <a:pt x="923" y="71"/>
                </a:lnTo>
                <a:lnTo>
                  <a:pt x="928" y="77"/>
                </a:lnTo>
                <a:lnTo>
                  <a:pt x="930" y="84"/>
                </a:lnTo>
                <a:lnTo>
                  <a:pt x="930" y="84"/>
                </a:lnTo>
                <a:lnTo>
                  <a:pt x="930" y="91"/>
                </a:lnTo>
                <a:lnTo>
                  <a:pt x="930" y="98"/>
                </a:lnTo>
                <a:lnTo>
                  <a:pt x="929" y="103"/>
                </a:lnTo>
                <a:lnTo>
                  <a:pt x="927" y="108"/>
                </a:lnTo>
                <a:lnTo>
                  <a:pt x="927" y="108"/>
                </a:lnTo>
                <a:lnTo>
                  <a:pt x="923" y="106"/>
                </a:lnTo>
                <a:lnTo>
                  <a:pt x="923" y="106"/>
                </a:lnTo>
                <a:lnTo>
                  <a:pt x="922" y="102"/>
                </a:lnTo>
                <a:lnTo>
                  <a:pt x="920" y="101"/>
                </a:lnTo>
                <a:lnTo>
                  <a:pt x="917" y="102"/>
                </a:lnTo>
                <a:lnTo>
                  <a:pt x="915" y="103"/>
                </a:lnTo>
                <a:lnTo>
                  <a:pt x="915" y="103"/>
                </a:lnTo>
                <a:lnTo>
                  <a:pt x="911" y="100"/>
                </a:lnTo>
                <a:lnTo>
                  <a:pt x="909" y="98"/>
                </a:lnTo>
                <a:lnTo>
                  <a:pt x="908" y="101"/>
                </a:lnTo>
                <a:lnTo>
                  <a:pt x="906" y="104"/>
                </a:lnTo>
                <a:lnTo>
                  <a:pt x="906" y="114"/>
                </a:lnTo>
                <a:lnTo>
                  <a:pt x="906" y="120"/>
                </a:lnTo>
                <a:lnTo>
                  <a:pt x="906" y="120"/>
                </a:lnTo>
                <a:lnTo>
                  <a:pt x="904" y="120"/>
                </a:lnTo>
                <a:lnTo>
                  <a:pt x="902" y="118"/>
                </a:lnTo>
                <a:lnTo>
                  <a:pt x="902" y="118"/>
                </a:lnTo>
                <a:lnTo>
                  <a:pt x="900" y="115"/>
                </a:lnTo>
                <a:lnTo>
                  <a:pt x="898" y="110"/>
                </a:lnTo>
                <a:lnTo>
                  <a:pt x="894" y="103"/>
                </a:lnTo>
                <a:lnTo>
                  <a:pt x="894" y="103"/>
                </a:lnTo>
                <a:lnTo>
                  <a:pt x="894" y="97"/>
                </a:lnTo>
                <a:lnTo>
                  <a:pt x="893" y="94"/>
                </a:lnTo>
                <a:lnTo>
                  <a:pt x="892" y="92"/>
                </a:lnTo>
                <a:lnTo>
                  <a:pt x="891" y="91"/>
                </a:lnTo>
                <a:lnTo>
                  <a:pt x="891" y="91"/>
                </a:lnTo>
                <a:lnTo>
                  <a:pt x="889" y="84"/>
                </a:lnTo>
                <a:lnTo>
                  <a:pt x="889" y="77"/>
                </a:lnTo>
                <a:lnTo>
                  <a:pt x="889" y="73"/>
                </a:lnTo>
                <a:lnTo>
                  <a:pt x="891" y="70"/>
                </a:lnTo>
                <a:lnTo>
                  <a:pt x="893" y="67"/>
                </a:lnTo>
                <a:lnTo>
                  <a:pt x="897" y="65"/>
                </a:lnTo>
                <a:lnTo>
                  <a:pt x="897" y="65"/>
                </a:lnTo>
                <a:lnTo>
                  <a:pt x="898" y="72"/>
                </a:lnTo>
                <a:lnTo>
                  <a:pt x="902" y="79"/>
                </a:lnTo>
                <a:lnTo>
                  <a:pt x="902" y="79"/>
                </a:lnTo>
                <a:close/>
                <a:moveTo>
                  <a:pt x="791" y="35"/>
                </a:moveTo>
                <a:lnTo>
                  <a:pt x="791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87" y="35"/>
                </a:lnTo>
                <a:lnTo>
                  <a:pt x="791" y="35"/>
                </a:lnTo>
                <a:lnTo>
                  <a:pt x="791" y="35"/>
                </a:lnTo>
                <a:close/>
                <a:moveTo>
                  <a:pt x="691" y="32"/>
                </a:moveTo>
                <a:lnTo>
                  <a:pt x="691" y="32"/>
                </a:lnTo>
                <a:lnTo>
                  <a:pt x="713" y="33"/>
                </a:lnTo>
                <a:lnTo>
                  <a:pt x="713" y="33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lnTo>
                  <a:pt x="691" y="32"/>
                </a:lnTo>
                <a:close/>
                <a:moveTo>
                  <a:pt x="285" y="53"/>
                </a:moveTo>
                <a:lnTo>
                  <a:pt x="285" y="53"/>
                </a:lnTo>
                <a:lnTo>
                  <a:pt x="360" y="49"/>
                </a:lnTo>
                <a:lnTo>
                  <a:pt x="434" y="45"/>
                </a:lnTo>
                <a:lnTo>
                  <a:pt x="509" y="43"/>
                </a:lnTo>
                <a:lnTo>
                  <a:pt x="584" y="41"/>
                </a:lnTo>
                <a:lnTo>
                  <a:pt x="584" y="41"/>
                </a:lnTo>
                <a:lnTo>
                  <a:pt x="661" y="42"/>
                </a:lnTo>
                <a:lnTo>
                  <a:pt x="738" y="44"/>
                </a:lnTo>
                <a:lnTo>
                  <a:pt x="816" y="45"/>
                </a:lnTo>
                <a:lnTo>
                  <a:pt x="855" y="45"/>
                </a:lnTo>
                <a:lnTo>
                  <a:pt x="893" y="44"/>
                </a:lnTo>
                <a:lnTo>
                  <a:pt x="893" y="44"/>
                </a:lnTo>
                <a:lnTo>
                  <a:pt x="894" y="55"/>
                </a:lnTo>
                <a:lnTo>
                  <a:pt x="894" y="55"/>
                </a:lnTo>
                <a:lnTo>
                  <a:pt x="887" y="59"/>
                </a:lnTo>
                <a:lnTo>
                  <a:pt x="883" y="65"/>
                </a:lnTo>
                <a:lnTo>
                  <a:pt x="881" y="71"/>
                </a:lnTo>
                <a:lnTo>
                  <a:pt x="880" y="78"/>
                </a:lnTo>
                <a:lnTo>
                  <a:pt x="880" y="85"/>
                </a:lnTo>
                <a:lnTo>
                  <a:pt x="881" y="92"/>
                </a:lnTo>
                <a:lnTo>
                  <a:pt x="886" y="107"/>
                </a:lnTo>
                <a:lnTo>
                  <a:pt x="886" y="107"/>
                </a:lnTo>
                <a:lnTo>
                  <a:pt x="888" y="115"/>
                </a:lnTo>
                <a:lnTo>
                  <a:pt x="892" y="123"/>
                </a:lnTo>
                <a:lnTo>
                  <a:pt x="896" y="126"/>
                </a:lnTo>
                <a:lnTo>
                  <a:pt x="899" y="129"/>
                </a:lnTo>
                <a:lnTo>
                  <a:pt x="903" y="130"/>
                </a:lnTo>
                <a:lnTo>
                  <a:pt x="908" y="130"/>
                </a:lnTo>
                <a:lnTo>
                  <a:pt x="908" y="130"/>
                </a:lnTo>
                <a:lnTo>
                  <a:pt x="911" y="145"/>
                </a:lnTo>
                <a:lnTo>
                  <a:pt x="915" y="159"/>
                </a:lnTo>
                <a:lnTo>
                  <a:pt x="915" y="159"/>
                </a:lnTo>
                <a:lnTo>
                  <a:pt x="912" y="162"/>
                </a:lnTo>
                <a:lnTo>
                  <a:pt x="910" y="166"/>
                </a:lnTo>
                <a:lnTo>
                  <a:pt x="906" y="176"/>
                </a:lnTo>
                <a:lnTo>
                  <a:pt x="904" y="188"/>
                </a:lnTo>
                <a:lnTo>
                  <a:pt x="903" y="198"/>
                </a:lnTo>
                <a:lnTo>
                  <a:pt x="903" y="198"/>
                </a:lnTo>
                <a:lnTo>
                  <a:pt x="900" y="202"/>
                </a:lnTo>
                <a:lnTo>
                  <a:pt x="900" y="206"/>
                </a:lnTo>
                <a:lnTo>
                  <a:pt x="899" y="215"/>
                </a:lnTo>
                <a:lnTo>
                  <a:pt x="902" y="225"/>
                </a:lnTo>
                <a:lnTo>
                  <a:pt x="903" y="232"/>
                </a:lnTo>
                <a:lnTo>
                  <a:pt x="903" y="232"/>
                </a:lnTo>
                <a:lnTo>
                  <a:pt x="898" y="238"/>
                </a:lnTo>
                <a:lnTo>
                  <a:pt x="897" y="245"/>
                </a:lnTo>
                <a:lnTo>
                  <a:pt x="896" y="255"/>
                </a:lnTo>
                <a:lnTo>
                  <a:pt x="898" y="265"/>
                </a:lnTo>
                <a:lnTo>
                  <a:pt x="898" y="265"/>
                </a:lnTo>
                <a:lnTo>
                  <a:pt x="750" y="268"/>
                </a:lnTo>
                <a:lnTo>
                  <a:pt x="602" y="272"/>
                </a:lnTo>
                <a:lnTo>
                  <a:pt x="454" y="275"/>
                </a:lnTo>
                <a:lnTo>
                  <a:pt x="379" y="277"/>
                </a:lnTo>
                <a:lnTo>
                  <a:pt x="306" y="275"/>
                </a:lnTo>
                <a:lnTo>
                  <a:pt x="306" y="275"/>
                </a:lnTo>
                <a:lnTo>
                  <a:pt x="306" y="265"/>
                </a:lnTo>
                <a:lnTo>
                  <a:pt x="306" y="260"/>
                </a:lnTo>
                <a:lnTo>
                  <a:pt x="303" y="255"/>
                </a:lnTo>
                <a:lnTo>
                  <a:pt x="303" y="255"/>
                </a:lnTo>
                <a:lnTo>
                  <a:pt x="301" y="250"/>
                </a:lnTo>
                <a:lnTo>
                  <a:pt x="298" y="245"/>
                </a:lnTo>
                <a:lnTo>
                  <a:pt x="295" y="242"/>
                </a:lnTo>
                <a:lnTo>
                  <a:pt x="290" y="239"/>
                </a:lnTo>
                <a:lnTo>
                  <a:pt x="290" y="239"/>
                </a:lnTo>
                <a:lnTo>
                  <a:pt x="294" y="231"/>
                </a:lnTo>
                <a:lnTo>
                  <a:pt x="295" y="221"/>
                </a:lnTo>
                <a:lnTo>
                  <a:pt x="296" y="210"/>
                </a:lnTo>
                <a:lnTo>
                  <a:pt x="296" y="200"/>
                </a:lnTo>
                <a:lnTo>
                  <a:pt x="295" y="189"/>
                </a:lnTo>
                <a:lnTo>
                  <a:pt x="292" y="179"/>
                </a:lnTo>
                <a:lnTo>
                  <a:pt x="289" y="170"/>
                </a:lnTo>
                <a:lnTo>
                  <a:pt x="283" y="162"/>
                </a:lnTo>
                <a:lnTo>
                  <a:pt x="283" y="162"/>
                </a:lnTo>
                <a:lnTo>
                  <a:pt x="284" y="151"/>
                </a:lnTo>
                <a:lnTo>
                  <a:pt x="284" y="142"/>
                </a:lnTo>
                <a:lnTo>
                  <a:pt x="284" y="142"/>
                </a:lnTo>
                <a:lnTo>
                  <a:pt x="288" y="138"/>
                </a:lnTo>
                <a:lnTo>
                  <a:pt x="290" y="135"/>
                </a:lnTo>
                <a:lnTo>
                  <a:pt x="295" y="125"/>
                </a:lnTo>
                <a:lnTo>
                  <a:pt x="296" y="114"/>
                </a:lnTo>
                <a:lnTo>
                  <a:pt x="296" y="103"/>
                </a:lnTo>
                <a:lnTo>
                  <a:pt x="295" y="92"/>
                </a:lnTo>
                <a:lnTo>
                  <a:pt x="292" y="82"/>
                </a:lnTo>
                <a:lnTo>
                  <a:pt x="288" y="72"/>
                </a:lnTo>
                <a:lnTo>
                  <a:pt x="283" y="64"/>
                </a:lnTo>
                <a:lnTo>
                  <a:pt x="283" y="64"/>
                </a:lnTo>
                <a:lnTo>
                  <a:pt x="285" y="53"/>
                </a:lnTo>
                <a:lnTo>
                  <a:pt x="285" y="53"/>
                </a:lnTo>
                <a:close/>
                <a:moveTo>
                  <a:pt x="272" y="24"/>
                </a:moveTo>
                <a:lnTo>
                  <a:pt x="272" y="24"/>
                </a:lnTo>
                <a:lnTo>
                  <a:pt x="273" y="27"/>
                </a:lnTo>
                <a:lnTo>
                  <a:pt x="273" y="27"/>
                </a:lnTo>
                <a:lnTo>
                  <a:pt x="271" y="27"/>
                </a:lnTo>
                <a:lnTo>
                  <a:pt x="271" y="27"/>
                </a:lnTo>
                <a:lnTo>
                  <a:pt x="272" y="24"/>
                </a:lnTo>
                <a:lnTo>
                  <a:pt x="272" y="24"/>
                </a:lnTo>
                <a:close/>
                <a:moveTo>
                  <a:pt x="270" y="43"/>
                </a:moveTo>
                <a:lnTo>
                  <a:pt x="270" y="43"/>
                </a:lnTo>
                <a:lnTo>
                  <a:pt x="273" y="42"/>
                </a:lnTo>
                <a:lnTo>
                  <a:pt x="273" y="42"/>
                </a:lnTo>
                <a:lnTo>
                  <a:pt x="277" y="43"/>
                </a:lnTo>
                <a:lnTo>
                  <a:pt x="277" y="43"/>
                </a:lnTo>
                <a:lnTo>
                  <a:pt x="277" y="44"/>
                </a:lnTo>
                <a:lnTo>
                  <a:pt x="277" y="44"/>
                </a:lnTo>
                <a:lnTo>
                  <a:pt x="270" y="44"/>
                </a:lnTo>
                <a:lnTo>
                  <a:pt x="270" y="44"/>
                </a:lnTo>
                <a:lnTo>
                  <a:pt x="270" y="43"/>
                </a:lnTo>
                <a:lnTo>
                  <a:pt x="270" y="43"/>
                </a:lnTo>
                <a:close/>
                <a:moveTo>
                  <a:pt x="271" y="54"/>
                </a:moveTo>
                <a:lnTo>
                  <a:pt x="271" y="54"/>
                </a:lnTo>
                <a:lnTo>
                  <a:pt x="271" y="54"/>
                </a:lnTo>
                <a:lnTo>
                  <a:pt x="271" y="54"/>
                </a:lnTo>
                <a:lnTo>
                  <a:pt x="276" y="54"/>
                </a:lnTo>
                <a:lnTo>
                  <a:pt x="276" y="54"/>
                </a:lnTo>
                <a:lnTo>
                  <a:pt x="274" y="56"/>
                </a:lnTo>
                <a:lnTo>
                  <a:pt x="274" y="56"/>
                </a:lnTo>
                <a:lnTo>
                  <a:pt x="271" y="54"/>
                </a:lnTo>
                <a:lnTo>
                  <a:pt x="271" y="54"/>
                </a:lnTo>
                <a:close/>
                <a:moveTo>
                  <a:pt x="272" y="66"/>
                </a:moveTo>
                <a:lnTo>
                  <a:pt x="272" y="66"/>
                </a:lnTo>
                <a:lnTo>
                  <a:pt x="271" y="68"/>
                </a:lnTo>
                <a:lnTo>
                  <a:pt x="271" y="68"/>
                </a:lnTo>
                <a:lnTo>
                  <a:pt x="271" y="66"/>
                </a:lnTo>
                <a:lnTo>
                  <a:pt x="271" y="66"/>
                </a:lnTo>
                <a:lnTo>
                  <a:pt x="272" y="66"/>
                </a:lnTo>
                <a:lnTo>
                  <a:pt x="272" y="66"/>
                </a:lnTo>
                <a:close/>
                <a:moveTo>
                  <a:pt x="279" y="76"/>
                </a:moveTo>
                <a:lnTo>
                  <a:pt x="279" y="76"/>
                </a:lnTo>
                <a:lnTo>
                  <a:pt x="284" y="88"/>
                </a:lnTo>
                <a:lnTo>
                  <a:pt x="286" y="102"/>
                </a:lnTo>
                <a:lnTo>
                  <a:pt x="286" y="109"/>
                </a:lnTo>
                <a:lnTo>
                  <a:pt x="286" y="117"/>
                </a:lnTo>
                <a:lnTo>
                  <a:pt x="284" y="123"/>
                </a:lnTo>
                <a:lnTo>
                  <a:pt x="282" y="129"/>
                </a:lnTo>
                <a:lnTo>
                  <a:pt x="282" y="129"/>
                </a:lnTo>
                <a:lnTo>
                  <a:pt x="279" y="124"/>
                </a:lnTo>
                <a:lnTo>
                  <a:pt x="276" y="120"/>
                </a:lnTo>
                <a:lnTo>
                  <a:pt x="273" y="119"/>
                </a:lnTo>
                <a:lnTo>
                  <a:pt x="270" y="119"/>
                </a:lnTo>
                <a:lnTo>
                  <a:pt x="267" y="120"/>
                </a:lnTo>
                <a:lnTo>
                  <a:pt x="266" y="121"/>
                </a:lnTo>
                <a:lnTo>
                  <a:pt x="267" y="124"/>
                </a:lnTo>
                <a:lnTo>
                  <a:pt x="270" y="127"/>
                </a:lnTo>
                <a:lnTo>
                  <a:pt x="270" y="127"/>
                </a:lnTo>
                <a:lnTo>
                  <a:pt x="267" y="129"/>
                </a:lnTo>
                <a:lnTo>
                  <a:pt x="266" y="131"/>
                </a:lnTo>
                <a:lnTo>
                  <a:pt x="265" y="133"/>
                </a:lnTo>
                <a:lnTo>
                  <a:pt x="266" y="136"/>
                </a:lnTo>
                <a:lnTo>
                  <a:pt x="266" y="136"/>
                </a:lnTo>
                <a:lnTo>
                  <a:pt x="262" y="133"/>
                </a:lnTo>
                <a:lnTo>
                  <a:pt x="259" y="130"/>
                </a:lnTo>
                <a:lnTo>
                  <a:pt x="256" y="125"/>
                </a:lnTo>
                <a:lnTo>
                  <a:pt x="254" y="119"/>
                </a:lnTo>
                <a:lnTo>
                  <a:pt x="254" y="119"/>
                </a:lnTo>
                <a:lnTo>
                  <a:pt x="255" y="115"/>
                </a:lnTo>
                <a:lnTo>
                  <a:pt x="255" y="112"/>
                </a:lnTo>
                <a:lnTo>
                  <a:pt x="254" y="109"/>
                </a:lnTo>
                <a:lnTo>
                  <a:pt x="252" y="106"/>
                </a:lnTo>
                <a:lnTo>
                  <a:pt x="252" y="106"/>
                </a:lnTo>
                <a:lnTo>
                  <a:pt x="250" y="97"/>
                </a:lnTo>
                <a:lnTo>
                  <a:pt x="250" y="92"/>
                </a:lnTo>
                <a:lnTo>
                  <a:pt x="248" y="90"/>
                </a:lnTo>
                <a:lnTo>
                  <a:pt x="248" y="90"/>
                </a:lnTo>
                <a:lnTo>
                  <a:pt x="248" y="82"/>
                </a:lnTo>
                <a:lnTo>
                  <a:pt x="250" y="74"/>
                </a:lnTo>
                <a:lnTo>
                  <a:pt x="253" y="71"/>
                </a:lnTo>
                <a:lnTo>
                  <a:pt x="255" y="67"/>
                </a:lnTo>
                <a:lnTo>
                  <a:pt x="258" y="65"/>
                </a:lnTo>
                <a:lnTo>
                  <a:pt x="261" y="64"/>
                </a:lnTo>
                <a:lnTo>
                  <a:pt x="261" y="64"/>
                </a:lnTo>
                <a:lnTo>
                  <a:pt x="262" y="76"/>
                </a:lnTo>
                <a:lnTo>
                  <a:pt x="264" y="80"/>
                </a:lnTo>
                <a:lnTo>
                  <a:pt x="266" y="85"/>
                </a:lnTo>
                <a:lnTo>
                  <a:pt x="268" y="86"/>
                </a:lnTo>
                <a:lnTo>
                  <a:pt x="271" y="86"/>
                </a:lnTo>
                <a:lnTo>
                  <a:pt x="274" y="83"/>
                </a:lnTo>
                <a:lnTo>
                  <a:pt x="279" y="76"/>
                </a:lnTo>
                <a:lnTo>
                  <a:pt x="279" y="76"/>
                </a:lnTo>
                <a:close/>
                <a:moveTo>
                  <a:pt x="254" y="37"/>
                </a:moveTo>
                <a:lnTo>
                  <a:pt x="254" y="37"/>
                </a:lnTo>
                <a:lnTo>
                  <a:pt x="241" y="38"/>
                </a:lnTo>
                <a:lnTo>
                  <a:pt x="226" y="38"/>
                </a:lnTo>
                <a:lnTo>
                  <a:pt x="226" y="38"/>
                </a:lnTo>
                <a:lnTo>
                  <a:pt x="254" y="37"/>
                </a:lnTo>
                <a:lnTo>
                  <a:pt x="254" y="37"/>
                </a:lnTo>
                <a:close/>
                <a:moveTo>
                  <a:pt x="67" y="31"/>
                </a:moveTo>
                <a:lnTo>
                  <a:pt x="67" y="31"/>
                </a:lnTo>
                <a:lnTo>
                  <a:pt x="49" y="33"/>
                </a:lnTo>
                <a:lnTo>
                  <a:pt x="41" y="33"/>
                </a:lnTo>
                <a:lnTo>
                  <a:pt x="32" y="35"/>
                </a:lnTo>
                <a:lnTo>
                  <a:pt x="32" y="35"/>
                </a:lnTo>
                <a:lnTo>
                  <a:pt x="41" y="32"/>
                </a:lnTo>
                <a:lnTo>
                  <a:pt x="49" y="31"/>
                </a:lnTo>
                <a:lnTo>
                  <a:pt x="67" y="31"/>
                </a:lnTo>
                <a:lnTo>
                  <a:pt x="67" y="31"/>
                </a:lnTo>
                <a:close/>
                <a:moveTo>
                  <a:pt x="16" y="41"/>
                </a:moveTo>
                <a:lnTo>
                  <a:pt x="16" y="41"/>
                </a:lnTo>
                <a:lnTo>
                  <a:pt x="18" y="43"/>
                </a:lnTo>
                <a:lnTo>
                  <a:pt x="18" y="43"/>
                </a:lnTo>
                <a:lnTo>
                  <a:pt x="14" y="43"/>
                </a:lnTo>
                <a:lnTo>
                  <a:pt x="14" y="43"/>
                </a:lnTo>
                <a:lnTo>
                  <a:pt x="16" y="41"/>
                </a:lnTo>
                <a:lnTo>
                  <a:pt x="16" y="41"/>
                </a:lnTo>
                <a:close/>
              </a:path>
            </a:pathLst>
          </a:custGeom>
          <a:solidFill>
            <a:srgbClr val="FD7F7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defRPr/>
            </a:pPr>
            <a:endParaRPr lang="zh-CN" alt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/>
      <p:bldP spid="36" grpId="0"/>
      <p:bldP spid="37" grpId="0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720</Words>
  <Application>Microsoft Office PowerPoint</Application>
  <PresentationFormat>Widescreen</PresentationFormat>
  <Paragraphs>133</Paragraphs>
  <Slides>24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等线</vt:lpstr>
      <vt:lpstr>等线</vt:lpstr>
      <vt:lpstr>等线 Light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iCiel Cadena</vt:lpstr>
      <vt:lpstr>OpenSans</vt:lpstr>
      <vt:lpstr>Times New Roman</vt:lpstr>
      <vt:lpstr>UVN Gia Dinh</vt:lpstr>
      <vt:lpstr>字魂59号-创粗黑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Nguyen</cp:lastModifiedBy>
  <cp:revision>23</cp:revision>
  <dcterms:created xsi:type="dcterms:W3CDTF">2022-06-25T07:22:12Z</dcterms:created>
  <dcterms:modified xsi:type="dcterms:W3CDTF">2022-10-13T08:03:47Z</dcterms:modified>
</cp:coreProperties>
</file>