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53"/>
  </p:notesMasterIdLst>
  <p:sldIdLst>
    <p:sldId id="521" r:id="rId9"/>
    <p:sldId id="553" r:id="rId10"/>
    <p:sldId id="522" r:id="rId11"/>
    <p:sldId id="515" r:id="rId12"/>
    <p:sldId id="523" r:id="rId13"/>
    <p:sldId id="524" r:id="rId14"/>
    <p:sldId id="539" r:id="rId15"/>
    <p:sldId id="306" r:id="rId16"/>
    <p:sldId id="540" r:id="rId17"/>
    <p:sldId id="541" r:id="rId18"/>
    <p:sldId id="542" r:id="rId19"/>
    <p:sldId id="516" r:id="rId20"/>
    <p:sldId id="543" r:id="rId21"/>
    <p:sldId id="544" r:id="rId22"/>
    <p:sldId id="545" r:id="rId23"/>
    <p:sldId id="546" r:id="rId24"/>
    <p:sldId id="547" r:id="rId25"/>
    <p:sldId id="526" r:id="rId26"/>
    <p:sldId id="529" r:id="rId27"/>
    <p:sldId id="530" r:id="rId28"/>
    <p:sldId id="548" r:id="rId29"/>
    <p:sldId id="532" r:id="rId30"/>
    <p:sldId id="534" r:id="rId31"/>
    <p:sldId id="549" r:id="rId32"/>
    <p:sldId id="550" r:id="rId33"/>
    <p:sldId id="551" r:id="rId34"/>
    <p:sldId id="552" r:id="rId35"/>
    <p:sldId id="537" r:id="rId36"/>
    <p:sldId id="538" r:id="rId37"/>
    <p:sldId id="535" r:id="rId38"/>
    <p:sldId id="304" r:id="rId39"/>
    <p:sldId id="554" r:id="rId40"/>
    <p:sldId id="555" r:id="rId41"/>
    <p:sldId id="260" r:id="rId42"/>
    <p:sldId id="259" r:id="rId43"/>
    <p:sldId id="300" r:id="rId44"/>
    <p:sldId id="268" r:id="rId45"/>
    <p:sldId id="294" r:id="rId46"/>
    <p:sldId id="296" r:id="rId47"/>
    <p:sldId id="297" r:id="rId48"/>
    <p:sldId id="270" r:id="rId49"/>
    <p:sldId id="298" r:id="rId50"/>
    <p:sldId id="293" r:id="rId51"/>
    <p:sldId id="52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536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578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5924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2022/10/12</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3.emf"/><Relationship Id="rId5" Type="http://schemas.openxmlformats.org/officeDocument/2006/relationships/image" Target="../media/image12.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microsoft.com/office/2007/relationships/hdphoto" Target="../media/hdphoto3.wdp"/><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85.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85.xml"/><Relationship Id="rId6" Type="http://schemas.microsoft.com/office/2007/relationships/hdphoto" Target="../media/hdphoto4.wdp"/><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85.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customXml" Target="../ink/ink1.xml"/><Relationship Id="rId7"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92.xml"/><Relationship Id="rId6" Type="http://schemas.openxmlformats.org/officeDocument/2006/relationships/image" Target="../media/image100.png"/></Relationships>
</file>

<file path=ppt/slides/_rels/slide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92.xml"/><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0.emf"/><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9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85.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71022"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789544"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2815893" y="250409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10393588" y="2516161"/>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7992702" y="256841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7188061" y="3843489"/>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10656083" y="3739699"/>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7708814" y="453871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221278"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445741" y="2432621"/>
            <a:ext cx="9284303"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custGeom>
                      <a:avLst/>
                      <a:gdLst>
                        <a:gd name="connsiteX0" fmla="*/ 0 w 9276616"/>
                        <a:gd name="connsiteY0" fmla="*/ 129953 h 779700"/>
                        <a:gd name="connsiteX1" fmla="*/ 129953 w 9276616"/>
                        <a:gd name="connsiteY1" fmla="*/ 0 h 779700"/>
                        <a:gd name="connsiteX2" fmla="*/ 783664 w 9276616"/>
                        <a:gd name="connsiteY2" fmla="*/ 0 h 779700"/>
                        <a:gd name="connsiteX3" fmla="*/ 1076708 w 9276616"/>
                        <a:gd name="connsiteY3" fmla="*/ 0 h 779700"/>
                        <a:gd name="connsiteX4" fmla="*/ 1369751 w 9276616"/>
                        <a:gd name="connsiteY4" fmla="*/ 0 h 779700"/>
                        <a:gd name="connsiteX5" fmla="*/ 1752961 w 9276616"/>
                        <a:gd name="connsiteY5" fmla="*/ 0 h 779700"/>
                        <a:gd name="connsiteX6" fmla="*/ 2406672 w 9276616"/>
                        <a:gd name="connsiteY6" fmla="*/ 0 h 779700"/>
                        <a:gd name="connsiteX7" fmla="*/ 2699715 w 9276616"/>
                        <a:gd name="connsiteY7" fmla="*/ 0 h 779700"/>
                        <a:gd name="connsiteX8" fmla="*/ 3173093 w 9276616"/>
                        <a:gd name="connsiteY8" fmla="*/ 0 h 779700"/>
                        <a:gd name="connsiteX9" fmla="*/ 3556303 w 9276616"/>
                        <a:gd name="connsiteY9" fmla="*/ 0 h 779700"/>
                        <a:gd name="connsiteX10" fmla="*/ 4029680 w 9276616"/>
                        <a:gd name="connsiteY10" fmla="*/ 0 h 779700"/>
                        <a:gd name="connsiteX11" fmla="*/ 4412890 w 9276616"/>
                        <a:gd name="connsiteY11" fmla="*/ 0 h 779700"/>
                        <a:gd name="connsiteX12" fmla="*/ 4976435 w 9276616"/>
                        <a:gd name="connsiteY12" fmla="*/ 0 h 779700"/>
                        <a:gd name="connsiteX13" fmla="*/ 5359645 w 9276616"/>
                        <a:gd name="connsiteY13" fmla="*/ 0 h 779700"/>
                        <a:gd name="connsiteX14" fmla="*/ 5833022 w 9276616"/>
                        <a:gd name="connsiteY14" fmla="*/ 0 h 779700"/>
                        <a:gd name="connsiteX15" fmla="*/ 6396566 w 9276616"/>
                        <a:gd name="connsiteY15" fmla="*/ 0 h 779700"/>
                        <a:gd name="connsiteX16" fmla="*/ 6960111 w 9276616"/>
                        <a:gd name="connsiteY16" fmla="*/ 0 h 779700"/>
                        <a:gd name="connsiteX17" fmla="*/ 7703989 w 9276616"/>
                        <a:gd name="connsiteY17" fmla="*/ 0 h 779700"/>
                        <a:gd name="connsiteX18" fmla="*/ 8357701 w 9276616"/>
                        <a:gd name="connsiteY18" fmla="*/ 0 h 779700"/>
                        <a:gd name="connsiteX19" fmla="*/ 8650744 w 9276616"/>
                        <a:gd name="connsiteY19" fmla="*/ 0 h 779700"/>
                        <a:gd name="connsiteX20" fmla="*/ 9146663 w 9276616"/>
                        <a:gd name="connsiteY20" fmla="*/ 0 h 779700"/>
                        <a:gd name="connsiteX21" fmla="*/ 9276616 w 9276616"/>
                        <a:gd name="connsiteY21" fmla="*/ 129953 h 779700"/>
                        <a:gd name="connsiteX22" fmla="*/ 9276616 w 9276616"/>
                        <a:gd name="connsiteY22" fmla="*/ 649747 h 779700"/>
                        <a:gd name="connsiteX23" fmla="*/ 9146663 w 9276616"/>
                        <a:gd name="connsiteY23" fmla="*/ 779700 h 779700"/>
                        <a:gd name="connsiteX24" fmla="*/ 8492952 w 9276616"/>
                        <a:gd name="connsiteY24" fmla="*/ 779700 h 779700"/>
                        <a:gd name="connsiteX25" fmla="*/ 7749073 w 9276616"/>
                        <a:gd name="connsiteY25" fmla="*/ 779700 h 779700"/>
                        <a:gd name="connsiteX26" fmla="*/ 7095361 w 9276616"/>
                        <a:gd name="connsiteY26" fmla="*/ 779700 h 779700"/>
                        <a:gd name="connsiteX27" fmla="*/ 6351483 w 9276616"/>
                        <a:gd name="connsiteY27" fmla="*/ 779700 h 779700"/>
                        <a:gd name="connsiteX28" fmla="*/ 5787939 w 9276616"/>
                        <a:gd name="connsiteY28" fmla="*/ 779700 h 779700"/>
                        <a:gd name="connsiteX29" fmla="*/ 5134227 w 9276616"/>
                        <a:gd name="connsiteY29" fmla="*/ 779700 h 779700"/>
                        <a:gd name="connsiteX30" fmla="*/ 4660850 w 9276616"/>
                        <a:gd name="connsiteY30" fmla="*/ 779700 h 779700"/>
                        <a:gd name="connsiteX31" fmla="*/ 4367807 w 9276616"/>
                        <a:gd name="connsiteY31" fmla="*/ 779700 h 779700"/>
                        <a:gd name="connsiteX32" fmla="*/ 4074764 w 9276616"/>
                        <a:gd name="connsiteY32" fmla="*/ 779700 h 779700"/>
                        <a:gd name="connsiteX33" fmla="*/ 3691553 w 9276616"/>
                        <a:gd name="connsiteY33" fmla="*/ 779700 h 779700"/>
                        <a:gd name="connsiteX34" fmla="*/ 3308343 w 9276616"/>
                        <a:gd name="connsiteY34" fmla="*/ 779700 h 779700"/>
                        <a:gd name="connsiteX35" fmla="*/ 2925133 w 9276616"/>
                        <a:gd name="connsiteY35" fmla="*/ 779700 h 779700"/>
                        <a:gd name="connsiteX36" fmla="*/ 2181255 w 9276616"/>
                        <a:gd name="connsiteY36" fmla="*/ 779700 h 779700"/>
                        <a:gd name="connsiteX37" fmla="*/ 1527543 w 9276616"/>
                        <a:gd name="connsiteY37" fmla="*/ 779700 h 779700"/>
                        <a:gd name="connsiteX38" fmla="*/ 1054166 w 9276616"/>
                        <a:gd name="connsiteY38" fmla="*/ 779700 h 779700"/>
                        <a:gd name="connsiteX39" fmla="*/ 129953 w 9276616"/>
                        <a:gd name="connsiteY39" fmla="*/ 779700 h 779700"/>
                        <a:gd name="connsiteX40" fmla="*/ 0 w 9276616"/>
                        <a:gd name="connsiteY40" fmla="*/ 649747 h 779700"/>
                        <a:gd name="connsiteX41" fmla="*/ 0 w 9276616"/>
                        <a:gd name="connsiteY41"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76616" h="779700" fill="none" extrusionOk="0">
                          <a:moveTo>
                            <a:pt x="0" y="129953"/>
                          </a:moveTo>
                          <a:cubicBezTo>
                            <a:pt x="3195" y="70412"/>
                            <a:pt x="60456" y="12814"/>
                            <a:pt x="129953" y="0"/>
                          </a:cubicBezTo>
                          <a:cubicBezTo>
                            <a:pt x="361375" y="-68340"/>
                            <a:pt x="630994" y="11709"/>
                            <a:pt x="783664" y="0"/>
                          </a:cubicBezTo>
                          <a:cubicBezTo>
                            <a:pt x="936334" y="-11709"/>
                            <a:pt x="942183" y="11875"/>
                            <a:pt x="1076708" y="0"/>
                          </a:cubicBezTo>
                          <a:cubicBezTo>
                            <a:pt x="1211233" y="-11875"/>
                            <a:pt x="1304184" y="32226"/>
                            <a:pt x="1369751" y="0"/>
                          </a:cubicBezTo>
                          <a:cubicBezTo>
                            <a:pt x="1435318" y="-32226"/>
                            <a:pt x="1579456" y="17696"/>
                            <a:pt x="1752961" y="0"/>
                          </a:cubicBezTo>
                          <a:cubicBezTo>
                            <a:pt x="1926466" y="-17696"/>
                            <a:pt x="2087573" y="59965"/>
                            <a:pt x="2406672" y="0"/>
                          </a:cubicBezTo>
                          <a:cubicBezTo>
                            <a:pt x="2725771" y="-59965"/>
                            <a:pt x="2563554" y="13204"/>
                            <a:pt x="2699715" y="0"/>
                          </a:cubicBezTo>
                          <a:cubicBezTo>
                            <a:pt x="2835876" y="-13204"/>
                            <a:pt x="2962388" y="17547"/>
                            <a:pt x="3173093" y="0"/>
                          </a:cubicBezTo>
                          <a:cubicBezTo>
                            <a:pt x="3383798" y="-17547"/>
                            <a:pt x="3386348" y="757"/>
                            <a:pt x="3556303" y="0"/>
                          </a:cubicBezTo>
                          <a:cubicBezTo>
                            <a:pt x="3726258" y="-757"/>
                            <a:pt x="3841646" y="35695"/>
                            <a:pt x="4029680" y="0"/>
                          </a:cubicBezTo>
                          <a:cubicBezTo>
                            <a:pt x="4217714" y="-35695"/>
                            <a:pt x="4295301" y="16963"/>
                            <a:pt x="4412890" y="0"/>
                          </a:cubicBezTo>
                          <a:cubicBezTo>
                            <a:pt x="4530479" y="-16963"/>
                            <a:pt x="4840555" y="36863"/>
                            <a:pt x="4976435" y="0"/>
                          </a:cubicBezTo>
                          <a:cubicBezTo>
                            <a:pt x="5112315" y="-36863"/>
                            <a:pt x="5218512" y="11407"/>
                            <a:pt x="5359645" y="0"/>
                          </a:cubicBezTo>
                          <a:cubicBezTo>
                            <a:pt x="5500778" y="-11407"/>
                            <a:pt x="5666899" y="13189"/>
                            <a:pt x="5833022" y="0"/>
                          </a:cubicBezTo>
                          <a:cubicBezTo>
                            <a:pt x="5999145" y="-13189"/>
                            <a:pt x="6280283" y="5601"/>
                            <a:pt x="6396566" y="0"/>
                          </a:cubicBezTo>
                          <a:cubicBezTo>
                            <a:pt x="6512849" y="-5601"/>
                            <a:pt x="6712688" y="27336"/>
                            <a:pt x="6960111" y="0"/>
                          </a:cubicBezTo>
                          <a:cubicBezTo>
                            <a:pt x="7207535" y="-27336"/>
                            <a:pt x="7449376" y="10496"/>
                            <a:pt x="7703989" y="0"/>
                          </a:cubicBezTo>
                          <a:cubicBezTo>
                            <a:pt x="7958602" y="-10496"/>
                            <a:pt x="8142539" y="44557"/>
                            <a:pt x="8357701" y="0"/>
                          </a:cubicBezTo>
                          <a:cubicBezTo>
                            <a:pt x="8572863" y="-44557"/>
                            <a:pt x="8578959" y="5428"/>
                            <a:pt x="8650744" y="0"/>
                          </a:cubicBezTo>
                          <a:cubicBezTo>
                            <a:pt x="8722529" y="-5428"/>
                            <a:pt x="9006913" y="15864"/>
                            <a:pt x="9146663" y="0"/>
                          </a:cubicBezTo>
                          <a:cubicBezTo>
                            <a:pt x="9217016" y="-14743"/>
                            <a:pt x="9275157" y="50476"/>
                            <a:pt x="9276616" y="129953"/>
                          </a:cubicBezTo>
                          <a:cubicBezTo>
                            <a:pt x="9314916" y="367191"/>
                            <a:pt x="9262885" y="417449"/>
                            <a:pt x="9276616" y="649747"/>
                          </a:cubicBezTo>
                          <a:cubicBezTo>
                            <a:pt x="9282895" y="735287"/>
                            <a:pt x="9202828" y="790049"/>
                            <a:pt x="9146663" y="779700"/>
                          </a:cubicBezTo>
                          <a:cubicBezTo>
                            <a:pt x="8969390" y="839176"/>
                            <a:pt x="8732552" y="763868"/>
                            <a:pt x="8492952" y="779700"/>
                          </a:cubicBezTo>
                          <a:cubicBezTo>
                            <a:pt x="8253352" y="795532"/>
                            <a:pt x="7952842" y="697830"/>
                            <a:pt x="7749073" y="779700"/>
                          </a:cubicBezTo>
                          <a:cubicBezTo>
                            <a:pt x="7545304" y="861570"/>
                            <a:pt x="7398513" y="767323"/>
                            <a:pt x="7095361" y="779700"/>
                          </a:cubicBezTo>
                          <a:cubicBezTo>
                            <a:pt x="6792209" y="792077"/>
                            <a:pt x="6652730" y="707441"/>
                            <a:pt x="6351483" y="779700"/>
                          </a:cubicBezTo>
                          <a:cubicBezTo>
                            <a:pt x="6050236" y="851959"/>
                            <a:pt x="5915052" y="721452"/>
                            <a:pt x="5787939" y="779700"/>
                          </a:cubicBezTo>
                          <a:cubicBezTo>
                            <a:pt x="5660826" y="837948"/>
                            <a:pt x="5435407" y="762611"/>
                            <a:pt x="5134227" y="779700"/>
                          </a:cubicBezTo>
                          <a:cubicBezTo>
                            <a:pt x="4833047" y="796789"/>
                            <a:pt x="4816774" y="727965"/>
                            <a:pt x="4660850" y="779700"/>
                          </a:cubicBezTo>
                          <a:cubicBezTo>
                            <a:pt x="4504926" y="831435"/>
                            <a:pt x="4454845" y="747303"/>
                            <a:pt x="4367807" y="779700"/>
                          </a:cubicBezTo>
                          <a:cubicBezTo>
                            <a:pt x="4280769" y="812097"/>
                            <a:pt x="4165306" y="763703"/>
                            <a:pt x="4074764" y="779700"/>
                          </a:cubicBezTo>
                          <a:cubicBezTo>
                            <a:pt x="3984222" y="795697"/>
                            <a:pt x="3846527" y="772399"/>
                            <a:pt x="3691553" y="779700"/>
                          </a:cubicBezTo>
                          <a:cubicBezTo>
                            <a:pt x="3536579" y="787001"/>
                            <a:pt x="3421630" y="749480"/>
                            <a:pt x="3308343" y="779700"/>
                          </a:cubicBezTo>
                          <a:cubicBezTo>
                            <a:pt x="3195056" y="809920"/>
                            <a:pt x="3111873" y="757431"/>
                            <a:pt x="2925133" y="779700"/>
                          </a:cubicBezTo>
                          <a:cubicBezTo>
                            <a:pt x="2738393" y="801969"/>
                            <a:pt x="2391171" y="691944"/>
                            <a:pt x="2181255" y="779700"/>
                          </a:cubicBezTo>
                          <a:cubicBezTo>
                            <a:pt x="1971339" y="867456"/>
                            <a:pt x="1778386" y="708498"/>
                            <a:pt x="1527543" y="779700"/>
                          </a:cubicBezTo>
                          <a:cubicBezTo>
                            <a:pt x="1276700" y="850902"/>
                            <a:pt x="1279929" y="744274"/>
                            <a:pt x="1054166" y="779700"/>
                          </a:cubicBezTo>
                          <a:cubicBezTo>
                            <a:pt x="828403" y="815126"/>
                            <a:pt x="454193" y="731544"/>
                            <a:pt x="129953" y="779700"/>
                          </a:cubicBezTo>
                          <a:cubicBezTo>
                            <a:pt x="67503" y="785172"/>
                            <a:pt x="-10304" y="721250"/>
                            <a:pt x="0" y="649747"/>
                          </a:cubicBezTo>
                          <a:cubicBezTo>
                            <a:pt x="-25846" y="519027"/>
                            <a:pt x="54720" y="250013"/>
                            <a:pt x="0" y="129953"/>
                          </a:cubicBezTo>
                          <a:close/>
                        </a:path>
                        <a:path w="9276616" h="779700" stroke="0" extrusionOk="0">
                          <a:moveTo>
                            <a:pt x="0" y="129953"/>
                          </a:moveTo>
                          <a:cubicBezTo>
                            <a:pt x="-7662" y="55918"/>
                            <a:pt x="60517" y="1778"/>
                            <a:pt x="129953" y="0"/>
                          </a:cubicBezTo>
                          <a:cubicBezTo>
                            <a:pt x="325320" y="-36614"/>
                            <a:pt x="592060" y="54488"/>
                            <a:pt x="783664" y="0"/>
                          </a:cubicBezTo>
                          <a:cubicBezTo>
                            <a:pt x="975268" y="-54488"/>
                            <a:pt x="1138392" y="70077"/>
                            <a:pt x="1437376" y="0"/>
                          </a:cubicBezTo>
                          <a:cubicBezTo>
                            <a:pt x="1736360" y="-70077"/>
                            <a:pt x="1886004" y="15308"/>
                            <a:pt x="2091087" y="0"/>
                          </a:cubicBezTo>
                          <a:cubicBezTo>
                            <a:pt x="2296170" y="-15308"/>
                            <a:pt x="2608139" y="33059"/>
                            <a:pt x="2834966" y="0"/>
                          </a:cubicBezTo>
                          <a:cubicBezTo>
                            <a:pt x="3061793" y="-33059"/>
                            <a:pt x="3064994" y="35025"/>
                            <a:pt x="3218176" y="0"/>
                          </a:cubicBezTo>
                          <a:cubicBezTo>
                            <a:pt x="3371358" y="-35025"/>
                            <a:pt x="3546554" y="47985"/>
                            <a:pt x="3781721" y="0"/>
                          </a:cubicBezTo>
                          <a:cubicBezTo>
                            <a:pt x="4016888" y="-47985"/>
                            <a:pt x="4119381" y="43400"/>
                            <a:pt x="4255098" y="0"/>
                          </a:cubicBezTo>
                          <a:cubicBezTo>
                            <a:pt x="4390815" y="-43400"/>
                            <a:pt x="4551587" y="9152"/>
                            <a:pt x="4638308" y="0"/>
                          </a:cubicBezTo>
                          <a:cubicBezTo>
                            <a:pt x="4725029" y="-9152"/>
                            <a:pt x="5065389" y="72833"/>
                            <a:pt x="5292019" y="0"/>
                          </a:cubicBezTo>
                          <a:cubicBezTo>
                            <a:pt x="5518649" y="-72833"/>
                            <a:pt x="5469250" y="5055"/>
                            <a:pt x="5585063" y="0"/>
                          </a:cubicBezTo>
                          <a:cubicBezTo>
                            <a:pt x="5700876" y="-5055"/>
                            <a:pt x="5735545" y="19690"/>
                            <a:pt x="5878106" y="0"/>
                          </a:cubicBezTo>
                          <a:cubicBezTo>
                            <a:pt x="6020667" y="-19690"/>
                            <a:pt x="6315762" y="2826"/>
                            <a:pt x="6531817" y="0"/>
                          </a:cubicBezTo>
                          <a:cubicBezTo>
                            <a:pt x="6747872" y="-2826"/>
                            <a:pt x="6810841" y="24333"/>
                            <a:pt x="6915027" y="0"/>
                          </a:cubicBezTo>
                          <a:cubicBezTo>
                            <a:pt x="7019213" y="-24333"/>
                            <a:pt x="7184075" y="44863"/>
                            <a:pt x="7298237" y="0"/>
                          </a:cubicBezTo>
                          <a:cubicBezTo>
                            <a:pt x="7412399" y="-44863"/>
                            <a:pt x="7819068" y="28918"/>
                            <a:pt x="8042116" y="0"/>
                          </a:cubicBezTo>
                          <a:cubicBezTo>
                            <a:pt x="8265164" y="-28918"/>
                            <a:pt x="8834833" y="15099"/>
                            <a:pt x="9146663" y="0"/>
                          </a:cubicBezTo>
                          <a:cubicBezTo>
                            <a:pt x="9226909" y="17408"/>
                            <a:pt x="9260147" y="46813"/>
                            <a:pt x="9276616" y="129953"/>
                          </a:cubicBezTo>
                          <a:cubicBezTo>
                            <a:pt x="9306629" y="359779"/>
                            <a:pt x="9242778" y="399018"/>
                            <a:pt x="9276616" y="649747"/>
                          </a:cubicBezTo>
                          <a:cubicBezTo>
                            <a:pt x="9279972" y="724934"/>
                            <a:pt x="9227979" y="789508"/>
                            <a:pt x="9146663" y="779700"/>
                          </a:cubicBezTo>
                          <a:cubicBezTo>
                            <a:pt x="8936238" y="866163"/>
                            <a:pt x="8568802" y="753382"/>
                            <a:pt x="8402784" y="779700"/>
                          </a:cubicBezTo>
                          <a:cubicBezTo>
                            <a:pt x="8236766" y="806018"/>
                            <a:pt x="7975411" y="770153"/>
                            <a:pt x="7839240" y="779700"/>
                          </a:cubicBezTo>
                          <a:cubicBezTo>
                            <a:pt x="7703069" y="789247"/>
                            <a:pt x="7537406" y="770495"/>
                            <a:pt x="7275696" y="779700"/>
                          </a:cubicBezTo>
                          <a:cubicBezTo>
                            <a:pt x="7013986" y="788905"/>
                            <a:pt x="7066890" y="745326"/>
                            <a:pt x="6982653" y="779700"/>
                          </a:cubicBezTo>
                          <a:cubicBezTo>
                            <a:pt x="6898416" y="814074"/>
                            <a:pt x="6759120" y="754680"/>
                            <a:pt x="6599442" y="779700"/>
                          </a:cubicBezTo>
                          <a:cubicBezTo>
                            <a:pt x="6439764" y="804720"/>
                            <a:pt x="6371648" y="763130"/>
                            <a:pt x="6306399" y="779700"/>
                          </a:cubicBezTo>
                          <a:cubicBezTo>
                            <a:pt x="6241150" y="796270"/>
                            <a:pt x="6097188" y="774372"/>
                            <a:pt x="5923189" y="779700"/>
                          </a:cubicBezTo>
                          <a:cubicBezTo>
                            <a:pt x="5749190" y="785028"/>
                            <a:pt x="5575681" y="779601"/>
                            <a:pt x="5269478" y="779700"/>
                          </a:cubicBezTo>
                          <a:cubicBezTo>
                            <a:pt x="4963275" y="779799"/>
                            <a:pt x="5064432" y="749142"/>
                            <a:pt x="4886268" y="779700"/>
                          </a:cubicBezTo>
                          <a:cubicBezTo>
                            <a:pt x="4708104" y="810258"/>
                            <a:pt x="4443827" y="716092"/>
                            <a:pt x="4322723" y="779700"/>
                          </a:cubicBezTo>
                          <a:cubicBezTo>
                            <a:pt x="4201620" y="843308"/>
                            <a:pt x="4039708" y="730070"/>
                            <a:pt x="3849346" y="779700"/>
                          </a:cubicBezTo>
                          <a:cubicBezTo>
                            <a:pt x="3658984" y="829330"/>
                            <a:pt x="3607722" y="754438"/>
                            <a:pt x="3466136" y="779700"/>
                          </a:cubicBezTo>
                          <a:cubicBezTo>
                            <a:pt x="3324550" y="804962"/>
                            <a:pt x="2905121" y="748116"/>
                            <a:pt x="2722257" y="779700"/>
                          </a:cubicBezTo>
                          <a:cubicBezTo>
                            <a:pt x="2539393" y="811284"/>
                            <a:pt x="2471136" y="737008"/>
                            <a:pt x="2339047" y="779700"/>
                          </a:cubicBezTo>
                          <a:cubicBezTo>
                            <a:pt x="2206958" y="822392"/>
                            <a:pt x="1979326" y="708049"/>
                            <a:pt x="1685335" y="779700"/>
                          </a:cubicBezTo>
                          <a:cubicBezTo>
                            <a:pt x="1391344" y="851351"/>
                            <a:pt x="1385821" y="736500"/>
                            <a:pt x="1302125" y="779700"/>
                          </a:cubicBezTo>
                          <a:cubicBezTo>
                            <a:pt x="1218429" y="822900"/>
                            <a:pt x="1080935" y="739696"/>
                            <a:pt x="918915" y="779700"/>
                          </a:cubicBezTo>
                          <a:cubicBezTo>
                            <a:pt x="756895" y="819704"/>
                            <a:pt x="361427" y="701958"/>
                            <a:pt x="129953" y="779700"/>
                          </a:cubicBezTo>
                          <a:cubicBezTo>
                            <a:pt x="58947" y="787016"/>
                            <a:pt x="-492" y="705574"/>
                            <a:pt x="0" y="649747"/>
                          </a:cubicBezTo>
                          <a:cubicBezTo>
                            <a:pt x="-58089" y="419803"/>
                            <a:pt x="4593" y="261788"/>
                            <a:pt x="0" y="129953"/>
                          </a:cubicBezTo>
                          <a:close/>
                        </a:path>
                      </a:pathLst>
                    </a:cu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681398" y="2346284"/>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396314" y="2420261"/>
            <a:ext cx="933373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custGeom>
                      <a:avLst/>
                      <a:gdLst>
                        <a:gd name="connsiteX0" fmla="*/ 0 w 9326002"/>
                        <a:gd name="connsiteY0" fmla="*/ 129953 h 779700"/>
                        <a:gd name="connsiteX1" fmla="*/ 129953 w 9326002"/>
                        <a:gd name="connsiteY1" fmla="*/ 0 h 779700"/>
                        <a:gd name="connsiteX2" fmla="*/ 787245 w 9326002"/>
                        <a:gd name="connsiteY2" fmla="*/ 0 h 779700"/>
                        <a:gd name="connsiteX3" fmla="*/ 1081893 w 9326002"/>
                        <a:gd name="connsiteY3" fmla="*/ 0 h 779700"/>
                        <a:gd name="connsiteX4" fmla="*/ 1376541 w 9326002"/>
                        <a:gd name="connsiteY4" fmla="*/ 0 h 779700"/>
                        <a:gd name="connsiteX5" fmla="*/ 1761850 w 9326002"/>
                        <a:gd name="connsiteY5" fmla="*/ 0 h 779700"/>
                        <a:gd name="connsiteX6" fmla="*/ 2419142 w 9326002"/>
                        <a:gd name="connsiteY6" fmla="*/ 0 h 779700"/>
                        <a:gd name="connsiteX7" fmla="*/ 2713790 w 9326002"/>
                        <a:gd name="connsiteY7" fmla="*/ 0 h 779700"/>
                        <a:gd name="connsiteX8" fmla="*/ 3189760 w 9326002"/>
                        <a:gd name="connsiteY8" fmla="*/ 0 h 779700"/>
                        <a:gd name="connsiteX9" fmla="*/ 3575069 w 9326002"/>
                        <a:gd name="connsiteY9" fmla="*/ 0 h 779700"/>
                        <a:gd name="connsiteX10" fmla="*/ 4051040 w 9326002"/>
                        <a:gd name="connsiteY10" fmla="*/ 0 h 779700"/>
                        <a:gd name="connsiteX11" fmla="*/ 4436349 w 9326002"/>
                        <a:gd name="connsiteY11" fmla="*/ 0 h 779700"/>
                        <a:gd name="connsiteX12" fmla="*/ 5002980 w 9326002"/>
                        <a:gd name="connsiteY12" fmla="*/ 0 h 779700"/>
                        <a:gd name="connsiteX13" fmla="*/ 5388289 w 9326002"/>
                        <a:gd name="connsiteY13" fmla="*/ 0 h 779700"/>
                        <a:gd name="connsiteX14" fmla="*/ 5864259 w 9326002"/>
                        <a:gd name="connsiteY14" fmla="*/ 0 h 779700"/>
                        <a:gd name="connsiteX15" fmla="*/ 6430890 w 9326002"/>
                        <a:gd name="connsiteY15" fmla="*/ 0 h 779700"/>
                        <a:gd name="connsiteX16" fmla="*/ 6997521 w 9326002"/>
                        <a:gd name="connsiteY16" fmla="*/ 0 h 779700"/>
                        <a:gd name="connsiteX17" fmla="*/ 7745474 w 9326002"/>
                        <a:gd name="connsiteY17" fmla="*/ 0 h 779700"/>
                        <a:gd name="connsiteX18" fmla="*/ 8402766 w 9326002"/>
                        <a:gd name="connsiteY18" fmla="*/ 0 h 779700"/>
                        <a:gd name="connsiteX19" fmla="*/ 8697414 w 9326002"/>
                        <a:gd name="connsiteY19" fmla="*/ 0 h 779700"/>
                        <a:gd name="connsiteX20" fmla="*/ 9196049 w 9326002"/>
                        <a:gd name="connsiteY20" fmla="*/ 0 h 779700"/>
                        <a:gd name="connsiteX21" fmla="*/ 9326002 w 9326002"/>
                        <a:gd name="connsiteY21" fmla="*/ 129953 h 779700"/>
                        <a:gd name="connsiteX22" fmla="*/ 9326002 w 9326002"/>
                        <a:gd name="connsiteY22" fmla="*/ 649747 h 779700"/>
                        <a:gd name="connsiteX23" fmla="*/ 9196049 w 9326002"/>
                        <a:gd name="connsiteY23" fmla="*/ 779700 h 779700"/>
                        <a:gd name="connsiteX24" fmla="*/ 8538757 w 9326002"/>
                        <a:gd name="connsiteY24" fmla="*/ 779700 h 779700"/>
                        <a:gd name="connsiteX25" fmla="*/ 7790804 w 9326002"/>
                        <a:gd name="connsiteY25" fmla="*/ 779700 h 779700"/>
                        <a:gd name="connsiteX26" fmla="*/ 7133512 w 9326002"/>
                        <a:gd name="connsiteY26" fmla="*/ 779700 h 779700"/>
                        <a:gd name="connsiteX27" fmla="*/ 6385559 w 9326002"/>
                        <a:gd name="connsiteY27" fmla="*/ 779700 h 779700"/>
                        <a:gd name="connsiteX28" fmla="*/ 5818928 w 9326002"/>
                        <a:gd name="connsiteY28" fmla="*/ 779700 h 779700"/>
                        <a:gd name="connsiteX29" fmla="*/ 5161636 w 9326002"/>
                        <a:gd name="connsiteY29" fmla="*/ 779700 h 779700"/>
                        <a:gd name="connsiteX30" fmla="*/ 4685666 w 9326002"/>
                        <a:gd name="connsiteY30" fmla="*/ 779700 h 779700"/>
                        <a:gd name="connsiteX31" fmla="*/ 4391018 w 9326002"/>
                        <a:gd name="connsiteY31" fmla="*/ 779700 h 779700"/>
                        <a:gd name="connsiteX32" fmla="*/ 4096370 w 9326002"/>
                        <a:gd name="connsiteY32" fmla="*/ 779700 h 779700"/>
                        <a:gd name="connsiteX33" fmla="*/ 3711061 w 9326002"/>
                        <a:gd name="connsiteY33" fmla="*/ 779700 h 779700"/>
                        <a:gd name="connsiteX34" fmla="*/ 3325752 w 9326002"/>
                        <a:gd name="connsiteY34" fmla="*/ 779700 h 779700"/>
                        <a:gd name="connsiteX35" fmla="*/ 2940443 w 9326002"/>
                        <a:gd name="connsiteY35" fmla="*/ 779700 h 779700"/>
                        <a:gd name="connsiteX36" fmla="*/ 2192490 w 9326002"/>
                        <a:gd name="connsiteY36" fmla="*/ 779700 h 779700"/>
                        <a:gd name="connsiteX37" fmla="*/ 1535198 w 9326002"/>
                        <a:gd name="connsiteY37" fmla="*/ 779700 h 779700"/>
                        <a:gd name="connsiteX38" fmla="*/ 1059228 w 9326002"/>
                        <a:gd name="connsiteY38" fmla="*/ 779700 h 779700"/>
                        <a:gd name="connsiteX39" fmla="*/ 129953 w 9326002"/>
                        <a:gd name="connsiteY39" fmla="*/ 779700 h 779700"/>
                        <a:gd name="connsiteX40" fmla="*/ 0 w 9326002"/>
                        <a:gd name="connsiteY40" fmla="*/ 649747 h 779700"/>
                        <a:gd name="connsiteX41" fmla="*/ 0 w 9326002"/>
                        <a:gd name="connsiteY41"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26002" h="779700" fill="none" extrusionOk="0">
                          <a:moveTo>
                            <a:pt x="0" y="129953"/>
                          </a:moveTo>
                          <a:cubicBezTo>
                            <a:pt x="3195" y="70412"/>
                            <a:pt x="60456" y="12814"/>
                            <a:pt x="129953" y="0"/>
                          </a:cubicBezTo>
                          <a:cubicBezTo>
                            <a:pt x="292279" y="-54993"/>
                            <a:pt x="618554" y="14682"/>
                            <a:pt x="787245" y="0"/>
                          </a:cubicBezTo>
                          <a:cubicBezTo>
                            <a:pt x="955936" y="-14682"/>
                            <a:pt x="952894" y="26154"/>
                            <a:pt x="1081893" y="0"/>
                          </a:cubicBezTo>
                          <a:cubicBezTo>
                            <a:pt x="1210892" y="-26154"/>
                            <a:pt x="1282929" y="8515"/>
                            <a:pt x="1376541" y="0"/>
                          </a:cubicBezTo>
                          <a:cubicBezTo>
                            <a:pt x="1470153" y="-8515"/>
                            <a:pt x="1589399" y="10081"/>
                            <a:pt x="1761850" y="0"/>
                          </a:cubicBezTo>
                          <a:cubicBezTo>
                            <a:pt x="1934301" y="-10081"/>
                            <a:pt x="2172693" y="59929"/>
                            <a:pt x="2419142" y="0"/>
                          </a:cubicBezTo>
                          <a:cubicBezTo>
                            <a:pt x="2665591" y="-59929"/>
                            <a:pt x="2643957" y="16589"/>
                            <a:pt x="2713790" y="0"/>
                          </a:cubicBezTo>
                          <a:cubicBezTo>
                            <a:pt x="2783623" y="-16589"/>
                            <a:pt x="3075217" y="44517"/>
                            <a:pt x="3189760" y="0"/>
                          </a:cubicBezTo>
                          <a:cubicBezTo>
                            <a:pt x="3304303" y="-44517"/>
                            <a:pt x="3407285" y="43961"/>
                            <a:pt x="3575069" y="0"/>
                          </a:cubicBezTo>
                          <a:cubicBezTo>
                            <a:pt x="3742853" y="-43961"/>
                            <a:pt x="3869737" y="41052"/>
                            <a:pt x="4051040" y="0"/>
                          </a:cubicBezTo>
                          <a:cubicBezTo>
                            <a:pt x="4232343" y="-41052"/>
                            <a:pt x="4320300" y="12568"/>
                            <a:pt x="4436349" y="0"/>
                          </a:cubicBezTo>
                          <a:cubicBezTo>
                            <a:pt x="4552398" y="-12568"/>
                            <a:pt x="4869451" y="1862"/>
                            <a:pt x="5002980" y="0"/>
                          </a:cubicBezTo>
                          <a:cubicBezTo>
                            <a:pt x="5136509" y="-1862"/>
                            <a:pt x="5242891" y="16180"/>
                            <a:pt x="5388289" y="0"/>
                          </a:cubicBezTo>
                          <a:cubicBezTo>
                            <a:pt x="5533687" y="-16180"/>
                            <a:pt x="5697972" y="56539"/>
                            <a:pt x="5864259" y="0"/>
                          </a:cubicBezTo>
                          <a:cubicBezTo>
                            <a:pt x="6030546" y="-56539"/>
                            <a:pt x="6193246" y="15600"/>
                            <a:pt x="6430890" y="0"/>
                          </a:cubicBezTo>
                          <a:cubicBezTo>
                            <a:pt x="6668534" y="-15600"/>
                            <a:pt x="6794603" y="52213"/>
                            <a:pt x="6997521" y="0"/>
                          </a:cubicBezTo>
                          <a:cubicBezTo>
                            <a:pt x="7200439" y="-52213"/>
                            <a:pt x="7389767" y="34664"/>
                            <a:pt x="7745474" y="0"/>
                          </a:cubicBezTo>
                          <a:cubicBezTo>
                            <a:pt x="8101181" y="-34664"/>
                            <a:pt x="8144794" y="4094"/>
                            <a:pt x="8402766" y="0"/>
                          </a:cubicBezTo>
                          <a:cubicBezTo>
                            <a:pt x="8660738" y="-4094"/>
                            <a:pt x="8597183" y="23563"/>
                            <a:pt x="8697414" y="0"/>
                          </a:cubicBezTo>
                          <a:cubicBezTo>
                            <a:pt x="8797645" y="-23563"/>
                            <a:pt x="9022715" y="22045"/>
                            <a:pt x="9196049" y="0"/>
                          </a:cubicBezTo>
                          <a:cubicBezTo>
                            <a:pt x="9266402" y="-14743"/>
                            <a:pt x="9324543" y="50476"/>
                            <a:pt x="9326002" y="129953"/>
                          </a:cubicBezTo>
                          <a:cubicBezTo>
                            <a:pt x="9364302" y="367191"/>
                            <a:pt x="9312271" y="417449"/>
                            <a:pt x="9326002" y="649747"/>
                          </a:cubicBezTo>
                          <a:cubicBezTo>
                            <a:pt x="9332281" y="735287"/>
                            <a:pt x="9252214" y="790049"/>
                            <a:pt x="9196049" y="779700"/>
                          </a:cubicBezTo>
                          <a:cubicBezTo>
                            <a:pt x="8997333" y="842309"/>
                            <a:pt x="8674741" y="728279"/>
                            <a:pt x="8538757" y="779700"/>
                          </a:cubicBezTo>
                          <a:cubicBezTo>
                            <a:pt x="8402773" y="831121"/>
                            <a:pt x="7951478" y="719541"/>
                            <a:pt x="7790804" y="779700"/>
                          </a:cubicBezTo>
                          <a:cubicBezTo>
                            <a:pt x="7630130" y="839859"/>
                            <a:pt x="7406354" y="729854"/>
                            <a:pt x="7133512" y="779700"/>
                          </a:cubicBezTo>
                          <a:cubicBezTo>
                            <a:pt x="6860670" y="829546"/>
                            <a:pt x="6544041" y="754579"/>
                            <a:pt x="6385559" y="779700"/>
                          </a:cubicBezTo>
                          <a:cubicBezTo>
                            <a:pt x="6227077" y="804821"/>
                            <a:pt x="5971703" y="765437"/>
                            <a:pt x="5818928" y="779700"/>
                          </a:cubicBezTo>
                          <a:cubicBezTo>
                            <a:pt x="5666153" y="793963"/>
                            <a:pt x="5365787" y="769997"/>
                            <a:pt x="5161636" y="779700"/>
                          </a:cubicBezTo>
                          <a:cubicBezTo>
                            <a:pt x="4957485" y="789403"/>
                            <a:pt x="4877520" y="735045"/>
                            <a:pt x="4685666" y="779700"/>
                          </a:cubicBezTo>
                          <a:cubicBezTo>
                            <a:pt x="4493812" y="824355"/>
                            <a:pt x="4482909" y="752155"/>
                            <a:pt x="4391018" y="779700"/>
                          </a:cubicBezTo>
                          <a:cubicBezTo>
                            <a:pt x="4299127" y="807245"/>
                            <a:pt x="4236661" y="756768"/>
                            <a:pt x="4096370" y="779700"/>
                          </a:cubicBezTo>
                          <a:cubicBezTo>
                            <a:pt x="3956079" y="802632"/>
                            <a:pt x="3862645" y="759945"/>
                            <a:pt x="3711061" y="779700"/>
                          </a:cubicBezTo>
                          <a:cubicBezTo>
                            <a:pt x="3559477" y="799455"/>
                            <a:pt x="3484603" y="759928"/>
                            <a:pt x="3325752" y="779700"/>
                          </a:cubicBezTo>
                          <a:cubicBezTo>
                            <a:pt x="3166901" y="799472"/>
                            <a:pt x="3065757" y="748526"/>
                            <a:pt x="2940443" y="779700"/>
                          </a:cubicBezTo>
                          <a:cubicBezTo>
                            <a:pt x="2815129" y="810874"/>
                            <a:pt x="2534117" y="731515"/>
                            <a:pt x="2192490" y="779700"/>
                          </a:cubicBezTo>
                          <a:cubicBezTo>
                            <a:pt x="1850863" y="827885"/>
                            <a:pt x="1693351" y="729273"/>
                            <a:pt x="1535198" y="779700"/>
                          </a:cubicBezTo>
                          <a:cubicBezTo>
                            <a:pt x="1377045" y="830127"/>
                            <a:pt x="1218952" y="769647"/>
                            <a:pt x="1059228" y="779700"/>
                          </a:cubicBezTo>
                          <a:cubicBezTo>
                            <a:pt x="899504" y="789753"/>
                            <a:pt x="352413" y="732633"/>
                            <a:pt x="129953" y="779700"/>
                          </a:cubicBezTo>
                          <a:cubicBezTo>
                            <a:pt x="67503" y="785172"/>
                            <a:pt x="-10304" y="721250"/>
                            <a:pt x="0" y="649747"/>
                          </a:cubicBezTo>
                          <a:cubicBezTo>
                            <a:pt x="-25846" y="519027"/>
                            <a:pt x="54720" y="250013"/>
                            <a:pt x="0" y="129953"/>
                          </a:cubicBezTo>
                          <a:close/>
                        </a:path>
                        <a:path w="9326002" h="779700" stroke="0" extrusionOk="0">
                          <a:moveTo>
                            <a:pt x="0" y="129953"/>
                          </a:moveTo>
                          <a:cubicBezTo>
                            <a:pt x="-7662" y="55918"/>
                            <a:pt x="60517" y="1778"/>
                            <a:pt x="129953" y="0"/>
                          </a:cubicBezTo>
                          <a:cubicBezTo>
                            <a:pt x="300211" y="-60938"/>
                            <a:pt x="472211" y="1054"/>
                            <a:pt x="787245" y="0"/>
                          </a:cubicBezTo>
                          <a:cubicBezTo>
                            <a:pt x="1102279" y="-1054"/>
                            <a:pt x="1181802" y="19234"/>
                            <a:pt x="1444537" y="0"/>
                          </a:cubicBezTo>
                          <a:cubicBezTo>
                            <a:pt x="1707272" y="-19234"/>
                            <a:pt x="1855378" y="15151"/>
                            <a:pt x="2101829" y="0"/>
                          </a:cubicBezTo>
                          <a:cubicBezTo>
                            <a:pt x="2348280" y="-15151"/>
                            <a:pt x="2660258" y="42006"/>
                            <a:pt x="2849782" y="0"/>
                          </a:cubicBezTo>
                          <a:cubicBezTo>
                            <a:pt x="3039306" y="-42006"/>
                            <a:pt x="3092484" y="37219"/>
                            <a:pt x="3235091" y="0"/>
                          </a:cubicBezTo>
                          <a:cubicBezTo>
                            <a:pt x="3377698" y="-37219"/>
                            <a:pt x="3539280" y="14079"/>
                            <a:pt x="3801722" y="0"/>
                          </a:cubicBezTo>
                          <a:cubicBezTo>
                            <a:pt x="4064164" y="-14079"/>
                            <a:pt x="4068171" y="41809"/>
                            <a:pt x="4277692" y="0"/>
                          </a:cubicBezTo>
                          <a:cubicBezTo>
                            <a:pt x="4487213" y="-41809"/>
                            <a:pt x="4519557" y="23863"/>
                            <a:pt x="4663001" y="0"/>
                          </a:cubicBezTo>
                          <a:cubicBezTo>
                            <a:pt x="4806445" y="-23863"/>
                            <a:pt x="5188001" y="22114"/>
                            <a:pt x="5320293" y="0"/>
                          </a:cubicBezTo>
                          <a:cubicBezTo>
                            <a:pt x="5452585" y="-22114"/>
                            <a:pt x="5471493" y="3384"/>
                            <a:pt x="5614941" y="0"/>
                          </a:cubicBezTo>
                          <a:cubicBezTo>
                            <a:pt x="5758389" y="-3384"/>
                            <a:pt x="5831314" y="11856"/>
                            <a:pt x="5909589" y="0"/>
                          </a:cubicBezTo>
                          <a:cubicBezTo>
                            <a:pt x="5987864" y="-11856"/>
                            <a:pt x="6323722" y="29085"/>
                            <a:pt x="6566881" y="0"/>
                          </a:cubicBezTo>
                          <a:cubicBezTo>
                            <a:pt x="6810040" y="-29085"/>
                            <a:pt x="6805360" y="28244"/>
                            <a:pt x="6952190" y="0"/>
                          </a:cubicBezTo>
                          <a:cubicBezTo>
                            <a:pt x="7099020" y="-28244"/>
                            <a:pt x="7160203" y="36590"/>
                            <a:pt x="7337499" y="0"/>
                          </a:cubicBezTo>
                          <a:cubicBezTo>
                            <a:pt x="7514795" y="-36590"/>
                            <a:pt x="7738511" y="58719"/>
                            <a:pt x="8085452" y="0"/>
                          </a:cubicBezTo>
                          <a:cubicBezTo>
                            <a:pt x="8432393" y="-58719"/>
                            <a:pt x="8679205" y="16988"/>
                            <a:pt x="9196049" y="0"/>
                          </a:cubicBezTo>
                          <a:cubicBezTo>
                            <a:pt x="9276295" y="17408"/>
                            <a:pt x="9309533" y="46813"/>
                            <a:pt x="9326002" y="129953"/>
                          </a:cubicBezTo>
                          <a:cubicBezTo>
                            <a:pt x="9356015" y="359779"/>
                            <a:pt x="9292164" y="399018"/>
                            <a:pt x="9326002" y="649747"/>
                          </a:cubicBezTo>
                          <a:cubicBezTo>
                            <a:pt x="9329358" y="724934"/>
                            <a:pt x="9277365" y="789508"/>
                            <a:pt x="9196049" y="779700"/>
                          </a:cubicBezTo>
                          <a:cubicBezTo>
                            <a:pt x="8893458" y="829208"/>
                            <a:pt x="8751000" y="764288"/>
                            <a:pt x="8448096" y="779700"/>
                          </a:cubicBezTo>
                          <a:cubicBezTo>
                            <a:pt x="8145192" y="795112"/>
                            <a:pt x="8035863" y="773371"/>
                            <a:pt x="7881465" y="779700"/>
                          </a:cubicBezTo>
                          <a:cubicBezTo>
                            <a:pt x="7727067" y="786029"/>
                            <a:pt x="7525965" y="764727"/>
                            <a:pt x="7314834" y="779700"/>
                          </a:cubicBezTo>
                          <a:cubicBezTo>
                            <a:pt x="7103703" y="794673"/>
                            <a:pt x="7153894" y="763588"/>
                            <a:pt x="7020186" y="779700"/>
                          </a:cubicBezTo>
                          <a:cubicBezTo>
                            <a:pt x="6886478" y="795812"/>
                            <a:pt x="6750215" y="779025"/>
                            <a:pt x="6634877" y="779700"/>
                          </a:cubicBezTo>
                          <a:cubicBezTo>
                            <a:pt x="6519539" y="780375"/>
                            <a:pt x="6416392" y="772957"/>
                            <a:pt x="6340229" y="779700"/>
                          </a:cubicBezTo>
                          <a:cubicBezTo>
                            <a:pt x="6264066" y="786443"/>
                            <a:pt x="6113989" y="772840"/>
                            <a:pt x="5954920" y="779700"/>
                          </a:cubicBezTo>
                          <a:cubicBezTo>
                            <a:pt x="5795851" y="786560"/>
                            <a:pt x="5433045" y="766733"/>
                            <a:pt x="5297628" y="779700"/>
                          </a:cubicBezTo>
                          <a:cubicBezTo>
                            <a:pt x="5162211" y="792667"/>
                            <a:pt x="5093612" y="745380"/>
                            <a:pt x="4912319" y="779700"/>
                          </a:cubicBezTo>
                          <a:cubicBezTo>
                            <a:pt x="4731026" y="814020"/>
                            <a:pt x="4573339" y="751455"/>
                            <a:pt x="4345688" y="779700"/>
                          </a:cubicBezTo>
                          <a:cubicBezTo>
                            <a:pt x="4118037" y="807945"/>
                            <a:pt x="4038878" y="727794"/>
                            <a:pt x="3869718" y="779700"/>
                          </a:cubicBezTo>
                          <a:cubicBezTo>
                            <a:pt x="3700558" y="831606"/>
                            <a:pt x="3654322" y="776120"/>
                            <a:pt x="3484409" y="779700"/>
                          </a:cubicBezTo>
                          <a:cubicBezTo>
                            <a:pt x="3314496" y="783280"/>
                            <a:pt x="2988894" y="710575"/>
                            <a:pt x="2736456" y="779700"/>
                          </a:cubicBezTo>
                          <a:cubicBezTo>
                            <a:pt x="2484018" y="848825"/>
                            <a:pt x="2527286" y="759470"/>
                            <a:pt x="2351147" y="779700"/>
                          </a:cubicBezTo>
                          <a:cubicBezTo>
                            <a:pt x="2175008" y="799930"/>
                            <a:pt x="1939815" y="726170"/>
                            <a:pt x="1693855" y="779700"/>
                          </a:cubicBezTo>
                          <a:cubicBezTo>
                            <a:pt x="1447895" y="833230"/>
                            <a:pt x="1476845" y="742854"/>
                            <a:pt x="1308545" y="779700"/>
                          </a:cubicBezTo>
                          <a:cubicBezTo>
                            <a:pt x="1140245" y="816546"/>
                            <a:pt x="1112899" y="759850"/>
                            <a:pt x="923236" y="779700"/>
                          </a:cubicBezTo>
                          <a:cubicBezTo>
                            <a:pt x="733573" y="799550"/>
                            <a:pt x="503194" y="772040"/>
                            <a:pt x="129953" y="779700"/>
                          </a:cubicBezTo>
                          <a:cubicBezTo>
                            <a:pt x="58947" y="787016"/>
                            <a:pt x="-492" y="705574"/>
                            <a:pt x="0" y="649747"/>
                          </a:cubicBezTo>
                          <a:cubicBezTo>
                            <a:pt x="-58089" y="419803"/>
                            <a:pt x="4593" y="261788"/>
                            <a:pt x="0" y="129953"/>
                          </a:cubicBezTo>
                          <a:close/>
                        </a:path>
                      </a:pathLst>
                    </a:cu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588527" y="2390566"/>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1323" y="44099"/>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246347" y="2104436"/>
            <a:ext cx="9122582" cy="1571709"/>
            <a:chOff x="1896281" y="755776"/>
            <a:chExt cx="6749697" cy="1414048"/>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custGeom>
                      <a:avLst/>
                      <a:gdLst>
                        <a:gd name="connsiteX0" fmla="*/ 0 w 9122582"/>
                        <a:gd name="connsiteY0" fmla="*/ 163879 h 983256"/>
                        <a:gd name="connsiteX1" fmla="*/ 163879 w 9122582"/>
                        <a:gd name="connsiteY1" fmla="*/ 0 h 983256"/>
                        <a:gd name="connsiteX2" fmla="*/ 574304 w 9122582"/>
                        <a:gd name="connsiteY2" fmla="*/ 0 h 983256"/>
                        <a:gd name="connsiteX3" fmla="*/ 896781 w 9122582"/>
                        <a:gd name="connsiteY3" fmla="*/ 0 h 983256"/>
                        <a:gd name="connsiteX4" fmla="*/ 1307206 w 9122582"/>
                        <a:gd name="connsiteY4" fmla="*/ 0 h 983256"/>
                        <a:gd name="connsiteX5" fmla="*/ 1981476 w 9122582"/>
                        <a:gd name="connsiteY5" fmla="*/ 0 h 983256"/>
                        <a:gd name="connsiteX6" fmla="*/ 2303953 w 9122582"/>
                        <a:gd name="connsiteY6" fmla="*/ 0 h 983256"/>
                        <a:gd name="connsiteX7" fmla="*/ 2802326 w 9122582"/>
                        <a:gd name="connsiteY7" fmla="*/ 0 h 983256"/>
                        <a:gd name="connsiteX8" fmla="*/ 3212751 w 9122582"/>
                        <a:gd name="connsiteY8" fmla="*/ 0 h 983256"/>
                        <a:gd name="connsiteX9" fmla="*/ 3711125 w 9122582"/>
                        <a:gd name="connsiteY9" fmla="*/ 0 h 983256"/>
                        <a:gd name="connsiteX10" fmla="*/ 4121550 w 9122582"/>
                        <a:gd name="connsiteY10" fmla="*/ 0 h 983256"/>
                        <a:gd name="connsiteX11" fmla="*/ 4707871 w 9122582"/>
                        <a:gd name="connsiteY11" fmla="*/ 0 h 983256"/>
                        <a:gd name="connsiteX12" fmla="*/ 5118297 w 9122582"/>
                        <a:gd name="connsiteY12" fmla="*/ 0 h 983256"/>
                        <a:gd name="connsiteX13" fmla="*/ 5616670 w 9122582"/>
                        <a:gd name="connsiteY13" fmla="*/ 0 h 983256"/>
                        <a:gd name="connsiteX14" fmla="*/ 6202991 w 9122582"/>
                        <a:gd name="connsiteY14" fmla="*/ 0 h 983256"/>
                        <a:gd name="connsiteX15" fmla="*/ 6789313 w 9122582"/>
                        <a:gd name="connsiteY15" fmla="*/ 0 h 983256"/>
                        <a:gd name="connsiteX16" fmla="*/ 7551531 w 9122582"/>
                        <a:gd name="connsiteY16" fmla="*/ 0 h 983256"/>
                        <a:gd name="connsiteX17" fmla="*/ 8225801 w 9122582"/>
                        <a:gd name="connsiteY17" fmla="*/ 0 h 983256"/>
                        <a:gd name="connsiteX18" fmla="*/ 8958703 w 9122582"/>
                        <a:gd name="connsiteY18" fmla="*/ 0 h 983256"/>
                        <a:gd name="connsiteX19" fmla="*/ 9122582 w 9122582"/>
                        <a:gd name="connsiteY19" fmla="*/ 163879 h 983256"/>
                        <a:gd name="connsiteX20" fmla="*/ 9122582 w 9122582"/>
                        <a:gd name="connsiteY20" fmla="*/ 504738 h 983256"/>
                        <a:gd name="connsiteX21" fmla="*/ 9122582 w 9122582"/>
                        <a:gd name="connsiteY21" fmla="*/ 819377 h 983256"/>
                        <a:gd name="connsiteX22" fmla="*/ 8958703 w 9122582"/>
                        <a:gd name="connsiteY22" fmla="*/ 983256 h 983256"/>
                        <a:gd name="connsiteX23" fmla="*/ 8284433 w 9122582"/>
                        <a:gd name="connsiteY23" fmla="*/ 983256 h 983256"/>
                        <a:gd name="connsiteX24" fmla="*/ 7522215 w 9122582"/>
                        <a:gd name="connsiteY24" fmla="*/ 983256 h 983256"/>
                        <a:gd name="connsiteX25" fmla="*/ 6847945 w 9122582"/>
                        <a:gd name="connsiteY25" fmla="*/ 983256 h 983256"/>
                        <a:gd name="connsiteX26" fmla="*/ 6085727 w 9122582"/>
                        <a:gd name="connsiteY26" fmla="*/ 983256 h 983256"/>
                        <a:gd name="connsiteX27" fmla="*/ 5499406 w 9122582"/>
                        <a:gd name="connsiteY27" fmla="*/ 983256 h 983256"/>
                        <a:gd name="connsiteX28" fmla="*/ 4825136 w 9122582"/>
                        <a:gd name="connsiteY28" fmla="*/ 983256 h 983256"/>
                        <a:gd name="connsiteX29" fmla="*/ 4326762 w 9122582"/>
                        <a:gd name="connsiteY29" fmla="*/ 983256 h 983256"/>
                        <a:gd name="connsiteX30" fmla="*/ 4004285 w 9122582"/>
                        <a:gd name="connsiteY30" fmla="*/ 983256 h 983256"/>
                        <a:gd name="connsiteX31" fmla="*/ 3681809 w 9122582"/>
                        <a:gd name="connsiteY31" fmla="*/ 983256 h 983256"/>
                        <a:gd name="connsiteX32" fmla="*/ 3271383 w 9122582"/>
                        <a:gd name="connsiteY32" fmla="*/ 983256 h 983256"/>
                        <a:gd name="connsiteX33" fmla="*/ 2860958 w 9122582"/>
                        <a:gd name="connsiteY33" fmla="*/ 983256 h 983256"/>
                        <a:gd name="connsiteX34" fmla="*/ 2450533 w 9122582"/>
                        <a:gd name="connsiteY34" fmla="*/ 983256 h 983256"/>
                        <a:gd name="connsiteX35" fmla="*/ 1688315 w 9122582"/>
                        <a:gd name="connsiteY35" fmla="*/ 983256 h 983256"/>
                        <a:gd name="connsiteX36" fmla="*/ 1014045 w 9122582"/>
                        <a:gd name="connsiteY36" fmla="*/ 983256 h 983256"/>
                        <a:gd name="connsiteX37" fmla="*/ 163879 w 9122582"/>
                        <a:gd name="connsiteY37" fmla="*/ 983256 h 983256"/>
                        <a:gd name="connsiteX38" fmla="*/ 0 w 9122582"/>
                        <a:gd name="connsiteY38" fmla="*/ 819377 h 983256"/>
                        <a:gd name="connsiteX39" fmla="*/ 0 w 9122582"/>
                        <a:gd name="connsiteY39" fmla="*/ 491628 h 983256"/>
                        <a:gd name="connsiteX40" fmla="*/ 0 w 9122582"/>
                        <a:gd name="connsiteY40" fmla="*/ 163879 h 9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2582" h="983256" fill="none" extrusionOk="0">
                          <a:moveTo>
                            <a:pt x="0" y="163879"/>
                          </a:moveTo>
                          <a:cubicBezTo>
                            <a:pt x="-3988" y="70105"/>
                            <a:pt x="75087" y="3458"/>
                            <a:pt x="163879" y="0"/>
                          </a:cubicBezTo>
                          <a:cubicBezTo>
                            <a:pt x="259896" y="-5133"/>
                            <a:pt x="469049" y="13766"/>
                            <a:pt x="574304" y="0"/>
                          </a:cubicBezTo>
                          <a:cubicBezTo>
                            <a:pt x="679560" y="-13766"/>
                            <a:pt x="822182" y="24059"/>
                            <a:pt x="896781" y="0"/>
                          </a:cubicBezTo>
                          <a:cubicBezTo>
                            <a:pt x="971380" y="-24059"/>
                            <a:pt x="1138089" y="43128"/>
                            <a:pt x="1307206" y="0"/>
                          </a:cubicBezTo>
                          <a:cubicBezTo>
                            <a:pt x="1476323" y="-43128"/>
                            <a:pt x="1713029" y="9976"/>
                            <a:pt x="1981476" y="0"/>
                          </a:cubicBezTo>
                          <a:cubicBezTo>
                            <a:pt x="2249923" y="-9976"/>
                            <a:pt x="2155452" y="5581"/>
                            <a:pt x="2303953" y="0"/>
                          </a:cubicBezTo>
                          <a:cubicBezTo>
                            <a:pt x="2452454" y="-5581"/>
                            <a:pt x="2624737" y="51319"/>
                            <a:pt x="2802326" y="0"/>
                          </a:cubicBezTo>
                          <a:cubicBezTo>
                            <a:pt x="2979915" y="-51319"/>
                            <a:pt x="3051302" y="30493"/>
                            <a:pt x="3212751" y="0"/>
                          </a:cubicBezTo>
                          <a:cubicBezTo>
                            <a:pt x="3374201" y="-30493"/>
                            <a:pt x="3492712" y="58083"/>
                            <a:pt x="3711125" y="0"/>
                          </a:cubicBezTo>
                          <a:cubicBezTo>
                            <a:pt x="3929538" y="-58083"/>
                            <a:pt x="3930804" y="30693"/>
                            <a:pt x="4121550" y="0"/>
                          </a:cubicBezTo>
                          <a:cubicBezTo>
                            <a:pt x="4312296" y="-30693"/>
                            <a:pt x="4464072" y="7207"/>
                            <a:pt x="4707871" y="0"/>
                          </a:cubicBezTo>
                          <a:cubicBezTo>
                            <a:pt x="4951670" y="-7207"/>
                            <a:pt x="5032226" y="3484"/>
                            <a:pt x="5118297" y="0"/>
                          </a:cubicBezTo>
                          <a:cubicBezTo>
                            <a:pt x="5204368" y="-3484"/>
                            <a:pt x="5386079" y="28338"/>
                            <a:pt x="5616670" y="0"/>
                          </a:cubicBezTo>
                          <a:cubicBezTo>
                            <a:pt x="5847261" y="-28338"/>
                            <a:pt x="6076250" y="58214"/>
                            <a:pt x="6202991" y="0"/>
                          </a:cubicBezTo>
                          <a:cubicBezTo>
                            <a:pt x="6329732" y="-58214"/>
                            <a:pt x="6528181" y="19529"/>
                            <a:pt x="6789313" y="0"/>
                          </a:cubicBezTo>
                          <a:cubicBezTo>
                            <a:pt x="7050445" y="-19529"/>
                            <a:pt x="7208702" y="310"/>
                            <a:pt x="7551531" y="0"/>
                          </a:cubicBezTo>
                          <a:cubicBezTo>
                            <a:pt x="7894360" y="-310"/>
                            <a:pt x="7889345" y="39402"/>
                            <a:pt x="8225801" y="0"/>
                          </a:cubicBezTo>
                          <a:cubicBezTo>
                            <a:pt x="8562257" y="-39402"/>
                            <a:pt x="8673416" y="77414"/>
                            <a:pt x="8958703" y="0"/>
                          </a:cubicBezTo>
                          <a:cubicBezTo>
                            <a:pt x="9057859" y="10430"/>
                            <a:pt x="9139107" y="69670"/>
                            <a:pt x="9122582" y="163879"/>
                          </a:cubicBezTo>
                          <a:cubicBezTo>
                            <a:pt x="9141738" y="333876"/>
                            <a:pt x="9112758" y="386469"/>
                            <a:pt x="9122582" y="504738"/>
                          </a:cubicBezTo>
                          <a:cubicBezTo>
                            <a:pt x="9132406" y="623007"/>
                            <a:pt x="9093158" y="714438"/>
                            <a:pt x="9122582" y="819377"/>
                          </a:cubicBezTo>
                          <a:cubicBezTo>
                            <a:pt x="9123752" y="912450"/>
                            <a:pt x="9030041" y="995969"/>
                            <a:pt x="8958703" y="983256"/>
                          </a:cubicBezTo>
                          <a:cubicBezTo>
                            <a:pt x="8822489" y="987239"/>
                            <a:pt x="8561211" y="964626"/>
                            <a:pt x="8284433" y="983256"/>
                          </a:cubicBezTo>
                          <a:cubicBezTo>
                            <a:pt x="8007655" y="1001886"/>
                            <a:pt x="7860682" y="945811"/>
                            <a:pt x="7522215" y="983256"/>
                          </a:cubicBezTo>
                          <a:cubicBezTo>
                            <a:pt x="7183748" y="1020701"/>
                            <a:pt x="7120297" y="964751"/>
                            <a:pt x="6847945" y="983256"/>
                          </a:cubicBezTo>
                          <a:cubicBezTo>
                            <a:pt x="6575593" y="1001761"/>
                            <a:pt x="6329807" y="916184"/>
                            <a:pt x="6085727" y="983256"/>
                          </a:cubicBezTo>
                          <a:cubicBezTo>
                            <a:pt x="5841647" y="1050328"/>
                            <a:pt x="5741459" y="942412"/>
                            <a:pt x="5499406" y="983256"/>
                          </a:cubicBezTo>
                          <a:cubicBezTo>
                            <a:pt x="5257353" y="1024100"/>
                            <a:pt x="4971535" y="944069"/>
                            <a:pt x="4825136" y="983256"/>
                          </a:cubicBezTo>
                          <a:cubicBezTo>
                            <a:pt x="4678737" y="1022443"/>
                            <a:pt x="4472307" y="969192"/>
                            <a:pt x="4326762" y="983256"/>
                          </a:cubicBezTo>
                          <a:cubicBezTo>
                            <a:pt x="4181217" y="997320"/>
                            <a:pt x="4096877" y="947285"/>
                            <a:pt x="4004285" y="983256"/>
                          </a:cubicBezTo>
                          <a:cubicBezTo>
                            <a:pt x="3911693" y="1019227"/>
                            <a:pt x="3751400" y="970165"/>
                            <a:pt x="3681809" y="983256"/>
                          </a:cubicBezTo>
                          <a:cubicBezTo>
                            <a:pt x="3612218" y="996347"/>
                            <a:pt x="3356028" y="973008"/>
                            <a:pt x="3271383" y="983256"/>
                          </a:cubicBezTo>
                          <a:cubicBezTo>
                            <a:pt x="3186738" y="993504"/>
                            <a:pt x="3033175" y="964900"/>
                            <a:pt x="2860958" y="983256"/>
                          </a:cubicBezTo>
                          <a:cubicBezTo>
                            <a:pt x="2688741" y="1001612"/>
                            <a:pt x="2644245" y="954416"/>
                            <a:pt x="2450533" y="983256"/>
                          </a:cubicBezTo>
                          <a:cubicBezTo>
                            <a:pt x="2256821" y="1012096"/>
                            <a:pt x="1975928" y="902546"/>
                            <a:pt x="1688315" y="983256"/>
                          </a:cubicBezTo>
                          <a:cubicBezTo>
                            <a:pt x="1400702" y="1063966"/>
                            <a:pt x="1263160" y="911856"/>
                            <a:pt x="1014045" y="983256"/>
                          </a:cubicBezTo>
                          <a:cubicBezTo>
                            <a:pt x="764930" y="1054656"/>
                            <a:pt x="575412" y="906197"/>
                            <a:pt x="163879" y="983256"/>
                          </a:cubicBezTo>
                          <a:cubicBezTo>
                            <a:pt x="72321" y="990592"/>
                            <a:pt x="-1604" y="908672"/>
                            <a:pt x="0" y="819377"/>
                          </a:cubicBezTo>
                          <a:cubicBezTo>
                            <a:pt x="-18024" y="724974"/>
                            <a:pt x="1572" y="643903"/>
                            <a:pt x="0" y="491628"/>
                          </a:cubicBezTo>
                          <a:cubicBezTo>
                            <a:pt x="-1572" y="339353"/>
                            <a:pt x="18847" y="292499"/>
                            <a:pt x="0" y="163879"/>
                          </a:cubicBezTo>
                          <a:close/>
                        </a:path>
                        <a:path w="9122582" h="983256" stroke="0" extrusionOk="0">
                          <a:moveTo>
                            <a:pt x="0" y="163879"/>
                          </a:moveTo>
                          <a:cubicBezTo>
                            <a:pt x="-18313" y="67961"/>
                            <a:pt x="86314" y="9854"/>
                            <a:pt x="163879" y="0"/>
                          </a:cubicBezTo>
                          <a:cubicBezTo>
                            <a:pt x="309606" y="-71402"/>
                            <a:pt x="528998" y="39612"/>
                            <a:pt x="838149" y="0"/>
                          </a:cubicBezTo>
                          <a:cubicBezTo>
                            <a:pt x="1147300" y="-39612"/>
                            <a:pt x="1344570" y="27199"/>
                            <a:pt x="1512419" y="0"/>
                          </a:cubicBezTo>
                          <a:cubicBezTo>
                            <a:pt x="1680268" y="-27199"/>
                            <a:pt x="1995857" y="59148"/>
                            <a:pt x="2186689" y="0"/>
                          </a:cubicBezTo>
                          <a:cubicBezTo>
                            <a:pt x="2377521" y="-59148"/>
                            <a:pt x="2745963" y="81709"/>
                            <a:pt x="2948907" y="0"/>
                          </a:cubicBezTo>
                          <a:cubicBezTo>
                            <a:pt x="3151851" y="-81709"/>
                            <a:pt x="3242391" y="28857"/>
                            <a:pt x="3359332" y="0"/>
                          </a:cubicBezTo>
                          <a:cubicBezTo>
                            <a:pt x="3476274" y="-28857"/>
                            <a:pt x="3735712" y="69311"/>
                            <a:pt x="3945653" y="0"/>
                          </a:cubicBezTo>
                          <a:cubicBezTo>
                            <a:pt x="4155594" y="-69311"/>
                            <a:pt x="4273657" y="30505"/>
                            <a:pt x="4444027" y="0"/>
                          </a:cubicBezTo>
                          <a:cubicBezTo>
                            <a:pt x="4614397" y="-30505"/>
                            <a:pt x="4675892" y="12771"/>
                            <a:pt x="4854452" y="0"/>
                          </a:cubicBezTo>
                          <a:cubicBezTo>
                            <a:pt x="5033013" y="-12771"/>
                            <a:pt x="5385253" y="74298"/>
                            <a:pt x="5528722" y="0"/>
                          </a:cubicBezTo>
                          <a:cubicBezTo>
                            <a:pt x="5672191" y="-74298"/>
                            <a:pt x="5690671" y="19130"/>
                            <a:pt x="5851199" y="0"/>
                          </a:cubicBezTo>
                          <a:cubicBezTo>
                            <a:pt x="6011727" y="-19130"/>
                            <a:pt x="6071182" y="15917"/>
                            <a:pt x="6173675" y="0"/>
                          </a:cubicBezTo>
                          <a:cubicBezTo>
                            <a:pt x="6276168" y="-15917"/>
                            <a:pt x="6550007" y="2728"/>
                            <a:pt x="6847945" y="0"/>
                          </a:cubicBezTo>
                          <a:cubicBezTo>
                            <a:pt x="7145883" y="-2728"/>
                            <a:pt x="7115522" y="39420"/>
                            <a:pt x="7258370" y="0"/>
                          </a:cubicBezTo>
                          <a:cubicBezTo>
                            <a:pt x="7401218" y="-39420"/>
                            <a:pt x="7518815" y="43122"/>
                            <a:pt x="7668795" y="0"/>
                          </a:cubicBezTo>
                          <a:cubicBezTo>
                            <a:pt x="7818775" y="-43122"/>
                            <a:pt x="8247638" y="63624"/>
                            <a:pt x="8431014" y="0"/>
                          </a:cubicBezTo>
                          <a:cubicBezTo>
                            <a:pt x="8614390" y="-63624"/>
                            <a:pt x="8726219" y="57266"/>
                            <a:pt x="8958703" y="0"/>
                          </a:cubicBezTo>
                          <a:cubicBezTo>
                            <a:pt x="9050910" y="3491"/>
                            <a:pt x="9117196" y="69653"/>
                            <a:pt x="9122582" y="163879"/>
                          </a:cubicBezTo>
                          <a:cubicBezTo>
                            <a:pt x="9127329" y="306365"/>
                            <a:pt x="9091716" y="392067"/>
                            <a:pt x="9122582" y="485073"/>
                          </a:cubicBezTo>
                          <a:cubicBezTo>
                            <a:pt x="9153448" y="578079"/>
                            <a:pt x="9103930" y="741792"/>
                            <a:pt x="9122582" y="819377"/>
                          </a:cubicBezTo>
                          <a:cubicBezTo>
                            <a:pt x="9125123" y="899271"/>
                            <a:pt x="9032506" y="972701"/>
                            <a:pt x="8958703" y="983256"/>
                          </a:cubicBezTo>
                          <a:cubicBezTo>
                            <a:pt x="8782756" y="1001633"/>
                            <a:pt x="8436910" y="944366"/>
                            <a:pt x="8284433" y="983256"/>
                          </a:cubicBezTo>
                          <a:cubicBezTo>
                            <a:pt x="8131956" y="1022146"/>
                            <a:pt x="7856756" y="973242"/>
                            <a:pt x="7698112" y="983256"/>
                          </a:cubicBezTo>
                          <a:cubicBezTo>
                            <a:pt x="7539468" y="993270"/>
                            <a:pt x="7459649" y="972619"/>
                            <a:pt x="7375635" y="983256"/>
                          </a:cubicBezTo>
                          <a:cubicBezTo>
                            <a:pt x="7291621" y="993893"/>
                            <a:pt x="7093886" y="967614"/>
                            <a:pt x="6965210" y="983256"/>
                          </a:cubicBezTo>
                          <a:cubicBezTo>
                            <a:pt x="6836534" y="998898"/>
                            <a:pt x="6714645" y="958605"/>
                            <a:pt x="6642733" y="983256"/>
                          </a:cubicBezTo>
                          <a:cubicBezTo>
                            <a:pt x="6570821" y="1007907"/>
                            <a:pt x="6416045" y="934514"/>
                            <a:pt x="6232308" y="983256"/>
                          </a:cubicBezTo>
                          <a:cubicBezTo>
                            <a:pt x="6048572" y="1031998"/>
                            <a:pt x="5697283" y="933602"/>
                            <a:pt x="5558038" y="983256"/>
                          </a:cubicBezTo>
                          <a:cubicBezTo>
                            <a:pt x="5418793" y="1032910"/>
                            <a:pt x="5258725" y="948117"/>
                            <a:pt x="5147613" y="983256"/>
                          </a:cubicBezTo>
                          <a:cubicBezTo>
                            <a:pt x="5036501" y="1018395"/>
                            <a:pt x="4820636" y="959364"/>
                            <a:pt x="4561291" y="983256"/>
                          </a:cubicBezTo>
                          <a:cubicBezTo>
                            <a:pt x="4301946" y="1007148"/>
                            <a:pt x="4185050" y="955586"/>
                            <a:pt x="4062918" y="983256"/>
                          </a:cubicBezTo>
                          <a:cubicBezTo>
                            <a:pt x="3940786" y="1010926"/>
                            <a:pt x="3783180" y="962472"/>
                            <a:pt x="3652493" y="983256"/>
                          </a:cubicBezTo>
                          <a:cubicBezTo>
                            <a:pt x="3521807" y="1004040"/>
                            <a:pt x="3068765" y="947633"/>
                            <a:pt x="2890274" y="983256"/>
                          </a:cubicBezTo>
                          <a:cubicBezTo>
                            <a:pt x="2711783" y="1018879"/>
                            <a:pt x="2607235" y="951072"/>
                            <a:pt x="2479849" y="983256"/>
                          </a:cubicBezTo>
                          <a:cubicBezTo>
                            <a:pt x="2352463" y="1015440"/>
                            <a:pt x="2026754" y="949425"/>
                            <a:pt x="1805579" y="983256"/>
                          </a:cubicBezTo>
                          <a:cubicBezTo>
                            <a:pt x="1584404" y="1017087"/>
                            <a:pt x="1566109" y="945120"/>
                            <a:pt x="1395154" y="983256"/>
                          </a:cubicBezTo>
                          <a:cubicBezTo>
                            <a:pt x="1224200" y="1021392"/>
                            <a:pt x="1074186" y="935286"/>
                            <a:pt x="984729" y="983256"/>
                          </a:cubicBezTo>
                          <a:cubicBezTo>
                            <a:pt x="895272" y="1031226"/>
                            <a:pt x="562511" y="936118"/>
                            <a:pt x="163879" y="983256"/>
                          </a:cubicBezTo>
                          <a:cubicBezTo>
                            <a:pt x="74145" y="990665"/>
                            <a:pt x="-448" y="895360"/>
                            <a:pt x="0" y="819377"/>
                          </a:cubicBezTo>
                          <a:cubicBezTo>
                            <a:pt x="-9583" y="709810"/>
                            <a:pt x="20262" y="579619"/>
                            <a:pt x="0" y="491628"/>
                          </a:cubicBezTo>
                          <a:cubicBezTo>
                            <a:pt x="-20262" y="403637"/>
                            <a:pt x="18674" y="271680"/>
                            <a:pt x="0" y="163879"/>
                          </a:cubicBezTo>
                          <a:close/>
                        </a:path>
                      </a:pathLst>
                    </a:cu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1264639"/>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chính</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học</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gì</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86626" y="3239046"/>
            <a:ext cx="11256875"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6" name="TextBox 5">
            <a:extLst>
              <a:ext uri="{FF2B5EF4-FFF2-40B4-BE49-F238E27FC236}">
                <a16:creationId xmlns:a16="http://schemas.microsoft.com/office/drawing/2014/main" id="{97C938F0-6715-458B-8A2E-1D552A5DE9FA}"/>
              </a:ext>
            </a:extLst>
          </p:cNvPr>
          <p:cNvSpPr txBox="1"/>
          <p:nvPr/>
        </p:nvSpPr>
        <p:spPr>
          <a:xfrm>
            <a:off x="2657475" y="6238875"/>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2977978" y="2449075"/>
            <a:ext cx="6650390"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3166117"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6576242" cy="2260157"/>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0" name="Group 29">
            <a:extLst>
              <a:ext uri="{FF2B5EF4-FFF2-40B4-BE49-F238E27FC236}">
                <a16:creationId xmlns:a16="http://schemas.microsoft.com/office/drawing/2014/main" id="{B8ACFB82-23AE-46BA-BA9A-E960A3B43F71}"/>
              </a:ext>
            </a:extLst>
          </p:cNvPr>
          <p:cNvGrpSpPr/>
          <p:nvPr/>
        </p:nvGrpSpPr>
        <p:grpSpPr>
          <a:xfrm>
            <a:off x="259873" y="1336286"/>
            <a:ext cx="6576242" cy="2559244"/>
            <a:chOff x="5379162" y="617221"/>
            <a:chExt cx="6576242" cy="2559244"/>
          </a:xfrm>
        </p:grpSpPr>
        <p:pic>
          <p:nvPicPr>
            <p:cNvPr id="31" name="Picture 30" descr="Text&#10;&#10;Description automatically generated">
              <a:extLst>
                <a:ext uri="{FF2B5EF4-FFF2-40B4-BE49-F238E27FC236}">
                  <a16:creationId xmlns:a16="http://schemas.microsoft.com/office/drawing/2014/main" id="{FF75C308-5B23-4224-9AD2-F380C622EB0D}"/>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t="54499"/>
            <a:stretch/>
          </p:blipFill>
          <p:spPr>
            <a:xfrm>
              <a:off x="5379162" y="1657978"/>
              <a:ext cx="6576242" cy="1518487"/>
            </a:xfrm>
            <a:prstGeom prst="rect">
              <a:avLst/>
            </a:prstGeom>
          </p:spPr>
        </p:pic>
        <p:pic>
          <p:nvPicPr>
            <p:cNvPr id="32" name="Picture 31" descr="Logo&#10;&#10;Description automatically generated">
              <a:extLst>
                <a:ext uri="{FF2B5EF4-FFF2-40B4-BE49-F238E27FC236}">
                  <a16:creationId xmlns:a16="http://schemas.microsoft.com/office/drawing/2014/main" id="{30FBFFFF-F1A8-4BC7-85ED-451F62D70128}"/>
                </a:ext>
              </a:extLst>
            </p:cNvPr>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80625"/>
            <a:stretch/>
          </p:blipFill>
          <p:spPr>
            <a:xfrm>
              <a:off x="7927758" y="617221"/>
              <a:ext cx="1479049" cy="1765086"/>
            </a:xfrm>
            <a:prstGeom prst="rect">
              <a:avLst/>
            </a:prstGeom>
          </p:spPr>
        </p:pic>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52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2000">
                                          <p:cBhvr additive="base">
                                            <p:cTn id="12"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52000">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14:bounceEnd="52000">
                                          <p:cBhvr additive="base">
                                            <p:cTn id="16"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500" fill="hold"/>
                                            <p:tgtEl>
                                              <p:spTgt spid="38"/>
                                            </p:tgtEl>
                                            <p:attrNameLst>
                                              <p:attrName>ppt_x</p:attrName>
                                            </p:attrNameLst>
                                          </p:cBhvr>
                                          <p:tavLst>
                                            <p:tav tm="0">
                                              <p:val>
                                                <p:strVal val="#ppt_x"/>
                                              </p:val>
                                            </p:tav>
                                            <p:tav tm="100000">
                                              <p:val>
                                                <p:strVal val="#ppt_x"/>
                                              </p:val>
                                            </p:tav>
                                          </p:tavLst>
                                        </p:anim>
                                        <p:anim calcmode="lin" valueType="num">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270214" y="6873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pic>
        <p:nvPicPr>
          <p:cNvPr id="5" name="Picture 4">
            <a:extLst>
              <a:ext uri="{FF2B5EF4-FFF2-40B4-BE49-F238E27FC236}">
                <a16:creationId xmlns:a16="http://schemas.microsoft.com/office/drawing/2014/main" id="{D8F399E3-6F43-4224-B679-CB52996F1065}"/>
              </a:ext>
            </a:extLst>
          </p:cNvPr>
          <p:cNvPicPr>
            <a:picLocks noChangeAspect="1"/>
          </p:cNvPicPr>
          <p:nvPr/>
        </p:nvPicPr>
        <p:blipFill>
          <a:blip r:embed="rId7"/>
          <a:stretch>
            <a:fillRect/>
          </a:stretch>
        </p:blipFill>
        <p:spPr>
          <a:xfrm>
            <a:off x="2174530" y="2149989"/>
            <a:ext cx="8279086"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47625" y="-169782"/>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67377" y="-200181"/>
            <a:ext cx="4831882" cy="197123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3" name="Picture 2">
            <a:extLst>
              <a:ext uri="{FF2B5EF4-FFF2-40B4-BE49-F238E27FC236}">
                <a16:creationId xmlns:a16="http://schemas.microsoft.com/office/drawing/2014/main" id="{9F2A8B9F-55F2-0792-C035-E2F7B8D047D8}"/>
              </a:ext>
            </a:extLst>
          </p:cNvPr>
          <p:cNvPicPr>
            <a:picLocks noChangeAspect="1"/>
          </p:cNvPicPr>
          <p:nvPr/>
        </p:nvPicPr>
        <p:blipFill>
          <a:blip r:embed="rId4"/>
          <a:stretch>
            <a:fillRect/>
          </a:stretch>
        </p:blipFill>
        <p:spPr>
          <a:xfrm>
            <a:off x="168706" y="836774"/>
            <a:ext cx="10873708" cy="5184452"/>
          </a:xfrm>
          <a:prstGeom prst="rect">
            <a:avLst/>
          </a:prstGeom>
        </p:spPr>
      </p:pic>
    </p:spTree>
    <p:extLst>
      <p:ext uri="{BB962C8B-B14F-4D97-AF65-F5344CB8AC3E}">
        <p14:creationId xmlns:p14="http://schemas.microsoft.com/office/powerpoint/2010/main" val="35064180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500" fill="hold"/>
                                            <p:tgtEl>
                                              <p:spTgt spid="38"/>
                                            </p:tgtEl>
                                            <p:attrNameLst>
                                              <p:attrName>ppt_x</p:attrName>
                                            </p:attrNameLst>
                                          </p:cBhvr>
                                          <p:tavLst>
                                            <p:tav tm="0">
                                              <p:val>
                                                <p:strVal val="#ppt_x"/>
                                              </p:val>
                                            </p:tav>
                                            <p:tav tm="100000">
                                              <p:val>
                                                <p:strVal val="#ppt_x"/>
                                              </p:val>
                                            </p:tav>
                                          </p:tavLst>
                                        </p:anim>
                                        <p:anim calcmode="lin" valueType="num">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987721-EB23-45A8-A2CC-2744F2CDDBD6}"/>
              </a:ext>
            </a:extLst>
          </p:cNvPr>
          <p:cNvGrpSpPr/>
          <p:nvPr/>
        </p:nvGrpSpPr>
        <p:grpSpPr>
          <a:xfrm>
            <a:off x="8921061" y="3121054"/>
            <a:ext cx="3270939" cy="3736946"/>
            <a:chOff x="4244105" y="1655576"/>
            <a:chExt cx="3270939" cy="3736946"/>
          </a:xfrm>
        </p:grpSpPr>
        <p:sp>
          <p:nvSpPr>
            <p:cNvPr id="4" name="Freeform 5"/>
            <p:cNvSpPr/>
            <p:nvPr/>
          </p:nvSpPr>
          <p:spPr bwMode="auto">
            <a:xfrm>
              <a:off x="4460553" y="2125178"/>
              <a:ext cx="2847124" cy="326734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5" name="Freeform 7"/>
            <p:cNvSpPr/>
            <p:nvPr/>
          </p:nvSpPr>
          <p:spPr bwMode="auto">
            <a:xfrm>
              <a:off x="5733510" y="1655576"/>
              <a:ext cx="392028" cy="424202"/>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6" name="Freeform 8"/>
            <p:cNvSpPr/>
            <p:nvPr/>
          </p:nvSpPr>
          <p:spPr bwMode="auto">
            <a:xfrm>
              <a:off x="7126043" y="2467093"/>
              <a:ext cx="389001" cy="42136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7" name="Freeform 9"/>
            <p:cNvSpPr/>
            <p:nvPr/>
          </p:nvSpPr>
          <p:spPr bwMode="auto">
            <a:xfrm>
              <a:off x="6882349" y="3915619"/>
              <a:ext cx="393542" cy="424202"/>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8" name="Freeform 10"/>
            <p:cNvSpPr/>
            <p:nvPr/>
          </p:nvSpPr>
          <p:spPr bwMode="auto">
            <a:xfrm>
              <a:off x="5108383" y="2316706"/>
              <a:ext cx="390515" cy="424202"/>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9" name="Freeform 11"/>
            <p:cNvSpPr/>
            <p:nvPr/>
          </p:nvSpPr>
          <p:spPr bwMode="auto">
            <a:xfrm>
              <a:off x="4244105" y="3803540"/>
              <a:ext cx="390515" cy="42136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0" name="Freeform 13"/>
            <p:cNvSpPr/>
            <p:nvPr/>
          </p:nvSpPr>
          <p:spPr bwMode="auto">
            <a:xfrm>
              <a:off x="6367718" y="448027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FFC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11" name="Freeform 14"/>
            <p:cNvSpPr/>
            <p:nvPr/>
          </p:nvSpPr>
          <p:spPr bwMode="auto">
            <a:xfrm>
              <a:off x="4896477" y="3054448"/>
              <a:ext cx="214934" cy="235510"/>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2" name="Freeform 15"/>
            <p:cNvSpPr/>
            <p:nvPr/>
          </p:nvSpPr>
          <p:spPr bwMode="auto">
            <a:xfrm>
              <a:off x="5629070" y="2696927"/>
              <a:ext cx="214934" cy="23267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3" name="Freeform 16"/>
            <p:cNvSpPr/>
            <p:nvPr/>
          </p:nvSpPr>
          <p:spPr bwMode="auto">
            <a:xfrm>
              <a:off x="6061966" y="3908526"/>
              <a:ext cx="216448" cy="23267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4" name="Freeform 17"/>
            <p:cNvSpPr/>
            <p:nvPr/>
          </p:nvSpPr>
          <p:spPr bwMode="auto">
            <a:xfrm>
              <a:off x="4778415" y="3688623"/>
              <a:ext cx="214934" cy="235510"/>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5" name="Freeform 18"/>
            <p:cNvSpPr/>
            <p:nvPr/>
          </p:nvSpPr>
          <p:spPr bwMode="auto">
            <a:xfrm>
              <a:off x="6826346" y="314666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6" name="Freeform 19"/>
            <p:cNvSpPr/>
            <p:nvPr/>
          </p:nvSpPr>
          <p:spPr bwMode="auto">
            <a:xfrm>
              <a:off x="5346023" y="4142617"/>
              <a:ext cx="214934" cy="235510"/>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7" name="Freeform 20"/>
            <p:cNvSpPr/>
            <p:nvPr/>
          </p:nvSpPr>
          <p:spPr bwMode="auto">
            <a:xfrm>
              <a:off x="5965095" y="3206253"/>
              <a:ext cx="214934" cy="23409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EBAC07"/>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8" name="Freeform 6"/>
            <p:cNvSpPr/>
            <p:nvPr/>
          </p:nvSpPr>
          <p:spPr bwMode="auto">
            <a:xfrm>
              <a:off x="5079625" y="1716582"/>
              <a:ext cx="389001" cy="424202"/>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1CBB9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9" name="Freeform 12"/>
            <p:cNvSpPr/>
            <p:nvPr/>
          </p:nvSpPr>
          <p:spPr bwMode="auto">
            <a:xfrm>
              <a:off x="6449453" y="2631666"/>
              <a:ext cx="390515" cy="42136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grpSp>
      <p:grpSp>
        <p:nvGrpSpPr>
          <p:cNvPr id="32" name="Group 31">
            <a:extLst>
              <a:ext uri="{FF2B5EF4-FFF2-40B4-BE49-F238E27FC236}">
                <a16:creationId xmlns:a16="http://schemas.microsoft.com/office/drawing/2014/main" id="{11FCEEBA-DEEF-4E8D-B6B6-3EE2D9A30870}"/>
              </a:ext>
            </a:extLst>
          </p:cNvPr>
          <p:cNvGrpSpPr/>
          <p:nvPr/>
        </p:nvGrpSpPr>
        <p:grpSpPr>
          <a:xfrm>
            <a:off x="1493677" y="482761"/>
            <a:ext cx="6831173" cy="601187"/>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Chia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sẻ</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một</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mẩu</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nhà</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trường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p>
          </p:txBody>
        </p:sp>
      </p:grpSp>
      <p:grpSp>
        <p:nvGrpSpPr>
          <p:cNvPr id="22" name="Group 21">
            <a:extLst>
              <a:ext uri="{FF2B5EF4-FFF2-40B4-BE49-F238E27FC236}">
                <a16:creationId xmlns:a16="http://schemas.microsoft.com/office/drawing/2014/main" id="{4F3C3889-AA4A-48EE-8C53-F7FCE20278B3}"/>
              </a:ext>
            </a:extLst>
          </p:cNvPr>
          <p:cNvGrpSpPr/>
          <p:nvPr/>
        </p:nvGrpSpPr>
        <p:grpSpPr>
          <a:xfrm>
            <a:off x="6103036" y="1558903"/>
            <a:ext cx="1870097" cy="1870097"/>
            <a:chOff x="3956262" y="2062474"/>
            <a:chExt cx="1870097" cy="1870097"/>
          </a:xfrm>
        </p:grpSpPr>
        <p:sp>
          <p:nvSpPr>
            <p:cNvPr id="35" name="Oval 34">
              <a:extLst>
                <a:ext uri="{FF2B5EF4-FFF2-40B4-BE49-F238E27FC236}">
                  <a16:creationId xmlns:a16="http://schemas.microsoft.com/office/drawing/2014/main" id="{CBAA2935-08F7-4A27-8E63-1CCFE0039BBA}"/>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21" name="Oval 20">
              <a:extLst>
                <a:ext uri="{FF2B5EF4-FFF2-40B4-BE49-F238E27FC236}">
                  <a16:creationId xmlns:a16="http://schemas.microsoft.com/office/drawing/2014/main" id="{F1FAC464-BE53-4564-8D8C-78F19FFD2455}"/>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6" name="组合 85">
            <a:extLst>
              <a:ext uri="{FF2B5EF4-FFF2-40B4-BE49-F238E27FC236}">
                <a16:creationId xmlns:a16="http://schemas.microsoft.com/office/drawing/2014/main" id="{D51C3936-9E47-4D5B-8543-B1F2A6AEC669}"/>
              </a:ext>
            </a:extLst>
          </p:cNvPr>
          <p:cNvGrpSpPr/>
          <p:nvPr/>
        </p:nvGrpSpPr>
        <p:grpSpPr>
          <a:xfrm flipH="1">
            <a:off x="2589436" y="2300580"/>
            <a:ext cx="3341914" cy="988599"/>
            <a:chOff x="594424" y="1153191"/>
            <a:chExt cx="2605976" cy="1634460"/>
          </a:xfrm>
        </p:grpSpPr>
        <p:sp>
          <p:nvSpPr>
            <p:cNvPr id="37" name="任意多边形 86">
              <a:extLst>
                <a:ext uri="{FF2B5EF4-FFF2-40B4-BE49-F238E27FC236}">
                  <a16:creationId xmlns:a16="http://schemas.microsoft.com/office/drawing/2014/main" id="{816C82EB-9A6F-4114-9003-FDAF4EAEAF05}"/>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38" name="任意多边形 87">
              <a:extLst>
                <a:ext uri="{FF2B5EF4-FFF2-40B4-BE49-F238E27FC236}">
                  <a16:creationId xmlns:a16="http://schemas.microsoft.com/office/drawing/2014/main" id="{F6BCDEDF-65CD-40F2-9214-3CA7D745423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24" name="TextBox 23">
            <a:extLst>
              <a:ext uri="{FF2B5EF4-FFF2-40B4-BE49-F238E27FC236}">
                <a16:creationId xmlns:a16="http://schemas.microsoft.com/office/drawing/2014/main" id="{6E8D28A2-393E-41FC-B7D4-D59BC81B35F4}"/>
              </a:ext>
            </a:extLst>
          </p:cNvPr>
          <p:cNvSpPr txBox="1"/>
          <p:nvPr/>
        </p:nvSpPr>
        <p:spPr>
          <a:xfrm>
            <a:off x="3560911" y="2550417"/>
            <a:ext cx="12187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Tên</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
        <p:nvSpPr>
          <p:cNvPr id="39" name="TextBox 38">
            <a:extLst>
              <a:ext uri="{FF2B5EF4-FFF2-40B4-BE49-F238E27FC236}">
                <a16:creationId xmlns:a16="http://schemas.microsoft.com/office/drawing/2014/main" id="{25B3E2E2-5D55-43D7-9B12-4E5C4DF6FBB5}"/>
              </a:ext>
            </a:extLst>
          </p:cNvPr>
          <p:cNvSpPr txBox="1"/>
          <p:nvPr/>
        </p:nvSpPr>
        <p:spPr>
          <a:xfrm>
            <a:off x="6336318" y="2142303"/>
            <a:ext cx="1158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Tác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giả</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4" name="Group 43">
            <a:extLst>
              <a:ext uri="{FF2B5EF4-FFF2-40B4-BE49-F238E27FC236}">
                <a16:creationId xmlns:a16="http://schemas.microsoft.com/office/drawing/2014/main" id="{CEACE6A1-5090-4D6B-895A-A9AE22598DFE}"/>
              </a:ext>
            </a:extLst>
          </p:cNvPr>
          <p:cNvGrpSpPr/>
          <p:nvPr/>
        </p:nvGrpSpPr>
        <p:grpSpPr>
          <a:xfrm>
            <a:off x="369627" y="3014586"/>
            <a:ext cx="2661454" cy="2499099"/>
            <a:chOff x="1332345" y="1985020"/>
            <a:chExt cx="2302776" cy="2181607"/>
          </a:xfrm>
        </p:grpSpPr>
        <p:sp>
          <p:nvSpPr>
            <p:cNvPr id="40" name="Star: 5 Points 39">
              <a:extLst>
                <a:ext uri="{FF2B5EF4-FFF2-40B4-BE49-F238E27FC236}">
                  <a16:creationId xmlns:a16="http://schemas.microsoft.com/office/drawing/2014/main" id="{0A133604-A99F-4D0D-9600-6E2C419593E5}"/>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1" name="Star: 5 Points 39">
              <a:extLst>
                <a:ext uri="{FF2B5EF4-FFF2-40B4-BE49-F238E27FC236}">
                  <a16:creationId xmlns:a16="http://schemas.microsoft.com/office/drawing/2014/main" id="{EB533594-2F58-4650-AD70-5CA8C7ACAD96}"/>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3" name="TextBox 42">
            <a:extLst>
              <a:ext uri="{FF2B5EF4-FFF2-40B4-BE49-F238E27FC236}">
                <a16:creationId xmlns:a16="http://schemas.microsoft.com/office/drawing/2014/main" id="{24DFD129-2398-4E8F-A91E-6CC79565CC38}"/>
              </a:ext>
            </a:extLst>
          </p:cNvPr>
          <p:cNvSpPr txBox="1"/>
          <p:nvPr/>
        </p:nvSpPr>
        <p:spPr>
          <a:xfrm rot="20654737">
            <a:off x="663272" y="3882743"/>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Cách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tìm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được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5" name="Group 44">
            <a:extLst>
              <a:ext uri="{FF2B5EF4-FFF2-40B4-BE49-F238E27FC236}">
                <a16:creationId xmlns:a16="http://schemas.microsoft.com/office/drawing/2014/main" id="{1952E37A-E09F-47AE-BD97-7B81D5C6F7F8}"/>
              </a:ext>
            </a:extLst>
          </p:cNvPr>
          <p:cNvGrpSpPr/>
          <p:nvPr/>
        </p:nvGrpSpPr>
        <p:grpSpPr>
          <a:xfrm rot="1820166">
            <a:off x="4673379" y="3132413"/>
            <a:ext cx="3390511" cy="3180597"/>
            <a:chOff x="1332345" y="1985020"/>
            <a:chExt cx="2302776" cy="2181607"/>
          </a:xfrm>
        </p:grpSpPr>
        <p:sp>
          <p:nvSpPr>
            <p:cNvPr id="46" name="Star: 5 Points 39">
              <a:extLst>
                <a:ext uri="{FF2B5EF4-FFF2-40B4-BE49-F238E27FC236}">
                  <a16:creationId xmlns:a16="http://schemas.microsoft.com/office/drawing/2014/main" id="{289633F3-4F0B-433F-8BAD-E639CEC7601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7" name="Star: 5 Points 39">
              <a:extLst>
                <a:ext uri="{FF2B5EF4-FFF2-40B4-BE49-F238E27FC236}">
                  <a16:creationId xmlns:a16="http://schemas.microsoft.com/office/drawing/2014/main" id="{E36E6532-FFE1-4C11-B992-A58F92053D8B}"/>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2" name="TextBox 41">
            <a:extLst>
              <a:ext uri="{FF2B5EF4-FFF2-40B4-BE49-F238E27FC236}">
                <a16:creationId xmlns:a16="http://schemas.microsoft.com/office/drawing/2014/main" id="{B9DE02BE-16AB-48D7-927E-6A5F8DD085C4}"/>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Chi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tiết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câu</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thơ</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thích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nhất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8" name="组合 85">
            <a:extLst>
              <a:ext uri="{FF2B5EF4-FFF2-40B4-BE49-F238E27FC236}">
                <a16:creationId xmlns:a16="http://schemas.microsoft.com/office/drawing/2014/main" id="{6C342249-17D4-4341-9B3B-D16886D66927}"/>
              </a:ext>
            </a:extLst>
          </p:cNvPr>
          <p:cNvGrpSpPr/>
          <p:nvPr/>
        </p:nvGrpSpPr>
        <p:grpSpPr>
          <a:xfrm flipH="1">
            <a:off x="7613456" y="2413085"/>
            <a:ext cx="3341914" cy="988599"/>
            <a:chOff x="594424" y="1153191"/>
            <a:chExt cx="2605976" cy="1634460"/>
          </a:xfrm>
        </p:grpSpPr>
        <p:sp>
          <p:nvSpPr>
            <p:cNvPr id="49" name="任意多边形 86">
              <a:extLst>
                <a:ext uri="{FF2B5EF4-FFF2-40B4-BE49-F238E27FC236}">
                  <a16:creationId xmlns:a16="http://schemas.microsoft.com/office/drawing/2014/main" id="{C5711CCA-8F87-4420-9F62-86AA907F2E46}"/>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50" name="任意多边形 87">
              <a:extLst>
                <a:ext uri="{FF2B5EF4-FFF2-40B4-BE49-F238E27FC236}">
                  <a16:creationId xmlns:a16="http://schemas.microsoft.com/office/drawing/2014/main" id="{6F783656-16EE-4D86-92C2-853E1494AAC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51" name="TextBox 50">
            <a:extLst>
              <a:ext uri="{FF2B5EF4-FFF2-40B4-BE49-F238E27FC236}">
                <a16:creationId xmlns:a16="http://schemas.microsoft.com/office/drawing/2014/main" id="{A475D198-89B8-4A34-9993-27DB40EB3549}"/>
              </a:ext>
            </a:extLst>
          </p:cNvPr>
          <p:cNvSpPr txBox="1"/>
          <p:nvPr/>
        </p:nvSpPr>
        <p:spPr>
          <a:xfrm>
            <a:off x="8778557" y="2689597"/>
            <a:ext cx="15274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Ngày</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3" grpId="0"/>
      <p:bldP spid="42"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82761"/>
            <a:ext cx="8529302" cy="601187"/>
            <a:chOff x="2873170" y="270495"/>
            <a:chExt cx="7448924"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a:ln>
                    <a:noFill/>
                  </a:ln>
                  <a:solidFill>
                    <a:srgbClr val="EA4618"/>
                  </a:solidFill>
                  <a:effectLst/>
                  <a:uLnTx/>
                  <a:uFillTx/>
                  <a:latin typeface="Calibri" panose="020F0502020204030204" pitchFamily="34" charset="0"/>
                  <a:cs typeface="Calibri" panose="020F0502020204030204" pitchFamily="34" charset="0"/>
                  <a:sym typeface="Gloria Hallelujah"/>
                </a:rPr>
                <a:t>Viết vào Phiếu đọc sách những điều em đã chia sẻ</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48" name="Picture 47" descr="Shape&#10;&#10;Description automatically generated with medium confidence">
            <a:extLst>
              <a:ext uri="{FF2B5EF4-FFF2-40B4-BE49-F238E27FC236}">
                <a16:creationId xmlns:a16="http://schemas.microsoft.com/office/drawing/2014/main" id="{5D77CD60-98AE-483A-9E43-D6AF65402A6A}"/>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55826"/>
          <a:stretch/>
        </p:blipFill>
        <p:spPr>
          <a:xfrm>
            <a:off x="-1287156" y="1475717"/>
            <a:ext cx="7459116" cy="873482"/>
          </a:xfrm>
          <a:prstGeom prst="rect">
            <a:avLst/>
          </a:prstGeom>
        </p:spPr>
      </p:pic>
      <p:sp>
        <p:nvSpPr>
          <p:cNvPr id="49" name="TextBox 48">
            <a:extLst>
              <a:ext uri="{FF2B5EF4-FFF2-40B4-BE49-F238E27FC236}">
                <a16:creationId xmlns:a16="http://schemas.microsoft.com/office/drawing/2014/main" id="{D5884639-5CD7-4BA2-99C1-82683885495D}"/>
              </a:ext>
            </a:extLst>
          </p:cNvPr>
          <p:cNvSpPr txBox="1"/>
          <p:nvPr/>
        </p:nvSpPr>
        <p:spPr>
          <a:xfrm>
            <a:off x="305610" y="2381918"/>
            <a:ext cx="406035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Đọc</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một</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câu</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chuyện</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bài</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văn</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về</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nhà</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trường</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endParaRPr>
          </a:p>
        </p:txBody>
      </p:sp>
      <p:grpSp>
        <p:nvGrpSpPr>
          <p:cNvPr id="50" name="Group 35">
            <a:extLst>
              <a:ext uri="{FF2B5EF4-FFF2-40B4-BE49-F238E27FC236}">
                <a16:creationId xmlns:a16="http://schemas.microsoft.com/office/drawing/2014/main" id="{8437A34C-48E8-4F3F-8FAF-1F26B07F4CD7}"/>
              </a:ext>
            </a:extLst>
          </p:cNvPr>
          <p:cNvGrpSpPr/>
          <p:nvPr/>
        </p:nvGrpSpPr>
        <p:grpSpPr bwMode="auto">
          <a:xfrm>
            <a:off x="89605" y="4009499"/>
            <a:ext cx="2714555" cy="2871778"/>
            <a:chOff x="8959026" y="2066160"/>
            <a:chExt cx="2198749" cy="2328552"/>
          </a:xfrm>
        </p:grpSpPr>
        <p:sp>
          <p:nvSpPr>
            <p:cNvPr id="51" name="Freeform 5">
              <a:extLst>
                <a:ext uri="{FF2B5EF4-FFF2-40B4-BE49-F238E27FC236}">
                  <a16:creationId xmlns:a16="http://schemas.microsoft.com/office/drawing/2014/main" id="{3B7CB24C-9E70-4B4B-834D-C26369525A7C}"/>
                </a:ext>
              </a:extLst>
            </p:cNvPr>
            <p:cNvSpPr/>
            <p:nvPr/>
          </p:nvSpPr>
          <p:spPr bwMode="auto">
            <a:xfrm>
              <a:off x="959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2" name="Freeform 6">
              <a:extLst>
                <a:ext uri="{FF2B5EF4-FFF2-40B4-BE49-F238E27FC236}">
                  <a16:creationId xmlns:a16="http://schemas.microsoft.com/office/drawing/2014/main" id="{718BB791-2FE7-404F-808F-469F339AB86F}"/>
                </a:ext>
              </a:extLst>
            </p:cNvPr>
            <p:cNvSpPr/>
            <p:nvPr/>
          </p:nvSpPr>
          <p:spPr bwMode="auto">
            <a:xfrm>
              <a:off x="1023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3" name="Freeform 7">
              <a:extLst>
                <a:ext uri="{FF2B5EF4-FFF2-40B4-BE49-F238E27FC236}">
                  <a16:creationId xmlns:a16="http://schemas.microsoft.com/office/drawing/2014/main" id="{4F8D8433-3CAE-4F7F-8264-5D3DE1BDE72C}"/>
                </a:ext>
              </a:extLst>
            </p:cNvPr>
            <p:cNvSpPr/>
            <p:nvPr/>
          </p:nvSpPr>
          <p:spPr bwMode="auto">
            <a:xfrm>
              <a:off x="933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4" name="Freeform 9">
              <a:extLst>
                <a:ext uri="{FF2B5EF4-FFF2-40B4-BE49-F238E27FC236}">
                  <a16:creationId xmlns:a16="http://schemas.microsoft.com/office/drawing/2014/main" id="{DFEF04CA-FAEA-446F-ACE2-550E2B546EA9}"/>
                </a:ext>
              </a:extLst>
            </p:cNvPr>
            <p:cNvSpPr/>
            <p:nvPr/>
          </p:nvSpPr>
          <p:spPr bwMode="auto">
            <a:xfrm>
              <a:off x="1071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5" name="Freeform 11">
              <a:extLst>
                <a:ext uri="{FF2B5EF4-FFF2-40B4-BE49-F238E27FC236}">
                  <a16:creationId xmlns:a16="http://schemas.microsoft.com/office/drawing/2014/main" id="{C1D1E923-A069-4613-826D-834667EBA31E}"/>
                </a:ext>
              </a:extLst>
            </p:cNvPr>
            <p:cNvSpPr/>
            <p:nvPr/>
          </p:nvSpPr>
          <p:spPr bwMode="auto">
            <a:xfrm>
              <a:off x="1070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6" name="Freeform 14">
              <a:extLst>
                <a:ext uri="{FF2B5EF4-FFF2-40B4-BE49-F238E27FC236}">
                  <a16:creationId xmlns:a16="http://schemas.microsoft.com/office/drawing/2014/main" id="{4B89AA35-31E6-439A-A5AD-27D9EFE344D6}"/>
                </a:ext>
              </a:extLst>
            </p:cNvPr>
            <p:cNvSpPr/>
            <p:nvPr/>
          </p:nvSpPr>
          <p:spPr bwMode="auto">
            <a:xfrm>
              <a:off x="930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7" name="Freeform 15">
              <a:extLst>
                <a:ext uri="{FF2B5EF4-FFF2-40B4-BE49-F238E27FC236}">
                  <a16:creationId xmlns:a16="http://schemas.microsoft.com/office/drawing/2014/main" id="{CFC09324-45E0-4B5F-9940-BAC78C7E43B7}"/>
                </a:ext>
              </a:extLst>
            </p:cNvPr>
            <p:cNvSpPr/>
            <p:nvPr/>
          </p:nvSpPr>
          <p:spPr bwMode="auto">
            <a:xfrm>
              <a:off x="895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8" name="Freeform 17">
              <a:extLst>
                <a:ext uri="{FF2B5EF4-FFF2-40B4-BE49-F238E27FC236}">
                  <a16:creationId xmlns:a16="http://schemas.microsoft.com/office/drawing/2014/main" id="{4754775C-9E44-46AB-B7EA-77C5BB70458A}"/>
                </a:ext>
              </a:extLst>
            </p:cNvPr>
            <p:cNvSpPr/>
            <p:nvPr/>
          </p:nvSpPr>
          <p:spPr bwMode="auto">
            <a:xfrm>
              <a:off x="919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grpSp>
      <p:grpSp>
        <p:nvGrpSpPr>
          <p:cNvPr id="92" name="Group 91">
            <a:extLst>
              <a:ext uri="{FF2B5EF4-FFF2-40B4-BE49-F238E27FC236}">
                <a16:creationId xmlns:a16="http://schemas.microsoft.com/office/drawing/2014/main" id="{F570957A-183B-462B-8332-6D6321D2B742}"/>
              </a:ext>
            </a:extLst>
          </p:cNvPr>
          <p:cNvGrpSpPr/>
          <p:nvPr/>
        </p:nvGrpSpPr>
        <p:grpSpPr>
          <a:xfrm>
            <a:off x="6919077" y="1568110"/>
            <a:ext cx="1870097" cy="1870097"/>
            <a:chOff x="3956262" y="2062474"/>
            <a:chExt cx="1870097" cy="1870097"/>
          </a:xfrm>
        </p:grpSpPr>
        <p:sp>
          <p:nvSpPr>
            <p:cNvPr id="93" name="Oval 92">
              <a:extLst>
                <a:ext uri="{FF2B5EF4-FFF2-40B4-BE49-F238E27FC236}">
                  <a16:creationId xmlns:a16="http://schemas.microsoft.com/office/drawing/2014/main" id="{578C1281-2960-484D-A9E2-A4037C32B3C8}"/>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94" name="Oval 93">
              <a:extLst>
                <a:ext uri="{FF2B5EF4-FFF2-40B4-BE49-F238E27FC236}">
                  <a16:creationId xmlns:a16="http://schemas.microsoft.com/office/drawing/2014/main" id="{70EAEAAD-976A-4389-A252-46AD56F45774}"/>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95" name="组合 85">
            <a:extLst>
              <a:ext uri="{FF2B5EF4-FFF2-40B4-BE49-F238E27FC236}">
                <a16:creationId xmlns:a16="http://schemas.microsoft.com/office/drawing/2014/main" id="{6CABCFA6-4897-417C-860A-E035E91E9756}"/>
              </a:ext>
            </a:extLst>
          </p:cNvPr>
          <p:cNvGrpSpPr/>
          <p:nvPr/>
        </p:nvGrpSpPr>
        <p:grpSpPr>
          <a:xfrm flipH="1">
            <a:off x="4261238" y="2584107"/>
            <a:ext cx="3341914" cy="988599"/>
            <a:chOff x="594424" y="1153191"/>
            <a:chExt cx="2605976" cy="1634460"/>
          </a:xfrm>
        </p:grpSpPr>
        <p:sp>
          <p:nvSpPr>
            <p:cNvPr id="96" name="任意多边形 86">
              <a:extLst>
                <a:ext uri="{FF2B5EF4-FFF2-40B4-BE49-F238E27FC236}">
                  <a16:creationId xmlns:a16="http://schemas.microsoft.com/office/drawing/2014/main" id="{7E2C2EBA-3B35-4AFF-AFE5-89E4E8B27E2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97" name="任意多边形 87">
              <a:extLst>
                <a:ext uri="{FF2B5EF4-FFF2-40B4-BE49-F238E27FC236}">
                  <a16:creationId xmlns:a16="http://schemas.microsoft.com/office/drawing/2014/main" id="{AF531EFF-109D-45B2-A675-A7F2E5BA78FE}"/>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98" name="TextBox 97">
            <a:extLst>
              <a:ext uri="{FF2B5EF4-FFF2-40B4-BE49-F238E27FC236}">
                <a16:creationId xmlns:a16="http://schemas.microsoft.com/office/drawing/2014/main" id="{0E18C98B-3750-41FD-AB9A-0C91562EEBDA}"/>
              </a:ext>
            </a:extLst>
          </p:cNvPr>
          <p:cNvSpPr txBox="1"/>
          <p:nvPr/>
        </p:nvSpPr>
        <p:spPr>
          <a:xfrm>
            <a:off x="5755113" y="2767988"/>
            <a:ext cx="12187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Tên</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
        <p:nvSpPr>
          <p:cNvPr id="99" name="TextBox 98">
            <a:extLst>
              <a:ext uri="{FF2B5EF4-FFF2-40B4-BE49-F238E27FC236}">
                <a16:creationId xmlns:a16="http://schemas.microsoft.com/office/drawing/2014/main" id="{47DA62A9-DDC1-4665-92EC-559A303FB361}"/>
              </a:ext>
            </a:extLst>
          </p:cNvPr>
          <p:cNvSpPr txBox="1"/>
          <p:nvPr/>
        </p:nvSpPr>
        <p:spPr>
          <a:xfrm>
            <a:off x="7274405" y="2170189"/>
            <a:ext cx="1158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Tác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giả</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0" name="Group 99">
            <a:extLst>
              <a:ext uri="{FF2B5EF4-FFF2-40B4-BE49-F238E27FC236}">
                <a16:creationId xmlns:a16="http://schemas.microsoft.com/office/drawing/2014/main" id="{1AADA900-4EFC-4DAA-93AC-741DE7DE3DDF}"/>
              </a:ext>
            </a:extLst>
          </p:cNvPr>
          <p:cNvGrpSpPr/>
          <p:nvPr/>
        </p:nvGrpSpPr>
        <p:grpSpPr>
          <a:xfrm>
            <a:off x="8354885" y="3506588"/>
            <a:ext cx="2661454" cy="2499099"/>
            <a:chOff x="1332345" y="1985020"/>
            <a:chExt cx="2302776" cy="2181607"/>
          </a:xfrm>
        </p:grpSpPr>
        <p:sp>
          <p:nvSpPr>
            <p:cNvPr id="101" name="Star: 5 Points 39">
              <a:extLst>
                <a:ext uri="{FF2B5EF4-FFF2-40B4-BE49-F238E27FC236}">
                  <a16:creationId xmlns:a16="http://schemas.microsoft.com/office/drawing/2014/main" id="{E616D2F2-AA64-4279-BF03-464936DDA207}"/>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02" name="Star: 5 Points 39">
              <a:extLst>
                <a:ext uri="{FF2B5EF4-FFF2-40B4-BE49-F238E27FC236}">
                  <a16:creationId xmlns:a16="http://schemas.microsoft.com/office/drawing/2014/main" id="{942CD7BC-4CC6-4490-9507-D2B7D508CA52}"/>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03" name="TextBox 102">
            <a:extLst>
              <a:ext uri="{FF2B5EF4-FFF2-40B4-BE49-F238E27FC236}">
                <a16:creationId xmlns:a16="http://schemas.microsoft.com/office/drawing/2014/main" id="{F2F57E49-D5AE-4D10-871E-86D5354D7E3C}"/>
              </a:ext>
            </a:extLst>
          </p:cNvPr>
          <p:cNvSpPr txBox="1"/>
          <p:nvPr/>
        </p:nvSpPr>
        <p:spPr>
          <a:xfrm rot="20654737">
            <a:off x="8671579" y="4289946"/>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Cách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tìm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được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4" name="Group 103">
            <a:extLst>
              <a:ext uri="{FF2B5EF4-FFF2-40B4-BE49-F238E27FC236}">
                <a16:creationId xmlns:a16="http://schemas.microsoft.com/office/drawing/2014/main" id="{55E2B923-459D-4C36-B07F-F2F7D064D625}"/>
              </a:ext>
            </a:extLst>
          </p:cNvPr>
          <p:cNvGrpSpPr/>
          <p:nvPr/>
        </p:nvGrpSpPr>
        <p:grpSpPr>
          <a:xfrm rot="1820166">
            <a:off x="4673379" y="3132413"/>
            <a:ext cx="3390511" cy="3180597"/>
            <a:chOff x="1332345" y="1985020"/>
            <a:chExt cx="2302776" cy="2181607"/>
          </a:xfrm>
        </p:grpSpPr>
        <p:sp>
          <p:nvSpPr>
            <p:cNvPr id="105" name="Star: 5 Points 39">
              <a:extLst>
                <a:ext uri="{FF2B5EF4-FFF2-40B4-BE49-F238E27FC236}">
                  <a16:creationId xmlns:a16="http://schemas.microsoft.com/office/drawing/2014/main" id="{5A4EE3D2-4259-4CFD-91B4-D48F04ED6F4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06" name="Star: 5 Points 39">
              <a:extLst>
                <a:ext uri="{FF2B5EF4-FFF2-40B4-BE49-F238E27FC236}">
                  <a16:creationId xmlns:a16="http://schemas.microsoft.com/office/drawing/2014/main" id="{B9B5200B-CA0F-483E-B167-F81DDB8198B4}"/>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07" name="TextBox 106">
            <a:extLst>
              <a:ext uri="{FF2B5EF4-FFF2-40B4-BE49-F238E27FC236}">
                <a16:creationId xmlns:a16="http://schemas.microsoft.com/office/drawing/2014/main" id="{11191451-BDB0-4BC6-907D-B9EA10CF4752}"/>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Chi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tiết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câu</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thơ</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thích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nhất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8" name="组合 85">
            <a:extLst>
              <a:ext uri="{FF2B5EF4-FFF2-40B4-BE49-F238E27FC236}">
                <a16:creationId xmlns:a16="http://schemas.microsoft.com/office/drawing/2014/main" id="{1DFEDABF-9763-42D8-8550-0212C8239746}"/>
              </a:ext>
            </a:extLst>
          </p:cNvPr>
          <p:cNvGrpSpPr/>
          <p:nvPr/>
        </p:nvGrpSpPr>
        <p:grpSpPr>
          <a:xfrm flipH="1">
            <a:off x="8504223" y="2269814"/>
            <a:ext cx="3341914" cy="988599"/>
            <a:chOff x="594424" y="1153191"/>
            <a:chExt cx="2605976" cy="1634460"/>
          </a:xfrm>
        </p:grpSpPr>
        <p:sp>
          <p:nvSpPr>
            <p:cNvPr id="109" name="任意多边形 86">
              <a:extLst>
                <a:ext uri="{FF2B5EF4-FFF2-40B4-BE49-F238E27FC236}">
                  <a16:creationId xmlns:a16="http://schemas.microsoft.com/office/drawing/2014/main" id="{47C0D1E3-25E5-47C4-B3E0-08396AB9F3B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10" name="任意多边形 87">
              <a:extLst>
                <a:ext uri="{FF2B5EF4-FFF2-40B4-BE49-F238E27FC236}">
                  <a16:creationId xmlns:a16="http://schemas.microsoft.com/office/drawing/2014/main" id="{85E4DD73-EF0B-4058-B757-F3169EEBF28A}"/>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11" name="TextBox 110">
            <a:extLst>
              <a:ext uri="{FF2B5EF4-FFF2-40B4-BE49-F238E27FC236}">
                <a16:creationId xmlns:a16="http://schemas.microsoft.com/office/drawing/2014/main" id="{37E90A4B-6786-471D-83E8-7648B7DE8E35}"/>
              </a:ext>
            </a:extLst>
          </p:cNvPr>
          <p:cNvSpPr txBox="1"/>
          <p:nvPr/>
        </p:nvSpPr>
        <p:spPr>
          <a:xfrm>
            <a:off x="9800029" y="2555187"/>
            <a:ext cx="15274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Ngày</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ppt_x"/>
                                          </p:val>
                                        </p:tav>
                                        <p:tav tm="100000">
                                          <p:val>
                                            <p:strVal val="#ppt_x"/>
                                          </p:val>
                                        </p:tav>
                                      </p:tavLst>
                                    </p:anim>
                                    <p:anim calcmode="lin" valueType="num">
                                      <p:cBhvr additive="base">
                                        <p:cTn id="30" dur="500" fill="hold"/>
                                        <p:tgtEl>
                                          <p:spTgt spid="9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additive="base">
                                        <p:cTn id="37" dur="500" fill="hold"/>
                                        <p:tgtEl>
                                          <p:spTgt spid="98"/>
                                        </p:tgtEl>
                                        <p:attrNameLst>
                                          <p:attrName>ppt_x</p:attrName>
                                        </p:attrNameLst>
                                      </p:cBhvr>
                                      <p:tavLst>
                                        <p:tav tm="0">
                                          <p:val>
                                            <p:strVal val="#ppt_x"/>
                                          </p:val>
                                        </p:tav>
                                        <p:tav tm="100000">
                                          <p:val>
                                            <p:strVal val="#ppt_x"/>
                                          </p:val>
                                        </p:tav>
                                      </p:tavLst>
                                    </p:anim>
                                    <p:anim calcmode="lin" valueType="num">
                                      <p:cBhvr additive="base">
                                        <p:cTn id="38" dur="500" fill="hold"/>
                                        <p:tgtEl>
                                          <p:spTgt spid="9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ppt_x"/>
                                          </p:val>
                                        </p:tav>
                                        <p:tav tm="100000">
                                          <p:val>
                                            <p:strVal val="#ppt_x"/>
                                          </p:val>
                                        </p:tav>
                                      </p:tavLst>
                                    </p:anim>
                                    <p:anim calcmode="lin" valueType="num">
                                      <p:cBhvr additive="base">
                                        <p:cTn id="42" dur="500" fill="hold"/>
                                        <p:tgtEl>
                                          <p:spTgt spid="9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 calcmode="lin" valueType="num">
                                      <p:cBhvr additive="base">
                                        <p:cTn id="45" dur="500" fill="hold"/>
                                        <p:tgtEl>
                                          <p:spTgt spid="107"/>
                                        </p:tgtEl>
                                        <p:attrNameLst>
                                          <p:attrName>ppt_x</p:attrName>
                                        </p:attrNameLst>
                                      </p:cBhvr>
                                      <p:tavLst>
                                        <p:tav tm="0">
                                          <p:val>
                                            <p:strVal val="#ppt_x"/>
                                          </p:val>
                                        </p:tav>
                                        <p:tav tm="100000">
                                          <p:val>
                                            <p:strVal val="#ppt_x"/>
                                          </p:val>
                                        </p:tav>
                                      </p:tavLst>
                                    </p:anim>
                                    <p:anim calcmode="lin" valueType="num">
                                      <p:cBhvr additive="base">
                                        <p:cTn id="46" dur="500" fill="hold"/>
                                        <p:tgtEl>
                                          <p:spTgt spid="10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500" fill="hold"/>
                                        <p:tgtEl>
                                          <p:spTgt spid="103"/>
                                        </p:tgtEl>
                                        <p:attrNameLst>
                                          <p:attrName>ppt_x</p:attrName>
                                        </p:attrNameLst>
                                      </p:cBhvr>
                                      <p:tavLst>
                                        <p:tav tm="0">
                                          <p:val>
                                            <p:strVal val="#ppt_x"/>
                                          </p:val>
                                        </p:tav>
                                        <p:tav tm="100000">
                                          <p:val>
                                            <p:strVal val="#ppt_x"/>
                                          </p:val>
                                        </p:tav>
                                      </p:tavLst>
                                    </p:anim>
                                    <p:anim calcmode="lin" valueType="num">
                                      <p:cBhvr additive="base">
                                        <p:cTn id="54" dur="500" fill="hold"/>
                                        <p:tgtEl>
                                          <p:spTgt spid="10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 presetClass="entr" presetSubtype="4"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ppt_x"/>
                                          </p:val>
                                        </p:tav>
                                        <p:tav tm="100000">
                                          <p:val>
                                            <p:strVal val="#ppt_x"/>
                                          </p:val>
                                        </p:tav>
                                      </p:tavLst>
                                    </p:anim>
                                    <p:anim calcmode="lin" valueType="num">
                                      <p:cBhvr additive="base">
                                        <p:cTn id="63" dur="500" fill="hold"/>
                                        <p:tgtEl>
                                          <p:spTgt spid="1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1"/>
                                        </p:tgtEl>
                                        <p:attrNameLst>
                                          <p:attrName>style.visibility</p:attrName>
                                        </p:attrNameLst>
                                      </p:cBhvr>
                                      <p:to>
                                        <p:strVal val="visible"/>
                                      </p:to>
                                    </p:set>
                                    <p:anim calcmode="lin" valueType="num">
                                      <p:cBhvr additive="base">
                                        <p:cTn id="66" dur="500" fill="hold"/>
                                        <p:tgtEl>
                                          <p:spTgt spid="111"/>
                                        </p:tgtEl>
                                        <p:attrNameLst>
                                          <p:attrName>ppt_x</p:attrName>
                                        </p:attrNameLst>
                                      </p:cBhvr>
                                      <p:tavLst>
                                        <p:tav tm="0">
                                          <p:val>
                                            <p:strVal val="#ppt_x"/>
                                          </p:val>
                                        </p:tav>
                                        <p:tav tm="100000">
                                          <p:val>
                                            <p:strVal val="#ppt_x"/>
                                          </p:val>
                                        </p:tav>
                                      </p:tavLst>
                                    </p:anim>
                                    <p:anim calcmode="lin" valueType="num">
                                      <p:cBhvr additive="base">
                                        <p:cTn id="6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103" grpId="0"/>
      <p:bldP spid="107" grpId="0"/>
      <p:bldP spid="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6576242" cy="2260157"/>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5" name="Picture 4" descr="Graphical user interface, text&#10;&#10;Description automatically generated">
            <a:extLst>
              <a:ext uri="{FF2B5EF4-FFF2-40B4-BE49-F238E27FC236}">
                <a16:creationId xmlns:a16="http://schemas.microsoft.com/office/drawing/2014/main" id="{DFC7D058-AFB1-4586-9F44-3F889C8E0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3" y="1620758"/>
            <a:ext cx="6766626" cy="2014470"/>
          </a:xfrm>
          <a:prstGeom prst="rect">
            <a:avLst/>
          </a:prstGeom>
        </p:spPr>
      </p:pic>
    </p:spTree>
    <p:extLst>
      <p:ext uri="{BB962C8B-B14F-4D97-AF65-F5344CB8AC3E}">
        <p14:creationId xmlns:p14="http://schemas.microsoft.com/office/powerpoint/2010/main" val="18200396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75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ppt_x"/>
                                              </p:val>
                                            </p:tav>
                                            <p:tav tm="100000">
                                              <p:val>
                                                <p:strVal val="#ppt_x"/>
                                              </p:val>
                                            </p:tav>
                                          </p:tavLst>
                                        </p:anim>
                                        <p:anim calcmode="lin" valueType="num">
                                          <p:cBhvr additive="base">
                                            <p:cTn id="12" dur="75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Trao đổi với các bạn về bài em đã đọc và chia sẻ với bạn cách em đã làm để tìm được câu chuyện, bài văn, bài thơ đó.</a:t>
              </a:r>
              <a:endParaRPr kumimoji="0" lang="en-US"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pic>
        <p:nvPicPr>
          <p:cNvPr id="4" name="Picture 3">
            <a:extLst>
              <a:ext uri="{FF2B5EF4-FFF2-40B4-BE49-F238E27FC236}">
                <a16:creationId xmlns:a16="http://schemas.microsoft.com/office/drawing/2014/main" id="{9C9420F3-0CCC-460F-AFAD-2415AAA6E71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812338" y="2038350"/>
            <a:ext cx="6567323" cy="4429125"/>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482761"/>
            <a:ext cx="8449109" cy="601187"/>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a:ln>
                    <a:noFill/>
                  </a:ln>
                  <a:solidFill>
                    <a:srgbClr val="EA4618"/>
                  </a:solidFill>
                  <a:effectLst/>
                  <a:uLnTx/>
                  <a:uFillTx/>
                  <a:latin typeface="Calibri" panose="020F0502020204030204" pitchFamily="34" charset="0"/>
                  <a:cs typeface="Calibri" panose="020F0502020204030204" pitchFamily="34" charset="0"/>
                  <a:sym typeface="Gloria Hallelujah"/>
                </a:rPr>
                <a:t>Chia sẻ với bạn cách chuẩn bị sách vở hằng ngày.</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24" name="Picture 23">
            <a:extLst>
              <a:ext uri="{FF2B5EF4-FFF2-40B4-BE49-F238E27FC236}">
                <a16:creationId xmlns:a16="http://schemas.microsoft.com/office/drawing/2014/main" id="{62E37887-1BE5-4603-A6BD-2C9753B71D3E}"/>
              </a:ext>
            </a:extLst>
          </p:cNvPr>
          <p:cNvPicPr>
            <a:picLocks noChangeAspect="1"/>
          </p:cNvPicPr>
          <p:nvPr/>
        </p:nvPicPr>
        <p:blipFill>
          <a:blip r:embed="rId3"/>
          <a:stretch>
            <a:fillRect/>
          </a:stretch>
        </p:blipFill>
        <p:spPr>
          <a:xfrm>
            <a:off x="3490876" y="1621176"/>
            <a:ext cx="5210248" cy="701377"/>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74CEC617-3139-4754-8F54-FE24F5455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027" y="1292772"/>
            <a:ext cx="6858000" cy="6858000"/>
          </a:xfrm>
          <a:prstGeom prst="rect">
            <a:avLst/>
          </a:prstGeom>
        </p:spPr>
      </p:pic>
      <p:pic>
        <p:nvPicPr>
          <p:cNvPr id="28" name="Picture 27">
            <a:extLst>
              <a:ext uri="{FF2B5EF4-FFF2-40B4-BE49-F238E27FC236}">
                <a16:creationId xmlns:a16="http://schemas.microsoft.com/office/drawing/2014/main" id="{9B2AB919-7C14-4F43-B43F-A97FE7A9A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198" y="2711708"/>
            <a:ext cx="4146292" cy="4146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482761"/>
            <a:ext cx="9615757" cy="601187"/>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a:ln>
                    <a:noFill/>
                  </a:ln>
                  <a:solidFill>
                    <a:srgbClr val="EA4618"/>
                  </a:solidFill>
                  <a:effectLst/>
                  <a:uLnTx/>
                  <a:uFillTx/>
                  <a:latin typeface="Calibri" panose="020F0502020204030204" pitchFamily="34" charset="0"/>
                  <a:cs typeface="Calibri" panose="020F0502020204030204" pitchFamily="34" charset="0"/>
                  <a:sym typeface="Gloria Hallelujah"/>
                </a:rPr>
                <a:t>Trang trí thời khóa biểu và dán vào góc học tập của em.</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24" name="Picture 23">
            <a:extLst>
              <a:ext uri="{FF2B5EF4-FFF2-40B4-BE49-F238E27FC236}">
                <a16:creationId xmlns:a16="http://schemas.microsoft.com/office/drawing/2014/main" id="{62E37887-1BE5-4603-A6BD-2C9753B71D3E}"/>
              </a:ext>
            </a:extLst>
          </p:cNvPr>
          <p:cNvPicPr>
            <a:picLocks noChangeAspect="1"/>
          </p:cNvPicPr>
          <p:nvPr/>
        </p:nvPicPr>
        <p:blipFill>
          <a:blip r:embed="rId3"/>
          <a:stretch>
            <a:fillRect/>
          </a:stretch>
        </p:blipFill>
        <p:spPr>
          <a:xfrm>
            <a:off x="3490876" y="1321561"/>
            <a:ext cx="5210248" cy="701377"/>
          </a:xfrm>
          <a:prstGeom prst="rect">
            <a:avLst/>
          </a:prstGeom>
        </p:spPr>
      </p:pic>
      <p:pic>
        <p:nvPicPr>
          <p:cNvPr id="3" name="Picture 2" descr="Calendar&#10;&#10;Description automatically generated">
            <a:extLst>
              <a:ext uri="{FF2B5EF4-FFF2-40B4-BE49-F238E27FC236}">
                <a16:creationId xmlns:a16="http://schemas.microsoft.com/office/drawing/2014/main" id="{F331321D-846E-49EF-8F07-1533BE38E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2699" y="3894245"/>
            <a:ext cx="3655451" cy="2741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Graphical user interface&#10;&#10;Description automatically generated with medium confidence">
            <a:extLst>
              <a:ext uri="{FF2B5EF4-FFF2-40B4-BE49-F238E27FC236}">
                <a16:creationId xmlns:a16="http://schemas.microsoft.com/office/drawing/2014/main" id="{875C1AF5-CABB-40A5-889A-198EF44F1A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949" y="2523451"/>
            <a:ext cx="3659406" cy="2741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Calendar&#10;&#10;Description automatically generated">
            <a:extLst>
              <a:ext uri="{FF2B5EF4-FFF2-40B4-BE49-F238E27FC236}">
                <a16:creationId xmlns:a16="http://schemas.microsoft.com/office/drawing/2014/main" id="{1853B4A8-6B4E-40ED-8103-CA8358E510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45" y="2403264"/>
            <a:ext cx="3668110" cy="2741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Logo&#10;&#10;Description automatically generated">
            <a:extLst>
              <a:ext uri="{FF2B5EF4-FFF2-40B4-BE49-F238E27FC236}">
                <a16:creationId xmlns:a16="http://schemas.microsoft.com/office/drawing/2014/main" id="{3367E3F6-1A7B-407F-9C4B-96F4A83721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30253" y="0"/>
            <a:ext cx="1361747" cy="136174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ABFF1D5-E216-4114-9765-FF6F205637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8677" y="5144852"/>
            <a:ext cx="2623152" cy="1717591"/>
          </a:xfrm>
          <a:prstGeom prst="rect">
            <a:avLst/>
          </a:prstGeom>
        </p:spPr>
      </p:pic>
      <p:pic>
        <p:nvPicPr>
          <p:cNvPr id="15" name="Picture 14" descr="A picture containing toy, vector graphics, doll&#10;&#10;Description automatically generated">
            <a:extLst>
              <a:ext uri="{FF2B5EF4-FFF2-40B4-BE49-F238E27FC236}">
                <a16:creationId xmlns:a16="http://schemas.microsoft.com/office/drawing/2014/main" id="{6573F9C6-F2F2-4A11-AFD3-8C5C2788BB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6942" y="1964697"/>
            <a:ext cx="1998116" cy="1998116"/>
          </a:xfrm>
          <a:prstGeom prst="rect">
            <a:avLst/>
          </a:prstGeom>
        </p:spPr>
      </p:pic>
    </p:spTree>
    <p:extLst>
      <p:ext uri="{BB962C8B-B14F-4D97-AF65-F5344CB8AC3E}">
        <p14:creationId xmlns:p14="http://schemas.microsoft.com/office/powerpoint/2010/main" val="3451966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80">
                                          <p:stCondLst>
                                            <p:cond delay="0"/>
                                          </p:stCondLst>
                                        </p:cTn>
                                        <p:tgtEl>
                                          <p:spTgt spid="3"/>
                                        </p:tgtEl>
                                      </p:cBhvr>
                                    </p:animEffect>
                                    <p:anim calcmode="lin" valueType="num">
                                      <p:cBhvr>
                                        <p:cTn id="3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gtEl>
                                      </p:cBhvr>
                                      <p:to x="100000" y="60000"/>
                                    </p:animScale>
                                    <p:animScale>
                                      <p:cBhvr>
                                        <p:cTn id="41" dur="166" decel="50000">
                                          <p:stCondLst>
                                            <p:cond delay="676"/>
                                          </p:stCondLst>
                                        </p:cTn>
                                        <p:tgtEl>
                                          <p:spTgt spid="3"/>
                                        </p:tgtEl>
                                      </p:cBhvr>
                                      <p:to x="100000" y="100000"/>
                                    </p:animScale>
                                    <p:animScale>
                                      <p:cBhvr>
                                        <p:cTn id="42" dur="26">
                                          <p:stCondLst>
                                            <p:cond delay="1312"/>
                                          </p:stCondLst>
                                        </p:cTn>
                                        <p:tgtEl>
                                          <p:spTgt spid="3"/>
                                        </p:tgtEl>
                                      </p:cBhvr>
                                      <p:to x="100000" y="80000"/>
                                    </p:animScale>
                                    <p:animScale>
                                      <p:cBhvr>
                                        <p:cTn id="43" dur="166" decel="50000">
                                          <p:stCondLst>
                                            <p:cond delay="1338"/>
                                          </p:stCondLst>
                                        </p:cTn>
                                        <p:tgtEl>
                                          <p:spTgt spid="3"/>
                                        </p:tgtEl>
                                      </p:cBhvr>
                                      <p:to x="100000" y="100000"/>
                                    </p:animScale>
                                    <p:animScale>
                                      <p:cBhvr>
                                        <p:cTn id="44" dur="26">
                                          <p:stCondLst>
                                            <p:cond delay="1642"/>
                                          </p:stCondLst>
                                        </p:cTn>
                                        <p:tgtEl>
                                          <p:spTgt spid="3"/>
                                        </p:tgtEl>
                                      </p:cBhvr>
                                      <p:to x="100000" y="90000"/>
                                    </p:animScale>
                                    <p:animScale>
                                      <p:cBhvr>
                                        <p:cTn id="45" dur="166" decel="50000">
                                          <p:stCondLst>
                                            <p:cond delay="1668"/>
                                          </p:stCondLst>
                                        </p:cTn>
                                        <p:tgtEl>
                                          <p:spTgt spid="3"/>
                                        </p:tgtEl>
                                      </p:cBhvr>
                                      <p:to x="100000" y="100000"/>
                                    </p:animScale>
                                    <p:animScale>
                                      <p:cBhvr>
                                        <p:cTn id="46" dur="26">
                                          <p:stCondLst>
                                            <p:cond delay="1808"/>
                                          </p:stCondLst>
                                        </p:cTn>
                                        <p:tgtEl>
                                          <p:spTgt spid="3"/>
                                        </p:tgtEl>
                                      </p:cBhvr>
                                      <p:to x="100000" y="95000"/>
                                    </p:animScale>
                                    <p:animScale>
                                      <p:cBhvr>
                                        <p:cTn id="47" dur="166" decel="50000">
                                          <p:stCondLst>
                                            <p:cond delay="1834"/>
                                          </p:stCondLst>
                                        </p:cTn>
                                        <p:tgtEl>
                                          <p:spTgt spid="3"/>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par>
                                <p:cTn id="67" presetID="22" presetClass="entr" presetSubtype="4"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537496"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2288</Words>
  <Application>Microsoft Office PowerPoint</Application>
  <PresentationFormat>Widescreen</PresentationFormat>
  <Paragraphs>195</Paragraphs>
  <Slides>44</Slides>
  <Notes>22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44</vt:i4>
      </vt:variant>
    </vt:vector>
  </HeadingPairs>
  <TitlesOfParts>
    <vt:vector size="62" baseType="lpstr">
      <vt:lpstr>等线</vt:lpstr>
      <vt:lpstr>等线 Light</vt:lpstr>
      <vt:lpstr>Microsoft YaHei</vt:lpstr>
      <vt:lpstr>Microsoft YaHei</vt:lpstr>
      <vt:lpstr>Arial</vt:lpstr>
      <vt:lpstr>Arial-Rounded</vt:lpstr>
      <vt:lpstr>Calibri</vt:lpstr>
      <vt:lpstr>Calibri Light</vt:lpstr>
      <vt:lpstr>Gloria Hallelujah</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Nguyen</cp:lastModifiedBy>
  <cp:revision>27</cp:revision>
  <dcterms:created xsi:type="dcterms:W3CDTF">2022-06-25T06:18:34Z</dcterms:created>
  <dcterms:modified xsi:type="dcterms:W3CDTF">2022-10-12T15:49:30Z</dcterms:modified>
</cp:coreProperties>
</file>