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3"/>
  </p:notesMasterIdLst>
  <p:sldIdLst>
    <p:sldId id="1571" r:id="rId4"/>
    <p:sldId id="300" r:id="rId5"/>
    <p:sldId id="301" r:id="rId6"/>
    <p:sldId id="302" r:id="rId7"/>
    <p:sldId id="303" r:id="rId8"/>
    <p:sldId id="304" r:id="rId9"/>
    <p:sldId id="1549" r:id="rId10"/>
    <p:sldId id="1550" r:id="rId11"/>
    <p:sldId id="1551" r:id="rId12"/>
    <p:sldId id="1555" r:id="rId13"/>
    <p:sldId id="1556" r:id="rId14"/>
    <p:sldId id="1572" r:id="rId15"/>
    <p:sldId id="1573" r:id="rId16"/>
    <p:sldId id="1557" r:id="rId17"/>
    <p:sldId id="1559" r:id="rId18"/>
    <p:sldId id="1552" r:id="rId19"/>
    <p:sldId id="1574" r:id="rId20"/>
    <p:sldId id="1575" r:id="rId21"/>
    <p:sldId id="1558" r:id="rId22"/>
    <p:sldId id="1578" r:id="rId23"/>
    <p:sldId id="1576" r:id="rId24"/>
    <p:sldId id="1577" r:id="rId25"/>
    <p:sldId id="1569" r:id="rId26"/>
    <p:sldId id="1579" r:id="rId27"/>
    <p:sldId id="1580" r:id="rId28"/>
    <p:sldId id="1560" r:id="rId29"/>
    <p:sldId id="1581" r:id="rId30"/>
    <p:sldId id="1561" r:id="rId31"/>
    <p:sldId id="15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84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17</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22</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25</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2022/10/13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a:extLst>
              <a:ext uri="{FF2B5EF4-FFF2-40B4-BE49-F238E27FC236}">
                <a16:creationId xmlns:a16="http://schemas.microsoft.com/office/drawing/2014/main" id="{3D48673B-C6AA-4229-948C-5FF69578CAB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10/13/2022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pic>
        <p:nvPicPr>
          <p:cNvPr id="7" name="Picture 6">
            <a:extLst>
              <a:ext uri="{FF2B5EF4-FFF2-40B4-BE49-F238E27FC236}">
                <a16:creationId xmlns:a16="http://schemas.microsoft.com/office/drawing/2014/main" id="{ABDC43DE-E7C1-4EE2-AE82-7523153FCA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slide" Target="slide3.xml"/><Relationship Id="rId7" Type="http://schemas.openxmlformats.org/officeDocument/2006/relationships/image" Target="../media/image9.png"/><Relationship Id="rId12" Type="http://schemas.openxmlformats.org/officeDocument/2006/relationships/slide" Target="slide6.xml"/><Relationship Id="rId2" Type="http://schemas.openxmlformats.org/officeDocument/2006/relationships/image" Target="../media/image7.jpeg"/><Relationship Id="rId16"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2.GIF"/><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640</Words>
  <Application>Microsoft Office PowerPoint</Application>
  <PresentationFormat>Widescreen</PresentationFormat>
  <Paragraphs>188</Paragraphs>
  <Slides>29</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微软雅黑</vt:lpstr>
      <vt:lpstr>Arial</vt:lpstr>
      <vt:lpstr>Arial-Rounded</vt:lpstr>
      <vt:lpstr>Calibri</vt:lpstr>
      <vt:lpstr>Coiny</vt:lpstr>
      <vt:lpstr>Georgia</vt:lpstr>
      <vt:lpstr>Quicksand</vt:lpstr>
      <vt:lpstr>字体视界-遇见字体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Nguyen</cp:lastModifiedBy>
  <cp:revision>29</cp:revision>
  <dcterms:created xsi:type="dcterms:W3CDTF">2022-07-21T06:30:32Z</dcterms:created>
  <dcterms:modified xsi:type="dcterms:W3CDTF">2022-10-13T03:22:12Z</dcterms:modified>
</cp:coreProperties>
</file>