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13" r:id="rId3"/>
    <p:sldMasterId id="2147483731" r:id="rId4"/>
    <p:sldMasterId id="2147483736" r:id="rId5"/>
    <p:sldMasterId id="2147483749" r:id="rId6"/>
  </p:sldMasterIdLst>
  <p:notesMasterIdLst>
    <p:notesMasterId r:id="rId34"/>
  </p:notesMasterIdLst>
  <p:sldIdLst>
    <p:sldId id="523" r:id="rId7"/>
    <p:sldId id="295" r:id="rId8"/>
    <p:sldId id="3173" r:id="rId9"/>
    <p:sldId id="256" r:id="rId10"/>
    <p:sldId id="298" r:id="rId11"/>
    <p:sldId id="411" r:id="rId12"/>
    <p:sldId id="303" r:id="rId13"/>
    <p:sldId id="272" r:id="rId14"/>
    <p:sldId id="270" r:id="rId15"/>
    <p:sldId id="2007577144" r:id="rId16"/>
    <p:sldId id="2007577141" r:id="rId17"/>
    <p:sldId id="366" r:id="rId18"/>
    <p:sldId id="290" r:id="rId19"/>
    <p:sldId id="3177" r:id="rId20"/>
    <p:sldId id="2007577139" r:id="rId21"/>
    <p:sldId id="2007577142" r:id="rId22"/>
    <p:sldId id="315" r:id="rId23"/>
    <p:sldId id="301" r:id="rId24"/>
    <p:sldId id="319" r:id="rId25"/>
    <p:sldId id="320" r:id="rId26"/>
    <p:sldId id="352" r:id="rId27"/>
    <p:sldId id="353" r:id="rId28"/>
    <p:sldId id="302" r:id="rId29"/>
    <p:sldId id="2007577140" r:id="rId30"/>
    <p:sldId id="2007577143" r:id="rId31"/>
    <p:sldId id="267" r:id="rId32"/>
    <p:sldId id="325" r:id="rId33"/>
  </p:sldIdLst>
  <p:sldSz cx="12192000" cy="6858000"/>
  <p:notesSz cx="6858000" cy="9144000"/>
  <p:embeddedFontLst>
    <p:embeddedFont>
      <p:font typeface="#9Slide03 AmpleSoft Bold" panose="020B0604020202020204" charset="0"/>
      <p:regular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Nunito Black" panose="020B0604020202020204" charset="0"/>
      <p:bold r:id="rId38"/>
      <p:boldItalic r:id="rId39"/>
    </p:embeddedFont>
    <p:embeddedFont>
      <p:font typeface="站酷快乐体2016修订版" panose="020B0604020202020204" charset="-122"/>
      <p:regular r:id="rId40"/>
    </p:embeddedFont>
    <p:embeddedFont>
      <p:font typeface="Arial-SGK-TV" panose="020B0604020202020204" charset="0"/>
      <p:regular r:id="rId41"/>
      <p:bold r:id="rId42"/>
      <p:italic r:id="rId43"/>
    </p:embeddedFont>
    <p:embeddedFont>
      <p:font typeface="SimSun" panose="02010600030101010101" pitchFamily="2" charset="-122"/>
      <p:regular r:id="rId44"/>
    </p:embeddedFont>
    <p:embeddedFont>
      <p:font typeface="UVN Banh Mi" pitchFamily="2" charset="0"/>
      <p:regular r:id="rId45"/>
    </p:embeddedFont>
    <p:embeddedFont>
      <p:font typeface="等线" panose="020B0604020202020204" charset="-122"/>
      <p:regular r:id="rId46"/>
      <p:bold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Sriracha" panose="020B0604020202020204" charset="-34"/>
      <p:regular r:id="rId52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5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8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2961D6-F670-4712-AED8-7BFBF345629E}"/>
              </a:ext>
            </a:extLst>
          </p:cNvPr>
          <p:cNvSpPr/>
          <p:nvPr userDrawn="1"/>
        </p:nvSpPr>
        <p:spPr>
          <a:xfrm>
            <a:off x="397393" y="659757"/>
            <a:ext cx="11397211" cy="56831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2" y="5839316"/>
            <a:ext cx="6701741" cy="101868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6701743" y="5839316"/>
            <a:ext cx="5092861" cy="1018685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11794603" y="5845160"/>
            <a:ext cx="397399" cy="1018685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8AD28F-EDF3-4331-9D3B-FBBFE2298BAC}"/>
              </a:ext>
            </a:extLst>
          </p:cNvPr>
          <p:cNvSpPr/>
          <p:nvPr userDrawn="1"/>
        </p:nvSpPr>
        <p:spPr>
          <a:xfrm>
            <a:off x="2415249" y="335667"/>
            <a:ext cx="7361499" cy="65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id="{E12D30BC-1202-44E6-9EA5-FEE382CDC73C}"/>
              </a:ext>
            </a:extLst>
          </p:cNvPr>
          <p:cNvSpPr txBox="1"/>
          <p:nvPr userDrawn="1"/>
        </p:nvSpPr>
        <p:spPr>
          <a:xfrm>
            <a:off x="3483118" y="365110"/>
            <a:ext cx="522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60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3200" b="0" i="0" u="none" strike="noStrike" kern="1200" cap="none" spc="60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8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8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2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18/01/2024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19.png"/><Relationship Id="rId3" Type="http://schemas.openxmlformats.org/officeDocument/2006/relationships/tags" Target="../tags/tag25.xml"/><Relationship Id="rId21" Type="http://schemas.openxmlformats.org/officeDocument/2006/relationships/image" Target="../media/image22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32.xml"/><Relationship Id="rId19" Type="http://schemas.openxmlformats.org/officeDocument/2006/relationships/image" Target="../media/image20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9.png"/><Relationship Id="rId3" Type="http://schemas.openxmlformats.org/officeDocument/2006/relationships/tags" Target="../tags/tag35.xml"/><Relationship Id="rId21" Type="http://schemas.openxmlformats.org/officeDocument/2006/relationships/image" Target="../media/image22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3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42.xml"/><Relationship Id="rId19" Type="http://schemas.openxmlformats.org/officeDocument/2006/relationships/image" Target="../media/image20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gif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slide" Target="slide1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gif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9.png"/><Relationship Id="rId3" Type="http://schemas.openxmlformats.org/officeDocument/2006/relationships/tags" Target="../tags/tag5.xml"/><Relationship Id="rId21" Type="http://schemas.openxmlformats.org/officeDocument/2006/relationships/image" Target="../media/image22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12.xml"/><Relationship Id="rId19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19.png"/><Relationship Id="rId3" Type="http://schemas.openxmlformats.org/officeDocument/2006/relationships/tags" Target="../tags/tag15.xml"/><Relationship Id="rId21" Type="http://schemas.openxmlformats.org/officeDocument/2006/relationships/image" Target="../media/image22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22.xml"/><Relationship Id="rId19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54" y="-1892396"/>
            <a:ext cx="5803295" cy="1037863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28801" y="1205347"/>
            <a:ext cx="8423564" cy="4525824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2363009"/>
            <a:ext cx="12192003" cy="4561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469042" y="1488852"/>
            <a:ext cx="11143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023433" y="3296920"/>
            <a:ext cx="214513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LỚP 3A5</a:t>
            </a: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814237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563769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747562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824785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2212422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824785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530431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342F4-7F4E-A470-6BD0-F187D47D19F0}"/>
              </a:ext>
            </a:extLst>
          </p:cNvPr>
          <p:cNvCxnSpPr/>
          <p:nvPr/>
        </p:nvCxnSpPr>
        <p:spPr>
          <a:xfrm flipH="1">
            <a:off x="1915119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593842" y="136320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6192788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7888A8-FC72-3481-EA3A-7AD7574147E9}"/>
              </a:ext>
            </a:extLst>
          </p:cNvPr>
          <p:cNvCxnSpPr/>
          <p:nvPr/>
        </p:nvCxnSpPr>
        <p:spPr>
          <a:xfrm flipH="1">
            <a:off x="5882166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3E1777-F586-D5CD-575F-4BBE96D54664}"/>
              </a:ext>
            </a:extLst>
          </p:cNvPr>
          <p:cNvCxnSpPr/>
          <p:nvPr/>
        </p:nvCxnSpPr>
        <p:spPr>
          <a:xfrm flipH="1">
            <a:off x="6163516" y="300037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527167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882165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815490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848827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10075611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454317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89782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878BD4-931B-E9B7-F4CE-427597608CA0}"/>
              </a:ext>
            </a:extLst>
          </p:cNvPr>
          <p:cNvCxnSpPr/>
          <p:nvPr/>
        </p:nvCxnSpPr>
        <p:spPr>
          <a:xfrm flipH="1">
            <a:off x="9618700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26700"/>
              </p:ext>
            </p:extLst>
          </p:nvPr>
        </p:nvGraphicFramePr>
        <p:xfrm>
          <a:off x="781879" y="2033371"/>
          <a:ext cx="10053429" cy="180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143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635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1741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9788" y="1103748"/>
            <a:ext cx="3173187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dream</a:t>
            </a:r>
            <a:endParaRPr kumimoji="0" lang="zh-CN" altLang="en-US" sz="3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3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7"/>
            <a:ext cx="2049767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68" y="157280"/>
            <a:ext cx="8756816" cy="52569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265372" y="1914948"/>
            <a:ext cx="7516489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95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Ôn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cũ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4721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63875" y="171039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82479" y="1625630"/>
            <a:ext cx="5081396" cy="4012769"/>
            <a:chOff x="504259" y="126289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224525" y="2792226"/>
              <a:ext cx="22963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Nội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dung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bài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thơ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lang="zh-CN" altLang="en-US" sz="2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6601" y="1691207"/>
            <a:ext cx="6250489" cy="336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17411" y="404658"/>
            <a:ext cx="1337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aCamChuong[1]">
            <a:extLst>
              <a:ext uri="{FF2B5EF4-FFF2-40B4-BE49-F238E27FC236}">
                <a16:creationId xmlns:a16="http://schemas.microsoft.com/office/drawing/2014/main" id="{5768D7A2-31D9-4A6D-B5F8-294733CE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2467528"/>
            <a:ext cx="2133600" cy="1722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28907567_269b995a0d[1]">
            <a:extLst>
              <a:ext uri="{FF2B5EF4-FFF2-40B4-BE49-F238E27FC236}">
                <a16:creationId xmlns:a16="http://schemas.microsoft.com/office/drawing/2014/main" id="{F7114871-5B65-4299-849C-465F12BC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12" y="2470703"/>
            <a:ext cx="2057400" cy="17478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a-mau-don-2[1]">
            <a:extLst>
              <a:ext uri="{FF2B5EF4-FFF2-40B4-BE49-F238E27FC236}">
                <a16:creationId xmlns:a16="http://schemas.microsoft.com/office/drawing/2014/main" id="{4F6F1EC8-49FE-4FA9-9FEC-E7CE9636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4293154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oaNhai3[1]">
            <a:extLst>
              <a:ext uri="{FF2B5EF4-FFF2-40B4-BE49-F238E27FC236}">
                <a16:creationId xmlns:a16="http://schemas.microsoft.com/office/drawing/2014/main" id="{1C290F4A-5D85-4010-B6B8-D226D42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418" r="12666" b="7275"/>
          <a:stretch>
            <a:fillRect/>
          </a:stretch>
        </p:blipFill>
        <p:spPr bwMode="auto">
          <a:xfrm>
            <a:off x="3778112" y="4283628"/>
            <a:ext cx="2057400" cy="1911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48ecc2e0_hoalan%20cho%20dau-1288966192-1231209358[1]">
            <a:extLst>
              <a:ext uri="{FF2B5EF4-FFF2-40B4-BE49-F238E27FC236}">
                <a16:creationId xmlns:a16="http://schemas.microsoft.com/office/drawing/2014/main" id="{395D5B05-3E9F-4FA3-A978-A53814B5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75" y="2470703"/>
            <a:ext cx="21336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lowers_053">
            <a:extLst>
              <a:ext uri="{FF2B5EF4-FFF2-40B4-BE49-F238E27FC236}">
                <a16:creationId xmlns:a16="http://schemas.microsoft.com/office/drawing/2014/main" id="{94A7D456-BC0B-4D3E-99F9-342526F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6667" r="17969" b="3125"/>
          <a:stretch>
            <a:fillRect/>
          </a:stretch>
        </p:blipFill>
        <p:spPr bwMode="auto">
          <a:xfrm>
            <a:off x="8278675" y="2472291"/>
            <a:ext cx="2209800" cy="1770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142-1667-dau-massage-hoa-sen[2]">
            <a:extLst>
              <a:ext uri="{FF2B5EF4-FFF2-40B4-BE49-F238E27FC236}">
                <a16:creationId xmlns:a16="http://schemas.microsoft.com/office/drawing/2014/main" id="{296DEE52-C4B1-4CB3-9BEE-88ADCFD0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37543"/>
          <a:stretch>
            <a:fillRect/>
          </a:stretch>
        </p:blipFill>
        <p:spPr bwMode="auto">
          <a:xfrm>
            <a:off x="6068875" y="4278867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oasen[4]">
            <a:extLst>
              <a:ext uri="{FF2B5EF4-FFF2-40B4-BE49-F238E27FC236}">
                <a16:creationId xmlns:a16="http://schemas.microsoft.com/office/drawing/2014/main" id="{55E44DB5-9520-4634-B520-4FB38D37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5" y="4289979"/>
            <a:ext cx="2209800" cy="187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5" name="Picture 13" descr="Entertainment-02-june">
            <a:extLst>
              <a:ext uri="{FF2B5EF4-FFF2-40B4-BE49-F238E27FC236}">
                <a16:creationId xmlns:a16="http://schemas.microsoft.com/office/drawing/2014/main" id="{E5126AB9-B314-4875-8BF5-4C478FBB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7" y="705403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Star-05-june">
            <a:hlinkClick r:id="rId12" action="ppaction://hlinksldjump"/>
            <a:extLst>
              <a:ext uri="{FF2B5EF4-FFF2-40B4-BE49-F238E27FC236}">
                <a16:creationId xmlns:a16="http://schemas.microsoft.com/office/drawing/2014/main" id="{004317CE-B544-460E-8EBD-46943911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52284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5414889" y="3382238"/>
            <a:ext cx="1083849" cy="1003255"/>
            <a:chOff x="5690161" y="4082829"/>
            <a:chExt cx="1623352" cy="1502638"/>
          </a:xfrm>
        </p:grpSpPr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2" name="Wave 27">
            <a:extLst>
              <a:ext uri="{FF2B5EF4-FFF2-40B4-BE49-F238E27FC236}">
                <a16:creationId xmlns:a16="http://schemas.microsoft.com/office/drawing/2014/main" id="{DB8B1574-7ADC-C659-873F-9C2C9CB303E1}"/>
              </a:ext>
            </a:extLst>
          </p:cNvPr>
          <p:cNvSpPr/>
          <p:nvPr/>
        </p:nvSpPr>
        <p:spPr>
          <a:xfrm>
            <a:off x="316089" y="466796"/>
            <a:ext cx="2304256" cy="1023239"/>
          </a:xfrm>
          <a:custGeom>
            <a:avLst/>
            <a:gdLst>
              <a:gd name="connsiteX0" fmla="*/ 282502 w 2304256"/>
              <a:gd name="connsiteY0" fmla="*/ 127905 h 1023239"/>
              <a:gd name="connsiteX1" fmla="*/ 2304256 w 2304256"/>
              <a:gd name="connsiteY1" fmla="*/ 127905 h 1023239"/>
              <a:gd name="connsiteX2" fmla="*/ 2021754 w 2304256"/>
              <a:gd name="connsiteY2" fmla="*/ 895334 h 1023239"/>
              <a:gd name="connsiteX3" fmla="*/ 0 w 2304256"/>
              <a:gd name="connsiteY3" fmla="*/ 895334 h 1023239"/>
              <a:gd name="connsiteX4" fmla="*/ 282502 w 2304256"/>
              <a:gd name="connsiteY4" fmla="*/ 127905 h 102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1023239" fill="none" extrusionOk="0">
                <a:moveTo>
                  <a:pt x="282502" y="127905"/>
                </a:moveTo>
                <a:cubicBezTo>
                  <a:pt x="857275" y="-260715"/>
                  <a:pt x="1616703" y="546471"/>
                  <a:pt x="2304256" y="127905"/>
                </a:cubicBezTo>
                <a:cubicBezTo>
                  <a:pt x="2248915" y="292439"/>
                  <a:pt x="2127685" y="705967"/>
                  <a:pt x="2021754" y="895334"/>
                </a:cubicBezTo>
                <a:cubicBezTo>
                  <a:pt x="1458427" y="1255458"/>
                  <a:pt x="646222" y="476191"/>
                  <a:pt x="0" y="895334"/>
                </a:cubicBezTo>
                <a:cubicBezTo>
                  <a:pt x="132405" y="557023"/>
                  <a:pt x="257977" y="222587"/>
                  <a:pt x="282502" y="127905"/>
                </a:cubicBezTo>
                <a:close/>
              </a:path>
              <a:path w="2304256" h="1023239" stroke="0" extrusionOk="0">
                <a:moveTo>
                  <a:pt x="282502" y="127905"/>
                </a:moveTo>
                <a:cubicBezTo>
                  <a:pt x="994356" y="-362815"/>
                  <a:pt x="1614869" y="443200"/>
                  <a:pt x="2304256" y="127905"/>
                </a:cubicBezTo>
                <a:cubicBezTo>
                  <a:pt x="2119675" y="442181"/>
                  <a:pt x="2097059" y="773576"/>
                  <a:pt x="2021754" y="895334"/>
                </a:cubicBezTo>
                <a:cubicBezTo>
                  <a:pt x="1399916" y="1246067"/>
                  <a:pt x="647488" y="555100"/>
                  <a:pt x="0" y="895334"/>
                </a:cubicBezTo>
                <a:cubicBezTo>
                  <a:pt x="92174" y="523809"/>
                  <a:pt x="141424" y="431314"/>
                  <a:pt x="282502" y="12790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/>
            <a:r>
              <a:rPr lang="en-US" sz="2086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11123" y="349509"/>
            <a:ext cx="4840676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2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2975" y="1759473"/>
            <a:ext cx="10907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C52438-95E0-4456-98FB-07DB68C4D45D}"/>
              </a:ext>
            </a:extLst>
          </p:cNvPr>
          <p:cNvSpPr txBox="1"/>
          <p:nvPr/>
        </p:nvSpPr>
        <p:spPr>
          <a:xfrm>
            <a:off x="848139" y="39233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C91609-F393-4DA8-BBE9-E28A3D4CFBE5}"/>
              </a:ext>
            </a:extLst>
          </p:cNvPr>
          <p:cNvSpPr txBox="1"/>
          <p:nvPr/>
        </p:nvSpPr>
        <p:spPr>
          <a:xfrm>
            <a:off x="752975" y="4831835"/>
            <a:ext cx="9238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Office PowerPoint</Application>
  <PresentationFormat>Widescreen</PresentationFormat>
  <Paragraphs>207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庞门正道标题体</vt:lpstr>
      <vt:lpstr>#9Slide03 AmpleSoft Bold</vt:lpstr>
      <vt:lpstr>Microsoft YaHei</vt:lpstr>
      <vt:lpstr>Nunito Black</vt:lpstr>
      <vt:lpstr>Times New Roman</vt:lpstr>
      <vt:lpstr>华康海报体W12</vt:lpstr>
      <vt:lpstr>站酷快乐体2016修订版</vt:lpstr>
      <vt:lpstr>Arial-SGK-TV</vt:lpstr>
      <vt:lpstr>AvantGarde</vt:lpstr>
      <vt:lpstr>Arial</vt:lpstr>
      <vt:lpstr>SimSun</vt:lpstr>
      <vt:lpstr>UVN Banh Mi</vt:lpstr>
      <vt:lpstr>Baloo 2 Medium</vt:lpstr>
      <vt:lpstr>等线</vt:lpstr>
      <vt:lpstr>Baloo 2 SemiBold</vt:lpstr>
      <vt:lpstr>UTM Avo</vt:lpstr>
      <vt:lpstr>Helvetica</vt:lpstr>
      <vt:lpstr>Sriracha</vt:lpstr>
      <vt:lpstr>Microsoft YaHei</vt:lpstr>
      <vt:lpstr>Calibri</vt:lpstr>
      <vt:lpstr>#9Slide03 Arima Madurai Black</vt:lpstr>
      <vt:lpstr>Office 主题</vt:lpstr>
      <vt:lpstr>6_Office 主题</vt:lpstr>
      <vt:lpstr>千图网海量PPT模板www.58pic.com​​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2024-01-18T02:45:43Z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