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Chewy" panose="020B0604020202020204" charset="0"/>
      <p:regular r:id="rId34"/>
    </p:embeddedFont>
    <p:embeddedFont>
      <p:font typeface="Inconsolata" panose="020B0604020202020204" charset="0"/>
      <p:regular r:id="rId35"/>
    </p:embeddedFont>
    <p:embeddedFont>
      <p:font typeface="Maven Pro" panose="020B0604020202020204" charset="0"/>
      <p:regular r:id="rId36"/>
      <p:bold r:id="rId37"/>
    </p:embeddedFont>
    <p:embeddedFont>
      <p:font typeface="Montserrat" panose="02000505000000020004" pitchFamily="2" charset="0"/>
      <p:regular r:id="rId38"/>
      <p:bold r:id="rId39"/>
      <p:italic r:id="rId40"/>
      <p:boldItalic r:id="rId41"/>
    </p:embeddedFont>
    <p:embeddedFont>
      <p:font typeface="Nunito" panose="000005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0" d="100"/>
          <a:sy n="60" d="100"/>
        </p:scale>
        <p:origin x="8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</a:t>
            </a:r>
            <a:r>
              <a:rPr lang="en-US" b="0" dirty="0" err="1"/>
              <a:t>Hà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theo dõi trong sách, phát hiện từ ngữ khó đọc, khó hiểu nhé!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>
                <a:latin typeface="+mj-lt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2452</Words>
  <Application>Microsoft Office PowerPoint</Application>
  <PresentationFormat>Custom</PresentationFormat>
  <Paragraphs>207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Nunito</vt:lpstr>
      <vt:lpstr>Montserrat</vt:lpstr>
      <vt:lpstr>Arial</vt:lpstr>
      <vt:lpstr>Times New Roman</vt:lpstr>
      <vt:lpstr>Chewy</vt:lpstr>
      <vt:lpstr>Inconsolata</vt:lpstr>
      <vt:lpstr>Maven Pro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Administrator</cp:lastModifiedBy>
  <cp:revision>53</cp:revision>
  <dcterms:modified xsi:type="dcterms:W3CDTF">2022-08-11T21:46:13Z</dcterms:modified>
</cp:coreProperties>
</file>