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310" r:id="rId4"/>
    <p:sldId id="269" r:id="rId5"/>
    <p:sldId id="281" r:id="rId6"/>
    <p:sldId id="311" r:id="rId7"/>
    <p:sldId id="300" r:id="rId8"/>
    <p:sldId id="312" r:id="rId9"/>
    <p:sldId id="313" r:id="rId10"/>
    <p:sldId id="314" r:id="rId11"/>
    <p:sldId id="315" r:id="rId12"/>
    <p:sldId id="316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1DA7-B127-452D-A1E0-DB5F5EB27F97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BA35-7E53-47D6-B3B1-526DBAE7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8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3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8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6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18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7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3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15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9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6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063" y="235037"/>
            <a:ext cx="1454063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558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05740" y="298450"/>
            <a:ext cx="11781155" cy="6431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2422D3-25E6-4ACB-8411-748F9C4F67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92" y="0"/>
            <a:ext cx="989474" cy="9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4B728-183A-400E-B702-162C142EA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286440" y="-922976"/>
            <a:ext cx="13549516" cy="7647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71B2C-0B87-424F-9E31-974837FD4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491" y="687610"/>
            <a:ext cx="3194581" cy="107298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5FA76D8-1AFE-4594-BB04-1B2B92513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87" y="3831815"/>
            <a:ext cx="3548653" cy="3548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BC2AD-3294-4EE6-A25E-75131341AD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00" y="3428682"/>
            <a:ext cx="3857356" cy="3857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3F37F1-C11C-44D6-8E1A-5BA7AD68309D}"/>
              </a:ext>
            </a:extLst>
          </p:cNvPr>
          <p:cNvSpPr/>
          <p:nvPr/>
        </p:nvSpPr>
        <p:spPr>
          <a:xfrm>
            <a:off x="1578759" y="3743945"/>
            <a:ext cx="10024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TÍCH CỰC HOÀN THÀNH NHIỆM VỤ</a:t>
            </a:r>
            <a:endParaRPr lang="vi-VN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4645B5-F4A4-416A-A00D-2230AA84A770}"/>
              </a:ext>
            </a:extLst>
          </p:cNvPr>
          <p:cNvSpPr/>
          <p:nvPr/>
        </p:nvSpPr>
        <p:spPr>
          <a:xfrm>
            <a:off x="1476209" y="2509096"/>
            <a:ext cx="1002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 CỰC HOÀN THÀNH NHIỆM VỤ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85C81-DF2B-4C91-BCCC-3C19062CB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888" y="1418844"/>
            <a:ext cx="6739113" cy="53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7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0677F4-37C5-4C43-86B7-EEDC46C44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237" y="1495182"/>
            <a:ext cx="8858994" cy="49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7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B4954-5A8D-48AF-B252-D8431D05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274" y="1724346"/>
            <a:ext cx="8382406" cy="43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7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22" y="2075096"/>
            <a:ext cx="6170382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19" y="2456427"/>
            <a:ext cx="4401573" cy="44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1093423" y="-304800"/>
            <a:ext cx="11117542" cy="669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28" y="993914"/>
            <a:ext cx="6168252" cy="616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968BD-9A22-40BE-936C-E93971D5A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985" y="3024548"/>
            <a:ext cx="5883150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F8668F-E660-4918-B4C7-8F1E2621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300585"/>
            <a:ext cx="10587789" cy="62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4847208" y="-77274"/>
            <a:ext cx="7210601" cy="477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829" y="-465995"/>
            <a:ext cx="8712941" cy="8712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26" y="4076171"/>
            <a:ext cx="5689584" cy="3200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64C4C3-D4A9-4D04-BDFD-B246846B1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559" y="1754808"/>
            <a:ext cx="4919898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909189" y="424505"/>
            <a:ext cx="9793932" cy="857604"/>
            <a:chOff x="1229832" y="2260106"/>
            <a:chExt cx="7345449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647CD7-CE29-47EE-BF61-98E93C5D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3" y="1658473"/>
            <a:ext cx="9931077" cy="4904235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3C41E963-ED85-4598-B2C6-99A235A34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3833983" y="5070596"/>
            <a:ext cx="1247981" cy="10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36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909189" y="424505"/>
            <a:ext cx="9793932" cy="857604"/>
            <a:chOff x="1229832" y="2260106"/>
            <a:chExt cx="7345449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A651F4-771A-47EC-B9B0-CC1115B5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8" y="1268471"/>
            <a:ext cx="10633324" cy="5032566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6F624C67-49C6-4D35-97D7-D81CD547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4122740" y="5061208"/>
            <a:ext cx="1247981" cy="1056640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9ADDB9B3-E944-40C6-91A7-700431380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8518278" y="5061208"/>
            <a:ext cx="1247981" cy="10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9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2C7FAB7-E4FB-4250-870B-CD192828A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34" y="909538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1B9703-8400-4896-94E4-5DC64D802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828" y="1621626"/>
            <a:ext cx="9246288" cy="46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7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179548-325E-4322-BE6E-640C27B3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80" y="1418845"/>
            <a:ext cx="10555706" cy="5038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3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9083A9-1CA3-4439-882F-3F7AA651F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229" y="1419676"/>
            <a:ext cx="5954802" cy="51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5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222</Words>
  <Application>Microsoft Office PowerPoint</Application>
  <PresentationFormat>Widescreen</PresentationFormat>
  <Paragraphs>14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等线</vt:lpstr>
      <vt:lpstr>微软雅黑</vt:lpstr>
      <vt:lpstr>Arial</vt:lpstr>
      <vt:lpstr>Calibri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2022-07-11T07:44:40Z</dcterms:created>
  <dcterms:modified xsi:type="dcterms:W3CDTF">2022-08-11T22:28:32Z</dcterms:modified>
</cp:coreProperties>
</file>