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327" r:id="rId2"/>
    <p:sldId id="408" r:id="rId3"/>
    <p:sldId id="440" r:id="rId4"/>
    <p:sldId id="437" r:id="rId5"/>
    <p:sldId id="340" r:id="rId6"/>
  </p:sldIdLst>
  <p:sldSz cx="16276638" cy="9144000"/>
  <p:notesSz cx="6858000" cy="9144000"/>
  <p:custDataLst>
    <p:tags r:id="rId8"/>
  </p:custDataLst>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717550" indent="-260350" algn="l" rtl="0" eaLnBrk="0" fontAlgn="base" hangingPunct="0">
      <a:spcBef>
        <a:spcPct val="0"/>
      </a:spcBef>
      <a:spcAft>
        <a:spcPct val="0"/>
      </a:spcAft>
      <a:defRPr kern="1200">
        <a:solidFill>
          <a:schemeClr val="tx1"/>
        </a:solidFill>
        <a:latin typeface="Arial" charset="0"/>
        <a:ea typeface="+mn-ea"/>
        <a:cs typeface="+mn-cs"/>
      </a:defRPr>
    </a:lvl2pPr>
    <a:lvl3pPr marL="1436688" indent="-522288" algn="l" rtl="0" eaLnBrk="0" fontAlgn="base" hangingPunct="0">
      <a:spcBef>
        <a:spcPct val="0"/>
      </a:spcBef>
      <a:spcAft>
        <a:spcPct val="0"/>
      </a:spcAft>
      <a:defRPr kern="1200">
        <a:solidFill>
          <a:schemeClr val="tx1"/>
        </a:solidFill>
        <a:latin typeface="Arial" charset="0"/>
        <a:ea typeface="+mn-ea"/>
        <a:cs typeface="+mn-cs"/>
      </a:defRPr>
    </a:lvl3pPr>
    <a:lvl4pPr marL="2154238" indent="-782638" algn="l" rtl="0" eaLnBrk="0" fontAlgn="base" hangingPunct="0">
      <a:spcBef>
        <a:spcPct val="0"/>
      </a:spcBef>
      <a:spcAft>
        <a:spcPct val="0"/>
      </a:spcAft>
      <a:defRPr kern="1200">
        <a:solidFill>
          <a:schemeClr val="tx1"/>
        </a:solidFill>
        <a:latin typeface="Arial" charset="0"/>
        <a:ea typeface="+mn-ea"/>
        <a:cs typeface="+mn-cs"/>
      </a:defRPr>
    </a:lvl4pPr>
    <a:lvl5pPr marL="2873375" indent="-1044575"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512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3399"/>
    <a:srgbClr val="FF0066"/>
    <a:srgbClr val="FF7C80"/>
    <a:srgbClr val="0000CC"/>
    <a:srgbClr val="EDF6F7"/>
    <a:srgbClr val="FF6600"/>
    <a:srgbClr val="6600CC"/>
    <a:srgbClr val="3333FF"/>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876" autoAdjust="0"/>
    <p:restoredTop sz="94660"/>
  </p:normalViewPr>
  <p:slideViewPr>
    <p:cSldViewPr>
      <p:cViewPr varScale="1">
        <p:scale>
          <a:sx n="68" d="100"/>
          <a:sy n="68" d="100"/>
        </p:scale>
        <p:origin x="450" y="84"/>
      </p:cViewPr>
      <p:guideLst>
        <p:guide orient="horz" pos="2880"/>
        <p:guide pos="5127"/>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gs" Target="tags/tag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6451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10244" name="Rectangle 4"/>
          <p:cNvSpPr>
            <a:spLocks noGrp="1" noRot="1" noChangeAspect="1" noChangeArrowheads="1" noTextEdit="1"/>
          </p:cNvSpPr>
          <p:nvPr>
            <p:ph type="sldImg" idx="2"/>
          </p:nvPr>
        </p:nvSpPr>
        <p:spPr bwMode="auto">
          <a:xfrm>
            <a:off x="377825" y="685800"/>
            <a:ext cx="610235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451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451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6451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51C4FA25-5DD5-485C-BCD2-EF739D2A7194}" type="slidenum">
              <a:rPr lang="en-US" altLang="en-US"/>
              <a:pPr>
                <a:defRPr/>
              </a:pPr>
              <a:t>‹#›</a:t>
            </a:fld>
            <a:endParaRPr lang="en-US" altLang="en-US"/>
          </a:p>
        </p:txBody>
      </p:sp>
    </p:spTree>
    <p:extLst>
      <p:ext uri="{BB962C8B-B14F-4D97-AF65-F5344CB8AC3E}">
        <p14:creationId xmlns:p14="http://schemas.microsoft.com/office/powerpoint/2010/main" val="221386817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900" kern="1200">
        <a:solidFill>
          <a:schemeClr val="tx1"/>
        </a:solidFill>
        <a:latin typeface="Arial" charset="0"/>
        <a:ea typeface="+mn-ea"/>
        <a:cs typeface="+mn-cs"/>
      </a:defRPr>
    </a:lvl1pPr>
    <a:lvl2pPr marL="717550" algn="l" rtl="0" eaLnBrk="0" fontAlgn="base" hangingPunct="0">
      <a:spcBef>
        <a:spcPct val="30000"/>
      </a:spcBef>
      <a:spcAft>
        <a:spcPct val="0"/>
      </a:spcAft>
      <a:defRPr sz="1900" kern="1200">
        <a:solidFill>
          <a:schemeClr val="tx1"/>
        </a:solidFill>
        <a:latin typeface="Arial" charset="0"/>
        <a:ea typeface="+mn-ea"/>
        <a:cs typeface="+mn-cs"/>
      </a:defRPr>
    </a:lvl2pPr>
    <a:lvl3pPr marL="1436688" algn="l" rtl="0" eaLnBrk="0" fontAlgn="base" hangingPunct="0">
      <a:spcBef>
        <a:spcPct val="30000"/>
      </a:spcBef>
      <a:spcAft>
        <a:spcPct val="0"/>
      </a:spcAft>
      <a:defRPr sz="1900" kern="1200">
        <a:solidFill>
          <a:schemeClr val="tx1"/>
        </a:solidFill>
        <a:latin typeface="Arial" charset="0"/>
        <a:ea typeface="+mn-ea"/>
        <a:cs typeface="+mn-cs"/>
      </a:defRPr>
    </a:lvl3pPr>
    <a:lvl4pPr marL="2154238" algn="l" rtl="0" eaLnBrk="0" fontAlgn="base" hangingPunct="0">
      <a:spcBef>
        <a:spcPct val="30000"/>
      </a:spcBef>
      <a:spcAft>
        <a:spcPct val="0"/>
      </a:spcAft>
      <a:defRPr sz="1900" kern="1200">
        <a:solidFill>
          <a:schemeClr val="tx1"/>
        </a:solidFill>
        <a:latin typeface="Arial" charset="0"/>
        <a:ea typeface="+mn-ea"/>
        <a:cs typeface="+mn-cs"/>
      </a:defRPr>
    </a:lvl4pPr>
    <a:lvl5pPr marL="2873375" algn="l" rtl="0" eaLnBrk="0" fontAlgn="base" hangingPunct="0">
      <a:spcBef>
        <a:spcPct val="30000"/>
      </a:spcBef>
      <a:spcAft>
        <a:spcPct val="0"/>
      </a:spcAft>
      <a:defRPr sz="1900" kern="1200">
        <a:solidFill>
          <a:schemeClr val="tx1"/>
        </a:solidFill>
        <a:latin typeface="Arial" charset="0"/>
        <a:ea typeface="+mn-ea"/>
        <a:cs typeface="+mn-cs"/>
      </a:defRPr>
    </a:lvl5pPr>
    <a:lvl6pPr marL="3592220" algn="l" defTabSz="1436888" rtl="0" eaLnBrk="1" latinLnBrk="0" hangingPunct="1">
      <a:defRPr sz="1900" kern="1200">
        <a:solidFill>
          <a:schemeClr val="tx1"/>
        </a:solidFill>
        <a:latin typeface="+mn-lt"/>
        <a:ea typeface="+mn-ea"/>
        <a:cs typeface="+mn-cs"/>
      </a:defRPr>
    </a:lvl6pPr>
    <a:lvl7pPr marL="4310664" algn="l" defTabSz="1436888" rtl="0" eaLnBrk="1" latinLnBrk="0" hangingPunct="1">
      <a:defRPr sz="1900" kern="1200">
        <a:solidFill>
          <a:schemeClr val="tx1"/>
        </a:solidFill>
        <a:latin typeface="+mn-lt"/>
        <a:ea typeface="+mn-ea"/>
        <a:cs typeface="+mn-cs"/>
      </a:defRPr>
    </a:lvl7pPr>
    <a:lvl8pPr marL="5029109" algn="l" defTabSz="1436888" rtl="0" eaLnBrk="1" latinLnBrk="0" hangingPunct="1">
      <a:defRPr sz="1900" kern="1200">
        <a:solidFill>
          <a:schemeClr val="tx1"/>
        </a:solidFill>
        <a:latin typeface="+mn-lt"/>
        <a:ea typeface="+mn-ea"/>
        <a:cs typeface="+mn-cs"/>
      </a:defRPr>
    </a:lvl8pPr>
    <a:lvl9pPr marL="5747553" algn="l" defTabSz="1436888" rtl="0" eaLnBrk="1" latinLnBrk="0" hangingPunct="1">
      <a:defRPr sz="1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txBox="1">
            <a:spLocks noGrp="1" noChangeArrowheads="1"/>
          </p:cNvSpPr>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EB5B8007-F28A-4C3E-A48D-DDE012D8153F}" type="slidenum">
              <a:rPr lang="en-US" altLang="en-US" sz="1200">
                <a:cs typeface="Arial" charset="0"/>
              </a:rPr>
              <a:pPr algn="r" eaLnBrk="1" hangingPunct="1"/>
              <a:t>5</a:t>
            </a:fld>
            <a:endParaRPr lang="en-US" altLang="en-US" sz="1200">
              <a:cs typeface="Arial" charset="0"/>
            </a:endParaRPr>
          </a:p>
        </p:txBody>
      </p:sp>
      <p:sp>
        <p:nvSpPr>
          <p:cNvPr id="15363" name="Rectangle 2"/>
          <p:cNvSpPr>
            <a:spLocks noGrp="1" noRot="1" noChangeAspect="1" noChangeArrowheads="1" noTextEdit="1"/>
          </p:cNvSpPr>
          <p:nvPr>
            <p:ph type="sldImg"/>
          </p:nvPr>
        </p:nvSpPr>
        <p:spPr>
          <a:xfrm>
            <a:off x="377825" y="685800"/>
            <a:ext cx="6102350" cy="3429000"/>
          </a:xfrm>
          <a:ln/>
        </p:spPr>
      </p:sp>
      <p:sp>
        <p:nvSpPr>
          <p:cNvPr id="15364" name="Rectangle 3"/>
          <p:cNvSpPr>
            <a:spLocks noGrp="1" noChangeArrowheads="1"/>
          </p:cNvSpPr>
          <p:nvPr>
            <p:ph type="body" idx="1"/>
          </p:nvPr>
        </p:nvSpPr>
        <p:spPr>
          <a:noFill/>
        </p:spPr>
        <p:txBody>
          <a:bodyPr/>
          <a:lstStyle/>
          <a:p>
            <a:pPr eaLnBrk="1" hangingPunct="1"/>
            <a:endParaRPr lang="vi-VN" altLang="en-US" smtClean="0">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20748" y="2840569"/>
            <a:ext cx="13835142" cy="1960033"/>
          </a:xfrm>
        </p:spPr>
        <p:txBody>
          <a:bodyPr/>
          <a:lstStyle/>
          <a:p>
            <a:r>
              <a:rPr lang="en-US" smtClean="0"/>
              <a:t>Click to edit Master title style</a:t>
            </a:r>
            <a:endParaRPr lang="vi-VN"/>
          </a:p>
        </p:txBody>
      </p:sp>
      <p:sp>
        <p:nvSpPr>
          <p:cNvPr id="3" name="Subtitle 2"/>
          <p:cNvSpPr>
            <a:spLocks noGrp="1"/>
          </p:cNvSpPr>
          <p:nvPr>
            <p:ph type="subTitle" idx="1"/>
          </p:nvPr>
        </p:nvSpPr>
        <p:spPr>
          <a:xfrm>
            <a:off x="2441496" y="5181600"/>
            <a:ext cx="11393647" cy="2336800"/>
          </a:xfrm>
        </p:spPr>
        <p:txBody>
          <a:bodyPr/>
          <a:lstStyle>
            <a:lvl1pPr marL="0" indent="0" algn="ctr">
              <a:buNone/>
              <a:defRPr/>
            </a:lvl1pPr>
            <a:lvl2pPr marL="718444" indent="0" algn="ctr">
              <a:buNone/>
              <a:defRPr/>
            </a:lvl2pPr>
            <a:lvl3pPr marL="1436888" indent="0" algn="ctr">
              <a:buNone/>
              <a:defRPr/>
            </a:lvl3pPr>
            <a:lvl4pPr marL="2155332" indent="0" algn="ctr">
              <a:buNone/>
              <a:defRPr/>
            </a:lvl4pPr>
            <a:lvl5pPr marL="2873776" indent="0" algn="ctr">
              <a:buNone/>
              <a:defRPr/>
            </a:lvl5pPr>
            <a:lvl6pPr marL="3592220" indent="0" algn="ctr">
              <a:buNone/>
              <a:defRPr/>
            </a:lvl6pPr>
            <a:lvl7pPr marL="4310664" indent="0" algn="ctr">
              <a:buNone/>
              <a:defRPr/>
            </a:lvl7pPr>
            <a:lvl8pPr marL="5029109" indent="0" algn="ctr">
              <a:buNone/>
              <a:defRPr/>
            </a:lvl8pPr>
            <a:lvl9pPr marL="5747553" indent="0" algn="ctr">
              <a:buNone/>
              <a:defRPr/>
            </a:lvl9pPr>
          </a:lstStyle>
          <a:p>
            <a:r>
              <a:rPr lang="en-US" smtClean="0"/>
              <a:t>Click to edit Master subtitle style</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EB01423-D198-4896-B996-AF6CD71AA325}" type="slidenum">
              <a:rPr lang="en-US" altLang="en-US"/>
              <a:pPr>
                <a:defRPr/>
              </a:pPr>
              <a:t>‹#›</a:t>
            </a:fld>
            <a:endParaRPr lang="en-US" altLang="en-US"/>
          </a:p>
        </p:txBody>
      </p:sp>
    </p:spTree>
    <p:extLst>
      <p:ext uri="{BB962C8B-B14F-4D97-AF65-F5344CB8AC3E}">
        <p14:creationId xmlns:p14="http://schemas.microsoft.com/office/powerpoint/2010/main" val="397225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9D28DD1-89CB-4A9B-8160-1008CEEB8C29}" type="slidenum">
              <a:rPr lang="en-US" altLang="en-US"/>
              <a:pPr>
                <a:defRPr/>
              </a:pPr>
              <a:t>‹#›</a:t>
            </a:fld>
            <a:endParaRPr lang="en-US" altLang="en-US"/>
          </a:p>
        </p:txBody>
      </p:sp>
    </p:spTree>
    <p:extLst>
      <p:ext uri="{BB962C8B-B14F-4D97-AF65-F5344CB8AC3E}">
        <p14:creationId xmlns:p14="http://schemas.microsoft.com/office/powerpoint/2010/main" val="13920928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800562" y="366186"/>
            <a:ext cx="3662244" cy="7802033"/>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813832" y="366186"/>
            <a:ext cx="10715453"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74A9502-423E-4957-ACD4-EFEAFA456813}" type="slidenum">
              <a:rPr lang="en-US" altLang="en-US"/>
              <a:pPr>
                <a:defRPr/>
              </a:pPr>
              <a:t>‹#›</a:t>
            </a:fld>
            <a:endParaRPr lang="en-US" altLang="en-US"/>
          </a:p>
        </p:txBody>
      </p:sp>
    </p:spTree>
    <p:extLst>
      <p:ext uri="{BB962C8B-B14F-4D97-AF65-F5344CB8AC3E}">
        <p14:creationId xmlns:p14="http://schemas.microsoft.com/office/powerpoint/2010/main" val="18138348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100BA3F-51CF-473C-BBC7-9F80CB3FD932}" type="slidenum">
              <a:rPr lang="en-US" altLang="en-US"/>
              <a:pPr>
                <a:defRPr/>
              </a:pPr>
              <a:t>‹#›</a:t>
            </a:fld>
            <a:endParaRPr lang="en-US" altLang="en-US"/>
          </a:p>
        </p:txBody>
      </p:sp>
    </p:spTree>
    <p:extLst>
      <p:ext uri="{BB962C8B-B14F-4D97-AF65-F5344CB8AC3E}">
        <p14:creationId xmlns:p14="http://schemas.microsoft.com/office/powerpoint/2010/main" val="1260669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5743" y="5875867"/>
            <a:ext cx="13835142" cy="1816100"/>
          </a:xfrm>
        </p:spPr>
        <p:txBody>
          <a:bodyPr anchor="t"/>
          <a:lstStyle>
            <a:lvl1pPr algn="l">
              <a:defRPr sz="6300" b="1" cap="all"/>
            </a:lvl1pPr>
          </a:lstStyle>
          <a:p>
            <a:r>
              <a:rPr lang="en-US" smtClean="0"/>
              <a:t>Click to edit Master title style</a:t>
            </a:r>
            <a:endParaRPr lang="vi-VN"/>
          </a:p>
        </p:txBody>
      </p:sp>
      <p:sp>
        <p:nvSpPr>
          <p:cNvPr id="3" name="Text Placeholder 2"/>
          <p:cNvSpPr>
            <a:spLocks noGrp="1"/>
          </p:cNvSpPr>
          <p:nvPr>
            <p:ph type="body" idx="1"/>
          </p:nvPr>
        </p:nvSpPr>
        <p:spPr>
          <a:xfrm>
            <a:off x="1285743" y="3875619"/>
            <a:ext cx="13835142" cy="2000249"/>
          </a:xfrm>
        </p:spPr>
        <p:txBody>
          <a:bodyPr anchor="b"/>
          <a:lstStyle>
            <a:lvl1pPr marL="0" indent="0">
              <a:buNone/>
              <a:defRPr sz="3100"/>
            </a:lvl1pPr>
            <a:lvl2pPr marL="718444" indent="0">
              <a:buNone/>
              <a:defRPr sz="2800"/>
            </a:lvl2pPr>
            <a:lvl3pPr marL="1436888" indent="0">
              <a:buNone/>
              <a:defRPr sz="2500"/>
            </a:lvl3pPr>
            <a:lvl4pPr marL="2155332" indent="0">
              <a:buNone/>
              <a:defRPr sz="2200"/>
            </a:lvl4pPr>
            <a:lvl5pPr marL="2873776" indent="0">
              <a:buNone/>
              <a:defRPr sz="2200"/>
            </a:lvl5pPr>
            <a:lvl6pPr marL="3592220" indent="0">
              <a:buNone/>
              <a:defRPr sz="2200"/>
            </a:lvl6pPr>
            <a:lvl7pPr marL="4310664" indent="0">
              <a:buNone/>
              <a:defRPr sz="2200"/>
            </a:lvl7pPr>
            <a:lvl8pPr marL="5029109" indent="0">
              <a:buNone/>
              <a:defRPr sz="2200"/>
            </a:lvl8pPr>
            <a:lvl9pPr marL="5747553" indent="0">
              <a:buNone/>
              <a:defRPr sz="22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5E9DFC9-E0D6-4E70-95EC-EE956DA6257B}" type="slidenum">
              <a:rPr lang="en-US" altLang="en-US"/>
              <a:pPr>
                <a:defRPr/>
              </a:pPr>
              <a:t>‹#›</a:t>
            </a:fld>
            <a:endParaRPr lang="en-US" altLang="en-US"/>
          </a:p>
        </p:txBody>
      </p:sp>
    </p:spTree>
    <p:extLst>
      <p:ext uri="{BB962C8B-B14F-4D97-AF65-F5344CB8AC3E}">
        <p14:creationId xmlns:p14="http://schemas.microsoft.com/office/powerpoint/2010/main" val="15459216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813832"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8273958"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EEE0E17-1536-48C6-87E3-A861F0C00F04}" type="slidenum">
              <a:rPr lang="en-US" altLang="en-US"/>
              <a:pPr>
                <a:defRPr/>
              </a:pPr>
              <a:t>‹#›</a:t>
            </a:fld>
            <a:endParaRPr lang="en-US" altLang="en-US"/>
          </a:p>
        </p:txBody>
      </p:sp>
    </p:spTree>
    <p:extLst>
      <p:ext uri="{BB962C8B-B14F-4D97-AF65-F5344CB8AC3E}">
        <p14:creationId xmlns:p14="http://schemas.microsoft.com/office/powerpoint/2010/main" val="19317564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vi-VN"/>
          </a:p>
        </p:txBody>
      </p:sp>
      <p:sp>
        <p:nvSpPr>
          <p:cNvPr id="3" name="Text Placeholder 2"/>
          <p:cNvSpPr>
            <a:spLocks noGrp="1"/>
          </p:cNvSpPr>
          <p:nvPr>
            <p:ph type="body" idx="1"/>
          </p:nvPr>
        </p:nvSpPr>
        <p:spPr>
          <a:xfrm>
            <a:off x="813832" y="2046817"/>
            <a:ext cx="7191675"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smtClean="0"/>
              <a:t>Click to edit Master text styles</a:t>
            </a:r>
          </a:p>
        </p:txBody>
      </p:sp>
      <p:sp>
        <p:nvSpPr>
          <p:cNvPr id="4" name="Content Placeholder 3"/>
          <p:cNvSpPr>
            <a:spLocks noGrp="1"/>
          </p:cNvSpPr>
          <p:nvPr>
            <p:ph sz="half" idx="2"/>
          </p:nvPr>
        </p:nvSpPr>
        <p:spPr>
          <a:xfrm>
            <a:off x="813832" y="2899833"/>
            <a:ext cx="7191675"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Text Placeholder 4"/>
          <p:cNvSpPr>
            <a:spLocks noGrp="1"/>
          </p:cNvSpPr>
          <p:nvPr>
            <p:ph type="body" sz="quarter" idx="3"/>
          </p:nvPr>
        </p:nvSpPr>
        <p:spPr>
          <a:xfrm>
            <a:off x="8268307" y="2046817"/>
            <a:ext cx="7194500"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smtClean="0"/>
              <a:t>Click to edit Master text styles</a:t>
            </a:r>
          </a:p>
        </p:txBody>
      </p:sp>
      <p:sp>
        <p:nvSpPr>
          <p:cNvPr id="6" name="Content Placeholder 5"/>
          <p:cNvSpPr>
            <a:spLocks noGrp="1"/>
          </p:cNvSpPr>
          <p:nvPr>
            <p:ph sz="quarter" idx="4"/>
          </p:nvPr>
        </p:nvSpPr>
        <p:spPr>
          <a:xfrm>
            <a:off x="8268307" y="2899833"/>
            <a:ext cx="7194500"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8830A47B-B3AA-4408-B89E-78641CC5715A}" type="slidenum">
              <a:rPr lang="en-US" altLang="en-US"/>
              <a:pPr>
                <a:defRPr/>
              </a:pPr>
              <a:t>‹#›</a:t>
            </a:fld>
            <a:endParaRPr lang="en-US" altLang="en-US"/>
          </a:p>
        </p:txBody>
      </p:sp>
    </p:spTree>
    <p:extLst>
      <p:ext uri="{BB962C8B-B14F-4D97-AF65-F5344CB8AC3E}">
        <p14:creationId xmlns:p14="http://schemas.microsoft.com/office/powerpoint/2010/main" val="3231286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8D8FA65-B14B-4883-88C7-F7A3A55E9A2F}" type="slidenum">
              <a:rPr lang="en-US" altLang="en-US"/>
              <a:pPr>
                <a:defRPr/>
              </a:pPr>
              <a:t>‹#›</a:t>
            </a:fld>
            <a:endParaRPr lang="en-US" altLang="en-US"/>
          </a:p>
        </p:txBody>
      </p:sp>
    </p:spTree>
    <p:extLst>
      <p:ext uri="{BB962C8B-B14F-4D97-AF65-F5344CB8AC3E}">
        <p14:creationId xmlns:p14="http://schemas.microsoft.com/office/powerpoint/2010/main" val="1631497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38BE4F5-A3A4-4A0F-A638-D990D725B4CA}" type="slidenum">
              <a:rPr lang="en-US" altLang="en-US"/>
              <a:pPr>
                <a:defRPr/>
              </a:pPr>
              <a:t>‹#›</a:t>
            </a:fld>
            <a:endParaRPr lang="en-US" altLang="en-US"/>
          </a:p>
        </p:txBody>
      </p:sp>
    </p:spTree>
    <p:extLst>
      <p:ext uri="{BB962C8B-B14F-4D97-AF65-F5344CB8AC3E}">
        <p14:creationId xmlns:p14="http://schemas.microsoft.com/office/powerpoint/2010/main" val="7687294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3833" y="364067"/>
            <a:ext cx="5354902" cy="1549400"/>
          </a:xfrm>
        </p:spPr>
        <p:txBody>
          <a:bodyPr anchor="b"/>
          <a:lstStyle>
            <a:lvl1pPr algn="l">
              <a:defRPr sz="3100" b="1"/>
            </a:lvl1pPr>
          </a:lstStyle>
          <a:p>
            <a:r>
              <a:rPr lang="en-US" smtClean="0"/>
              <a:t>Click to edit Master title style</a:t>
            </a:r>
            <a:endParaRPr lang="vi-VN"/>
          </a:p>
        </p:txBody>
      </p:sp>
      <p:sp>
        <p:nvSpPr>
          <p:cNvPr id="3" name="Content Placeholder 2"/>
          <p:cNvSpPr>
            <a:spLocks noGrp="1"/>
          </p:cNvSpPr>
          <p:nvPr>
            <p:ph idx="1"/>
          </p:nvPr>
        </p:nvSpPr>
        <p:spPr>
          <a:xfrm>
            <a:off x="6363713" y="364068"/>
            <a:ext cx="9099093" cy="7804151"/>
          </a:xfrm>
        </p:spPr>
        <p:txBody>
          <a:bodyPr/>
          <a:lstStyle>
            <a:lvl1pPr>
              <a:defRPr sz="5000"/>
            </a:lvl1pPr>
            <a:lvl2pPr>
              <a:defRPr sz="4400"/>
            </a:lvl2pPr>
            <a:lvl3pPr>
              <a:defRPr sz="3800"/>
            </a:lvl3pPr>
            <a:lvl4pPr>
              <a:defRPr sz="3100"/>
            </a:lvl4pPr>
            <a:lvl5pPr>
              <a:defRPr sz="3100"/>
            </a:lvl5pPr>
            <a:lvl6pPr>
              <a:defRPr sz="3100"/>
            </a:lvl6pPr>
            <a:lvl7pPr>
              <a:defRPr sz="3100"/>
            </a:lvl7pPr>
            <a:lvl8pPr>
              <a:defRPr sz="3100"/>
            </a:lvl8pPr>
            <a:lvl9pPr>
              <a:defRPr sz="3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813833" y="1913468"/>
            <a:ext cx="5354902" cy="6254751"/>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C99C05A-73D7-488D-87AE-9FA1D515BA90}" type="slidenum">
              <a:rPr lang="en-US" altLang="en-US"/>
              <a:pPr>
                <a:defRPr/>
              </a:pPr>
              <a:t>‹#›</a:t>
            </a:fld>
            <a:endParaRPr lang="en-US" altLang="en-US"/>
          </a:p>
        </p:txBody>
      </p:sp>
    </p:spTree>
    <p:extLst>
      <p:ext uri="{BB962C8B-B14F-4D97-AF65-F5344CB8AC3E}">
        <p14:creationId xmlns:p14="http://schemas.microsoft.com/office/powerpoint/2010/main" val="1839410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90335" y="6400801"/>
            <a:ext cx="9765983" cy="755651"/>
          </a:xfrm>
        </p:spPr>
        <p:txBody>
          <a:bodyPr anchor="b"/>
          <a:lstStyle>
            <a:lvl1pPr algn="l">
              <a:defRPr sz="3100" b="1"/>
            </a:lvl1pPr>
          </a:lstStyle>
          <a:p>
            <a:r>
              <a:rPr lang="en-US" smtClean="0"/>
              <a:t>Click to edit Master title style</a:t>
            </a:r>
            <a:endParaRPr lang="vi-VN"/>
          </a:p>
        </p:txBody>
      </p:sp>
      <p:sp>
        <p:nvSpPr>
          <p:cNvPr id="3" name="Picture Placeholder 2"/>
          <p:cNvSpPr>
            <a:spLocks noGrp="1"/>
          </p:cNvSpPr>
          <p:nvPr>
            <p:ph type="pic" idx="1"/>
          </p:nvPr>
        </p:nvSpPr>
        <p:spPr>
          <a:xfrm>
            <a:off x="3190335" y="817033"/>
            <a:ext cx="9765983" cy="5486400"/>
          </a:xfrm>
        </p:spPr>
        <p:txBody>
          <a:bodyPr/>
          <a:lstStyle>
            <a:lvl1pPr marL="0" indent="0">
              <a:buNone/>
              <a:defRPr sz="5000"/>
            </a:lvl1pPr>
            <a:lvl2pPr marL="718444" indent="0">
              <a:buNone/>
              <a:defRPr sz="4400"/>
            </a:lvl2pPr>
            <a:lvl3pPr marL="1436888" indent="0">
              <a:buNone/>
              <a:defRPr sz="3800"/>
            </a:lvl3pPr>
            <a:lvl4pPr marL="2155332" indent="0">
              <a:buNone/>
              <a:defRPr sz="3100"/>
            </a:lvl4pPr>
            <a:lvl5pPr marL="2873776" indent="0">
              <a:buNone/>
              <a:defRPr sz="3100"/>
            </a:lvl5pPr>
            <a:lvl6pPr marL="3592220" indent="0">
              <a:buNone/>
              <a:defRPr sz="3100"/>
            </a:lvl6pPr>
            <a:lvl7pPr marL="4310664" indent="0">
              <a:buNone/>
              <a:defRPr sz="3100"/>
            </a:lvl7pPr>
            <a:lvl8pPr marL="5029109" indent="0">
              <a:buNone/>
              <a:defRPr sz="3100"/>
            </a:lvl8pPr>
            <a:lvl9pPr marL="5747553" indent="0">
              <a:buNone/>
              <a:defRPr sz="3100"/>
            </a:lvl9pPr>
          </a:lstStyle>
          <a:p>
            <a:pPr lvl="0"/>
            <a:endParaRPr lang="vi-VN" noProof="0" smtClean="0"/>
          </a:p>
        </p:txBody>
      </p:sp>
      <p:sp>
        <p:nvSpPr>
          <p:cNvPr id="4" name="Text Placeholder 3"/>
          <p:cNvSpPr>
            <a:spLocks noGrp="1"/>
          </p:cNvSpPr>
          <p:nvPr>
            <p:ph type="body" sz="half" idx="2"/>
          </p:nvPr>
        </p:nvSpPr>
        <p:spPr>
          <a:xfrm>
            <a:off x="3190335" y="7156452"/>
            <a:ext cx="9765983" cy="1073149"/>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2090DF4-68DF-4AAF-98F9-EB3836BAB8B4}" type="slidenum">
              <a:rPr lang="en-US" altLang="en-US"/>
              <a:pPr>
                <a:defRPr/>
              </a:pPr>
              <a:t>‹#›</a:t>
            </a:fld>
            <a:endParaRPr lang="en-US" altLang="en-US"/>
          </a:p>
        </p:txBody>
      </p:sp>
    </p:spTree>
    <p:extLst>
      <p:ext uri="{BB962C8B-B14F-4D97-AF65-F5344CB8AC3E}">
        <p14:creationId xmlns:p14="http://schemas.microsoft.com/office/powerpoint/2010/main" val="12588337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813832" y="366713"/>
            <a:ext cx="14648974"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813832" y="2133600"/>
            <a:ext cx="14648974" cy="6034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813832"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eaLnBrk="1" hangingPunct="1">
              <a:defRPr sz="22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5561185" y="8326438"/>
            <a:ext cx="5154269"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ctr" eaLnBrk="1" hangingPunct="1">
              <a:defRPr sz="22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11664924"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r" eaLnBrk="1" hangingPunct="1">
              <a:defRPr sz="2200"/>
            </a:lvl1pPr>
          </a:lstStyle>
          <a:p>
            <a:pPr>
              <a:defRPr/>
            </a:pPr>
            <a:fld id="{F4264759-E7CE-4A8C-955C-20DA2A50E45F}"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6900">
          <a:solidFill>
            <a:schemeClr val="tx2"/>
          </a:solidFill>
          <a:latin typeface="+mj-lt"/>
          <a:ea typeface="+mj-ea"/>
          <a:cs typeface="+mj-cs"/>
        </a:defRPr>
      </a:lvl1pPr>
      <a:lvl2pPr algn="ctr" rtl="0" eaLnBrk="0" fontAlgn="base" hangingPunct="0">
        <a:spcBef>
          <a:spcPct val="0"/>
        </a:spcBef>
        <a:spcAft>
          <a:spcPct val="0"/>
        </a:spcAft>
        <a:defRPr sz="6900">
          <a:solidFill>
            <a:schemeClr val="tx2"/>
          </a:solidFill>
          <a:latin typeface="Arial" charset="0"/>
        </a:defRPr>
      </a:lvl2pPr>
      <a:lvl3pPr algn="ctr" rtl="0" eaLnBrk="0" fontAlgn="base" hangingPunct="0">
        <a:spcBef>
          <a:spcPct val="0"/>
        </a:spcBef>
        <a:spcAft>
          <a:spcPct val="0"/>
        </a:spcAft>
        <a:defRPr sz="6900">
          <a:solidFill>
            <a:schemeClr val="tx2"/>
          </a:solidFill>
          <a:latin typeface="Arial" charset="0"/>
        </a:defRPr>
      </a:lvl3pPr>
      <a:lvl4pPr algn="ctr" rtl="0" eaLnBrk="0" fontAlgn="base" hangingPunct="0">
        <a:spcBef>
          <a:spcPct val="0"/>
        </a:spcBef>
        <a:spcAft>
          <a:spcPct val="0"/>
        </a:spcAft>
        <a:defRPr sz="6900">
          <a:solidFill>
            <a:schemeClr val="tx2"/>
          </a:solidFill>
          <a:latin typeface="Arial" charset="0"/>
        </a:defRPr>
      </a:lvl4pPr>
      <a:lvl5pPr algn="ctr" rtl="0" eaLnBrk="0" fontAlgn="base" hangingPunct="0">
        <a:spcBef>
          <a:spcPct val="0"/>
        </a:spcBef>
        <a:spcAft>
          <a:spcPct val="0"/>
        </a:spcAft>
        <a:defRPr sz="6900">
          <a:solidFill>
            <a:schemeClr val="tx2"/>
          </a:solidFill>
          <a:latin typeface="Arial" charset="0"/>
        </a:defRPr>
      </a:lvl5pPr>
      <a:lvl6pPr marL="718444" algn="ctr" rtl="0" fontAlgn="base">
        <a:spcBef>
          <a:spcPct val="0"/>
        </a:spcBef>
        <a:spcAft>
          <a:spcPct val="0"/>
        </a:spcAft>
        <a:defRPr sz="6900">
          <a:solidFill>
            <a:schemeClr val="tx2"/>
          </a:solidFill>
          <a:latin typeface="Arial" charset="0"/>
        </a:defRPr>
      </a:lvl6pPr>
      <a:lvl7pPr marL="1436888" algn="ctr" rtl="0" fontAlgn="base">
        <a:spcBef>
          <a:spcPct val="0"/>
        </a:spcBef>
        <a:spcAft>
          <a:spcPct val="0"/>
        </a:spcAft>
        <a:defRPr sz="6900">
          <a:solidFill>
            <a:schemeClr val="tx2"/>
          </a:solidFill>
          <a:latin typeface="Arial" charset="0"/>
        </a:defRPr>
      </a:lvl7pPr>
      <a:lvl8pPr marL="2155332" algn="ctr" rtl="0" fontAlgn="base">
        <a:spcBef>
          <a:spcPct val="0"/>
        </a:spcBef>
        <a:spcAft>
          <a:spcPct val="0"/>
        </a:spcAft>
        <a:defRPr sz="6900">
          <a:solidFill>
            <a:schemeClr val="tx2"/>
          </a:solidFill>
          <a:latin typeface="Arial" charset="0"/>
        </a:defRPr>
      </a:lvl8pPr>
      <a:lvl9pPr marL="2873776" algn="ctr" rtl="0" fontAlgn="base">
        <a:spcBef>
          <a:spcPct val="0"/>
        </a:spcBef>
        <a:spcAft>
          <a:spcPct val="0"/>
        </a:spcAft>
        <a:defRPr sz="6900">
          <a:solidFill>
            <a:schemeClr val="tx2"/>
          </a:solidFill>
          <a:latin typeface="Arial" charset="0"/>
        </a:defRPr>
      </a:lvl9pPr>
    </p:titleStyle>
    <p:bodyStyle>
      <a:lvl1pPr marL="538163" indent="-538163" algn="l" rtl="0" eaLnBrk="0" fontAlgn="base" hangingPunct="0">
        <a:spcBef>
          <a:spcPct val="20000"/>
        </a:spcBef>
        <a:spcAft>
          <a:spcPct val="0"/>
        </a:spcAft>
        <a:buChar char="•"/>
        <a:defRPr sz="5000">
          <a:solidFill>
            <a:schemeClr val="tx1"/>
          </a:solidFill>
          <a:latin typeface="+mn-lt"/>
          <a:ea typeface="+mn-ea"/>
          <a:cs typeface="+mn-cs"/>
        </a:defRPr>
      </a:lvl1pPr>
      <a:lvl2pPr marL="1166813" indent="-447675" algn="l" rtl="0" eaLnBrk="0" fontAlgn="base" hangingPunct="0">
        <a:spcBef>
          <a:spcPct val="20000"/>
        </a:spcBef>
        <a:spcAft>
          <a:spcPct val="0"/>
        </a:spcAft>
        <a:buChar char="–"/>
        <a:defRPr sz="4400">
          <a:solidFill>
            <a:schemeClr val="tx1"/>
          </a:solidFill>
          <a:latin typeface="+mn-lt"/>
        </a:defRPr>
      </a:lvl2pPr>
      <a:lvl3pPr marL="1795463" indent="-358775" algn="l" rtl="0" eaLnBrk="0" fontAlgn="base" hangingPunct="0">
        <a:spcBef>
          <a:spcPct val="20000"/>
        </a:spcBef>
        <a:spcAft>
          <a:spcPct val="0"/>
        </a:spcAft>
        <a:buChar char="•"/>
        <a:defRPr sz="3800">
          <a:solidFill>
            <a:schemeClr val="tx1"/>
          </a:solidFill>
          <a:latin typeface="+mn-lt"/>
        </a:defRPr>
      </a:lvl3pPr>
      <a:lvl4pPr marL="2513013" indent="-358775" algn="l" rtl="0" eaLnBrk="0" fontAlgn="base" hangingPunct="0">
        <a:spcBef>
          <a:spcPct val="20000"/>
        </a:spcBef>
        <a:spcAft>
          <a:spcPct val="0"/>
        </a:spcAft>
        <a:buChar char="–"/>
        <a:defRPr sz="3100">
          <a:solidFill>
            <a:schemeClr val="tx1"/>
          </a:solidFill>
          <a:latin typeface="+mn-lt"/>
        </a:defRPr>
      </a:lvl4pPr>
      <a:lvl5pPr marL="3232150" indent="-358775" algn="l" rtl="0" eaLnBrk="0" fontAlgn="base" hangingPunct="0">
        <a:spcBef>
          <a:spcPct val="20000"/>
        </a:spcBef>
        <a:spcAft>
          <a:spcPct val="0"/>
        </a:spcAft>
        <a:buChar char="»"/>
        <a:defRPr sz="3100">
          <a:solidFill>
            <a:schemeClr val="tx1"/>
          </a:solidFill>
          <a:latin typeface="+mn-lt"/>
        </a:defRPr>
      </a:lvl5pPr>
      <a:lvl6pPr marL="3951442" indent="-359222" algn="l" rtl="0" fontAlgn="base">
        <a:spcBef>
          <a:spcPct val="20000"/>
        </a:spcBef>
        <a:spcAft>
          <a:spcPct val="0"/>
        </a:spcAft>
        <a:buChar char="»"/>
        <a:defRPr sz="3100">
          <a:solidFill>
            <a:schemeClr val="tx1"/>
          </a:solidFill>
          <a:latin typeface="+mn-lt"/>
        </a:defRPr>
      </a:lvl6pPr>
      <a:lvl7pPr marL="4669887" indent="-359222" algn="l" rtl="0" fontAlgn="base">
        <a:spcBef>
          <a:spcPct val="20000"/>
        </a:spcBef>
        <a:spcAft>
          <a:spcPct val="0"/>
        </a:spcAft>
        <a:buChar char="»"/>
        <a:defRPr sz="3100">
          <a:solidFill>
            <a:schemeClr val="tx1"/>
          </a:solidFill>
          <a:latin typeface="+mn-lt"/>
        </a:defRPr>
      </a:lvl7pPr>
      <a:lvl8pPr marL="5388331" indent="-359222" algn="l" rtl="0" fontAlgn="base">
        <a:spcBef>
          <a:spcPct val="20000"/>
        </a:spcBef>
        <a:spcAft>
          <a:spcPct val="0"/>
        </a:spcAft>
        <a:buChar char="»"/>
        <a:defRPr sz="3100">
          <a:solidFill>
            <a:schemeClr val="tx1"/>
          </a:solidFill>
          <a:latin typeface="+mn-lt"/>
        </a:defRPr>
      </a:lvl8pPr>
      <a:lvl9pPr marL="6106775" indent="-359222" algn="l" rtl="0" fontAlgn="base">
        <a:spcBef>
          <a:spcPct val="20000"/>
        </a:spcBef>
        <a:spcAft>
          <a:spcPct val="0"/>
        </a:spcAft>
        <a:buChar char="»"/>
        <a:defRPr sz="3100">
          <a:solidFill>
            <a:schemeClr val="tx1"/>
          </a:solidFill>
          <a:latin typeface="+mn-lt"/>
        </a:defRPr>
      </a:lvl9pPr>
    </p:bodyStyle>
    <p:otherStyle>
      <a:defPPr>
        <a:defRPr lang="vi-VN"/>
      </a:defPPr>
      <a:lvl1pPr marL="0" algn="l" defTabSz="1436888" rtl="0" eaLnBrk="1" latinLnBrk="0" hangingPunct="1">
        <a:defRPr sz="2800" kern="1200">
          <a:solidFill>
            <a:schemeClr val="tx1"/>
          </a:solidFill>
          <a:latin typeface="+mn-lt"/>
          <a:ea typeface="+mn-ea"/>
          <a:cs typeface="+mn-cs"/>
        </a:defRPr>
      </a:lvl1pPr>
      <a:lvl2pPr marL="718444" algn="l" defTabSz="1436888" rtl="0" eaLnBrk="1" latinLnBrk="0" hangingPunct="1">
        <a:defRPr sz="2800" kern="1200">
          <a:solidFill>
            <a:schemeClr val="tx1"/>
          </a:solidFill>
          <a:latin typeface="+mn-lt"/>
          <a:ea typeface="+mn-ea"/>
          <a:cs typeface="+mn-cs"/>
        </a:defRPr>
      </a:lvl2pPr>
      <a:lvl3pPr marL="1436888" algn="l" defTabSz="1436888" rtl="0" eaLnBrk="1" latinLnBrk="0" hangingPunct="1">
        <a:defRPr sz="2800" kern="1200">
          <a:solidFill>
            <a:schemeClr val="tx1"/>
          </a:solidFill>
          <a:latin typeface="+mn-lt"/>
          <a:ea typeface="+mn-ea"/>
          <a:cs typeface="+mn-cs"/>
        </a:defRPr>
      </a:lvl3pPr>
      <a:lvl4pPr marL="2155332" algn="l" defTabSz="1436888" rtl="0" eaLnBrk="1" latinLnBrk="0" hangingPunct="1">
        <a:defRPr sz="2800" kern="1200">
          <a:solidFill>
            <a:schemeClr val="tx1"/>
          </a:solidFill>
          <a:latin typeface="+mn-lt"/>
          <a:ea typeface="+mn-ea"/>
          <a:cs typeface="+mn-cs"/>
        </a:defRPr>
      </a:lvl4pPr>
      <a:lvl5pPr marL="2873776" algn="l" defTabSz="1436888" rtl="0" eaLnBrk="1" latinLnBrk="0" hangingPunct="1">
        <a:defRPr sz="2800" kern="1200">
          <a:solidFill>
            <a:schemeClr val="tx1"/>
          </a:solidFill>
          <a:latin typeface="+mn-lt"/>
          <a:ea typeface="+mn-ea"/>
          <a:cs typeface="+mn-cs"/>
        </a:defRPr>
      </a:lvl5pPr>
      <a:lvl6pPr marL="3592220" algn="l" defTabSz="1436888" rtl="0" eaLnBrk="1" latinLnBrk="0" hangingPunct="1">
        <a:defRPr sz="2800" kern="1200">
          <a:solidFill>
            <a:schemeClr val="tx1"/>
          </a:solidFill>
          <a:latin typeface="+mn-lt"/>
          <a:ea typeface="+mn-ea"/>
          <a:cs typeface="+mn-cs"/>
        </a:defRPr>
      </a:lvl6pPr>
      <a:lvl7pPr marL="4310664" algn="l" defTabSz="1436888" rtl="0" eaLnBrk="1" latinLnBrk="0" hangingPunct="1">
        <a:defRPr sz="2800" kern="1200">
          <a:solidFill>
            <a:schemeClr val="tx1"/>
          </a:solidFill>
          <a:latin typeface="+mn-lt"/>
          <a:ea typeface="+mn-ea"/>
          <a:cs typeface="+mn-cs"/>
        </a:defRPr>
      </a:lvl7pPr>
      <a:lvl8pPr marL="5029109" algn="l" defTabSz="1436888" rtl="0" eaLnBrk="1" latinLnBrk="0" hangingPunct="1">
        <a:defRPr sz="2800" kern="1200">
          <a:solidFill>
            <a:schemeClr val="tx1"/>
          </a:solidFill>
          <a:latin typeface="+mn-lt"/>
          <a:ea typeface="+mn-ea"/>
          <a:cs typeface="+mn-cs"/>
        </a:defRPr>
      </a:lvl8pPr>
      <a:lvl9pPr marL="5747553" algn="l" defTabSz="1436888" rtl="0" eaLnBrk="1" latinLnBrk="0" hangingPunct="1">
        <a:defRPr sz="2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wmf"/><Relationship Id="rId3" Type="http://schemas.openxmlformats.org/officeDocument/2006/relationships/image" Target="../media/image3.png"/><Relationship Id="rId7" Type="http://schemas.openxmlformats.org/officeDocument/2006/relationships/image" Target="../media/image7.gif"/><Relationship Id="rId2" Type="http://schemas.openxmlformats.org/officeDocument/2006/relationships/image" Target="../media/image2.jpeg"/><Relationship Id="rId1" Type="http://schemas.openxmlformats.org/officeDocument/2006/relationships/slideLayout" Target="../slideLayouts/slideLayout7.xml"/><Relationship Id="rId6" Type="http://schemas.openxmlformats.org/officeDocument/2006/relationships/image" Target="../media/image6.gif"/><Relationship Id="rId5" Type="http://schemas.openxmlformats.org/officeDocument/2006/relationships/image" Target="../media/image5.wmf"/><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ags" Target="../tags/tag2.xml"/><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050" name="Text Box 3"/>
          <p:cNvSpPr txBox="1">
            <a:spLocks noChangeArrowheads="1"/>
          </p:cNvSpPr>
          <p:nvPr/>
        </p:nvSpPr>
        <p:spPr bwMode="auto">
          <a:xfrm>
            <a:off x="3197197" y="723901"/>
            <a:ext cx="10037260" cy="684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altLang="en-US" sz="3500" b="1">
                <a:solidFill>
                  <a:srgbClr val="FF0066"/>
                </a:solidFill>
                <a:latin typeface="Times New Roman" pitchFamily="18" charset="0"/>
              </a:rPr>
              <a:t>TRƯỜNG TIỂU HỌC </a:t>
            </a:r>
            <a:r>
              <a:rPr lang="en-US" altLang="en-US" sz="3500" b="1" smtClean="0">
                <a:solidFill>
                  <a:srgbClr val="FF0066"/>
                </a:solidFill>
                <a:latin typeface="Times New Roman" pitchFamily="18" charset="0"/>
              </a:rPr>
              <a:t>……</a:t>
            </a:r>
            <a:endParaRPr lang="en-US" altLang="en-US" sz="3500" b="1">
              <a:solidFill>
                <a:srgbClr val="FF0066"/>
              </a:solidFill>
              <a:latin typeface="Times New Roman" pitchFamily="18" charset="0"/>
            </a:endParaRPr>
          </a:p>
        </p:txBody>
      </p:sp>
      <p:pic>
        <p:nvPicPr>
          <p:cNvPr id="2051" name="Picture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8677" y="5443538"/>
            <a:ext cx="2034580" cy="264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57" name="Text Box 14"/>
          <p:cNvSpPr txBox="1">
            <a:spLocks noChangeArrowheads="1"/>
          </p:cNvSpPr>
          <p:nvPr/>
        </p:nvSpPr>
        <p:spPr bwMode="auto">
          <a:xfrm>
            <a:off x="2783822" y="4343401"/>
            <a:ext cx="10928600" cy="18224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1800"/>
              </a:spcBef>
              <a:defRPr/>
            </a:pPr>
            <a:r>
              <a:rPr lang="en-US" sz="4000" b="1" dirty="0" err="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Môn</a:t>
            </a:r>
            <a:r>
              <a:rPr lang="en-US" sz="40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Tiếng</a:t>
            </a:r>
            <a:r>
              <a:rPr lang="en-US" sz="40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Việt</a:t>
            </a:r>
            <a:r>
              <a:rPr lang="en-US" sz="40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lớp</a:t>
            </a:r>
            <a:r>
              <a:rPr lang="en-US" sz="40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3</a:t>
            </a:r>
          </a:p>
          <a:p>
            <a:pPr algn="ctr" eaLnBrk="1" hangingPunct="1">
              <a:spcBef>
                <a:spcPts val="1800"/>
              </a:spcBef>
              <a:defRPr/>
            </a:pPr>
            <a:r>
              <a:rPr lang="en-US" sz="54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BÀI </a:t>
            </a:r>
            <a:r>
              <a:rPr lang="en-US" sz="54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32</a:t>
            </a:r>
            <a:r>
              <a:rPr lang="en-US" sz="54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54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CÂY BÚT THẦN(T4</a:t>
            </a:r>
            <a:r>
              <a:rPr lang="en-US" sz="54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a:t>
            </a:r>
            <a:endParaRPr lang="en-US" sz="54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2059" name="Text Box 17"/>
          <p:cNvSpPr txBox="1">
            <a:spLocks noChangeArrowheads="1"/>
          </p:cNvSpPr>
          <p:nvPr/>
        </p:nvSpPr>
        <p:spPr bwMode="auto">
          <a:xfrm>
            <a:off x="2480250" y="2057400"/>
            <a:ext cx="11471154" cy="1992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6000" b="1">
                <a:solidFill>
                  <a:srgbClr val="0000CC"/>
                </a:solidFill>
                <a:effectLst>
                  <a:outerShdw blurRad="38100" dist="38100" dir="2700000" algn="tl">
                    <a:srgbClr val="000000">
                      <a:alpha val="43137"/>
                    </a:srgbClr>
                  </a:outerShdw>
                </a:effectLst>
                <a:latin typeface="Times New Roman" pitchFamily="18" charset="0"/>
              </a:rPr>
              <a:t>CHÀO MỪNG QUÝ THẦY </a:t>
            </a:r>
            <a:r>
              <a:rPr lang="en-US" sz="6000" b="1" smtClean="0">
                <a:solidFill>
                  <a:srgbClr val="0000CC"/>
                </a:solidFill>
                <a:effectLst>
                  <a:outerShdw blurRad="38100" dist="38100" dir="2700000" algn="tl">
                    <a:srgbClr val="000000">
                      <a:alpha val="43137"/>
                    </a:srgbClr>
                  </a:outerShdw>
                </a:effectLst>
                <a:latin typeface="Times New Roman" pitchFamily="18" charset="0"/>
              </a:rPr>
              <a:t>CÔ</a:t>
            </a:r>
          </a:p>
          <a:p>
            <a:pPr algn="ctr" eaLnBrk="1" hangingPunct="1">
              <a:spcBef>
                <a:spcPts val="0"/>
              </a:spcBef>
              <a:defRPr/>
            </a:pPr>
            <a:r>
              <a:rPr lang="en-US" sz="6000" b="1" smtClean="0">
                <a:solidFill>
                  <a:srgbClr val="0000CC"/>
                </a:solidFill>
                <a:effectLst>
                  <a:outerShdw blurRad="38100" dist="38100" dir="2700000" algn="tl">
                    <a:srgbClr val="000000">
                      <a:alpha val="43137"/>
                    </a:srgbClr>
                  </a:outerShdw>
                </a:effectLst>
                <a:latin typeface="Times New Roman" pitchFamily="18" charset="0"/>
              </a:rPr>
              <a:t>VỀ </a:t>
            </a:r>
            <a:r>
              <a:rPr lang="en-US" sz="6000" b="1">
                <a:solidFill>
                  <a:srgbClr val="0000CC"/>
                </a:solidFill>
                <a:effectLst>
                  <a:outerShdw blurRad="38100" dist="38100" dir="2700000" algn="tl">
                    <a:srgbClr val="000000">
                      <a:alpha val="43137"/>
                    </a:srgbClr>
                  </a:outerShdw>
                </a:effectLst>
                <a:latin typeface="Times New Roman" pitchFamily="18" charset="0"/>
              </a:rPr>
              <a:t>DỰ GIỜ THĂM LỚP</a:t>
            </a:r>
          </a:p>
        </p:txBody>
      </p:sp>
      <p:sp>
        <p:nvSpPr>
          <p:cNvPr id="2054" name="Text Box 18"/>
          <p:cNvSpPr txBox="1">
            <a:spLocks noChangeArrowheads="1"/>
          </p:cNvSpPr>
          <p:nvPr/>
        </p:nvSpPr>
        <p:spPr bwMode="auto">
          <a:xfrm>
            <a:off x="2557757" y="7200900"/>
            <a:ext cx="5974560" cy="884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i="1">
                <a:solidFill>
                  <a:srgbClr val="FF0066"/>
                </a:solidFill>
                <a:latin typeface="Times New Roman" pitchFamily="18" charset="0"/>
              </a:rPr>
              <a:t>Giáo viên</a:t>
            </a:r>
            <a:r>
              <a:rPr lang="en-US" altLang="en-US" sz="2400" b="1" i="1" smtClean="0">
                <a:solidFill>
                  <a:srgbClr val="FF0066"/>
                </a:solidFill>
                <a:latin typeface="Times New Roman" pitchFamily="18" charset="0"/>
              </a:rPr>
              <a:t>:</a:t>
            </a:r>
            <a:endParaRPr lang="en-US" altLang="en-US" sz="2400" b="1" i="1">
              <a:solidFill>
                <a:srgbClr val="FF0066"/>
              </a:solidFill>
              <a:latin typeface="Times New Roman" pitchFamily="18" charset="0"/>
            </a:endParaRPr>
          </a:p>
          <a:p>
            <a:pPr eaLnBrk="1" hangingPunct="1"/>
            <a:r>
              <a:rPr lang="en-US" altLang="en-US" sz="2400" b="1" i="1">
                <a:solidFill>
                  <a:srgbClr val="FF0066"/>
                </a:solidFill>
                <a:latin typeface="Times New Roman" pitchFamily="18" charset="0"/>
              </a:rPr>
              <a:t>Lớp:  3</a:t>
            </a:r>
          </a:p>
        </p:txBody>
      </p:sp>
      <p:pic>
        <p:nvPicPr>
          <p:cNvPr id="2055" name="Picture 22" descr="bd21315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40079" y="6229986"/>
            <a:ext cx="5616086" cy="204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6" name="Picture 5" descr="POINSET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5400000" flipV="1">
            <a:off x="1112658" y="331495"/>
            <a:ext cx="2081213" cy="2669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5" descr="POINSET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5400000">
            <a:off x="13122398" y="413107"/>
            <a:ext cx="2089150" cy="2498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4"/>
          <p:cNvCxnSpPr/>
          <p:nvPr/>
        </p:nvCxnSpPr>
        <p:spPr>
          <a:xfrm flipV="1">
            <a:off x="5407784" y="1447800"/>
            <a:ext cx="5985862"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pic>
        <p:nvPicPr>
          <p:cNvPr id="3" name="Picture 7" descr="BƯỚM 58"/>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rot="9961410">
            <a:off x="13131113" y="984250"/>
            <a:ext cx="1474263" cy="1922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0" name="Picture 8" descr="animal-14[1]"/>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rot="417220" flipH="1">
            <a:off x="2549684" y="5964239"/>
            <a:ext cx="1416132" cy="1030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5" descr="POINSET3"/>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1238632" y="5111880"/>
            <a:ext cx="4334745" cy="3092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mph" presetSubtype="2" repeatCount="1000000" accel="36000" decel="20000" fill="hold" grpId="0" nodeType="withEffect">
                                  <p:stCondLst>
                                    <p:cond delay="0"/>
                                  </p:stCondLst>
                                  <p:childTnLst>
                                    <p:animClr clrSpc="rgb" dir="cw">
                                      <p:cBhvr override="childStyle">
                                        <p:cTn id="6" dur="4750" fill="hold"/>
                                        <p:tgtEl>
                                          <p:spTgt spid="2059"/>
                                        </p:tgtEl>
                                        <p:attrNameLst>
                                          <p:attrName>style.color</p:attrName>
                                        </p:attrNameLst>
                                      </p:cBhvr>
                                      <p:to>
                                        <a:srgbClr val="0000FF"/>
                                      </p:to>
                                    </p:animClr>
                                  </p:childTnLst>
                                </p:cTn>
                              </p:par>
                              <p:par>
                                <p:cTn id="7" presetID="21" presetClass="emph" presetSubtype="0" repeatCount="200000" fill="hold" grpId="1" nodeType="withEffect">
                                  <p:stCondLst>
                                    <p:cond delay="0"/>
                                  </p:stCondLst>
                                  <p:childTnLst>
                                    <p:animClr clrSpc="hsl" dir="cw">
                                      <p:cBhvr override="childStyle">
                                        <p:cTn id="8" dur="2000" fill="hold"/>
                                        <p:tgtEl>
                                          <p:spTgt spid="2059"/>
                                        </p:tgtEl>
                                        <p:attrNameLst>
                                          <p:attrName>style.color</p:attrName>
                                        </p:attrNameLst>
                                      </p:cBhvr>
                                      <p:by>
                                        <p:hsl h="7200000" s="0" l="0"/>
                                      </p:by>
                                    </p:animClr>
                                    <p:animClr clrSpc="hsl" dir="cw">
                                      <p:cBhvr>
                                        <p:cTn id="9" dur="2000" fill="hold"/>
                                        <p:tgtEl>
                                          <p:spTgt spid="2059"/>
                                        </p:tgtEl>
                                        <p:attrNameLst>
                                          <p:attrName>fillcolor</p:attrName>
                                        </p:attrNameLst>
                                      </p:cBhvr>
                                      <p:by>
                                        <p:hsl h="7200000" s="0" l="0"/>
                                      </p:by>
                                    </p:animClr>
                                    <p:animClr clrSpc="hsl" dir="cw">
                                      <p:cBhvr>
                                        <p:cTn id="10" dur="2000" fill="hold"/>
                                        <p:tgtEl>
                                          <p:spTgt spid="2059"/>
                                        </p:tgtEl>
                                        <p:attrNameLst>
                                          <p:attrName>stroke.color</p:attrName>
                                        </p:attrNameLst>
                                      </p:cBhvr>
                                      <p:by>
                                        <p:hsl h="7200000" s="0" l="0"/>
                                      </p:by>
                                    </p:animClr>
                                    <p:set>
                                      <p:cBhvr>
                                        <p:cTn id="11" dur="2000" fill="hold"/>
                                        <p:tgtEl>
                                          <p:spTgt spid="2059"/>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9" grpId="0"/>
      <p:bldP spid="2059"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smtClean="0">
                    <a:solidFill>
                      <a:srgbClr val="0000CC"/>
                    </a:solidFill>
                    <a:latin typeface="Times New Roman" pitchFamily="18" charset="0"/>
                    <a:cs typeface="Times New Roman" pitchFamily="18" charset="0"/>
                  </a:rPr>
                  <a:t>Thứ……ngày…..tháng…..năm…….</a:t>
                </a:r>
                <a:endParaRPr lang="en-US" sz="3600">
                  <a:solidFill>
                    <a:srgbClr val="0000CC"/>
                  </a:solidFill>
                  <a:latin typeface="Times New Roman" pitchFamily="18" charset="0"/>
                  <a:cs typeface="Times New Roman" pitchFamily="18" charset="0"/>
                </a:endParaRP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smtClean="0">
                    <a:solidFill>
                      <a:srgbClr val="FF0066"/>
                    </a:solidFill>
                    <a:latin typeface="Times New Roman" pitchFamily="18" charset="0"/>
                    <a:cs typeface="Times New Roman" pitchFamily="18" charset="0"/>
                  </a:rPr>
                  <a:t>TIẾNG VIỆT</a:t>
                </a:r>
                <a:endParaRPr lang="en-US" sz="3200" b="1">
                  <a:solidFill>
                    <a:srgbClr val="FF0066"/>
                  </a:solidFill>
                  <a:latin typeface="Times New Roman" pitchFamily="18" charset="0"/>
                  <a:cs typeface="Times New Roman" pitchFamily="18" charset="0"/>
                </a:endParaRP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9" name="Group 8"/>
          <p:cNvGrpSpPr/>
          <p:nvPr/>
        </p:nvGrpSpPr>
        <p:grpSpPr>
          <a:xfrm>
            <a:off x="1508919" y="1645920"/>
            <a:ext cx="4191000" cy="677108"/>
            <a:chOff x="1508919" y="1888664"/>
            <a:chExt cx="3733800" cy="677108"/>
          </a:xfrm>
        </p:grpSpPr>
        <p:sp>
          <p:nvSpPr>
            <p:cNvPr id="10" name="Rectangle 9"/>
            <p:cNvSpPr/>
            <p:nvPr/>
          </p:nvSpPr>
          <p:spPr>
            <a:xfrm>
              <a:off x="1508919" y="1888664"/>
              <a:ext cx="3733800" cy="677108"/>
            </a:xfrm>
            <a:prstGeom prst="rect">
              <a:avLst/>
            </a:prstGeom>
          </p:spPr>
          <p:txBody>
            <a:bodyPr wrap="square">
              <a:spAutoFit/>
            </a:bodyPr>
            <a:lstStyle/>
            <a:p>
              <a:r>
                <a:rPr lang="en-US" sz="3800" b="1" smtClean="0">
                  <a:solidFill>
                    <a:srgbClr val="FF0066"/>
                  </a:solidFill>
                  <a:latin typeface="Times New Roman" pitchFamily="18" charset="0"/>
                  <a:cs typeface="Times New Roman" pitchFamily="18" charset="0"/>
                </a:rPr>
                <a:t>1. Luyện tập.</a:t>
              </a:r>
              <a:endParaRPr lang="en-US" sz="3800" b="1">
                <a:solidFill>
                  <a:srgbClr val="FF0066"/>
                </a:solidFill>
                <a:latin typeface="Times New Roman" pitchFamily="18" charset="0"/>
                <a:cs typeface="Times New Roman" pitchFamily="18" charset="0"/>
              </a:endParaRPr>
            </a:p>
          </p:txBody>
        </p:sp>
        <p:cxnSp>
          <p:nvCxnSpPr>
            <p:cNvPr id="11" name="Straight Connector 10"/>
            <p:cNvCxnSpPr/>
            <p:nvPr/>
          </p:nvCxnSpPr>
          <p:spPr>
            <a:xfrm>
              <a:off x="1673234" y="2519755"/>
              <a:ext cx="2281012"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12" name="Rectangle 11"/>
          <p:cNvSpPr/>
          <p:nvPr/>
        </p:nvSpPr>
        <p:spPr>
          <a:xfrm>
            <a:off x="1508919" y="2331720"/>
            <a:ext cx="13966284" cy="677108"/>
          </a:xfrm>
          <a:prstGeom prst="rect">
            <a:avLst/>
          </a:prstGeom>
        </p:spPr>
        <p:txBody>
          <a:bodyPr wrap="square">
            <a:spAutoFit/>
          </a:bodyPr>
          <a:lstStyle/>
          <a:p>
            <a:pPr algn="just"/>
            <a:r>
              <a:rPr lang="en-US" sz="3800" b="1" dirty="0" smtClean="0">
                <a:solidFill>
                  <a:srgbClr val="0000CC"/>
                </a:solidFill>
                <a:latin typeface="Times New Roman" pitchFamily="18" charset="0"/>
                <a:cs typeface="Times New Roman" pitchFamily="18" charset="0"/>
              </a:rPr>
              <a:t> </a:t>
            </a:r>
            <a:r>
              <a:rPr lang="en-US" sz="3800" b="1" dirty="0" smtClean="0">
                <a:solidFill>
                  <a:srgbClr val="0000CC"/>
                </a:solidFill>
                <a:latin typeface="Times New Roman" pitchFamily="18" charset="0"/>
                <a:cs typeface="Times New Roman" pitchFamily="18" charset="0"/>
              </a:rPr>
              <a:t>1. </a:t>
            </a:r>
            <a:r>
              <a:rPr lang="en-US" sz="3800" b="1" dirty="0" err="1" smtClean="0">
                <a:solidFill>
                  <a:srgbClr val="0000CC"/>
                </a:solidFill>
                <a:latin typeface="Times New Roman" pitchFamily="18" charset="0"/>
                <a:cs typeface="Times New Roman" pitchFamily="18" charset="0"/>
              </a:rPr>
              <a:t>Viết</a:t>
            </a:r>
            <a:r>
              <a:rPr lang="en-US" sz="3800" b="1" dirty="0" smtClean="0">
                <a:solidFill>
                  <a:srgbClr val="0000CC"/>
                </a:solidFill>
                <a:latin typeface="Times New Roman" pitchFamily="18" charset="0"/>
                <a:cs typeface="Times New Roman" pitchFamily="18" charset="0"/>
              </a:rPr>
              <a:t> </a:t>
            </a:r>
            <a:r>
              <a:rPr lang="en-US" sz="3800" b="1" dirty="0" err="1" smtClean="0">
                <a:solidFill>
                  <a:srgbClr val="0000CC"/>
                </a:solidFill>
                <a:latin typeface="Times New Roman" pitchFamily="18" charset="0"/>
                <a:cs typeface="Times New Roman" pitchFamily="18" charset="0"/>
              </a:rPr>
              <a:t>thư</a:t>
            </a:r>
            <a:r>
              <a:rPr lang="en-US" sz="3800" b="1" dirty="0" smtClean="0">
                <a:solidFill>
                  <a:srgbClr val="0000CC"/>
                </a:solidFill>
                <a:latin typeface="Times New Roman" pitchFamily="18" charset="0"/>
                <a:cs typeface="Times New Roman" pitchFamily="18" charset="0"/>
              </a:rPr>
              <a:t> </a:t>
            </a:r>
            <a:r>
              <a:rPr lang="en-US" sz="3800" b="1" dirty="0" err="1" smtClean="0">
                <a:solidFill>
                  <a:srgbClr val="0000CC"/>
                </a:solidFill>
                <a:latin typeface="Times New Roman" pitchFamily="18" charset="0"/>
                <a:cs typeface="Times New Roman" pitchFamily="18" charset="0"/>
              </a:rPr>
              <a:t>cho</a:t>
            </a:r>
            <a:r>
              <a:rPr lang="en-US" sz="3800" b="1" dirty="0" smtClean="0">
                <a:solidFill>
                  <a:srgbClr val="0000CC"/>
                </a:solidFill>
                <a:latin typeface="Times New Roman" pitchFamily="18" charset="0"/>
                <a:cs typeface="Times New Roman" pitchFamily="18" charset="0"/>
              </a:rPr>
              <a:t> </a:t>
            </a:r>
            <a:r>
              <a:rPr lang="en-US" sz="3800" b="1" dirty="0" err="1" smtClean="0">
                <a:solidFill>
                  <a:srgbClr val="0000CC"/>
                </a:solidFill>
                <a:latin typeface="Times New Roman" pitchFamily="18" charset="0"/>
                <a:cs typeface="Times New Roman" pitchFamily="18" charset="0"/>
              </a:rPr>
              <a:t>bạn</a:t>
            </a:r>
            <a:r>
              <a:rPr lang="en-US" sz="3800" b="1" dirty="0" smtClean="0">
                <a:solidFill>
                  <a:srgbClr val="0000CC"/>
                </a:solidFill>
                <a:latin typeface="Times New Roman" pitchFamily="18" charset="0"/>
                <a:cs typeface="Times New Roman" pitchFamily="18" charset="0"/>
              </a:rPr>
              <a:t> (</a:t>
            </a:r>
            <a:r>
              <a:rPr lang="en-US" sz="3800" b="1" dirty="0" err="1" smtClean="0">
                <a:solidFill>
                  <a:srgbClr val="0000CC"/>
                </a:solidFill>
                <a:latin typeface="Times New Roman" pitchFamily="18" charset="0"/>
                <a:cs typeface="Times New Roman" pitchFamily="18" charset="0"/>
              </a:rPr>
              <a:t>hoặc</a:t>
            </a:r>
            <a:r>
              <a:rPr lang="en-US" sz="3800" b="1" dirty="0" smtClean="0">
                <a:solidFill>
                  <a:srgbClr val="0000CC"/>
                </a:solidFill>
                <a:latin typeface="Times New Roman" pitchFamily="18" charset="0"/>
                <a:cs typeface="Times New Roman" pitchFamily="18" charset="0"/>
              </a:rPr>
              <a:t> </a:t>
            </a:r>
            <a:r>
              <a:rPr lang="en-US" sz="3800" b="1" dirty="0" err="1" smtClean="0">
                <a:solidFill>
                  <a:srgbClr val="0000CC"/>
                </a:solidFill>
                <a:latin typeface="Times New Roman" pitchFamily="18" charset="0"/>
                <a:cs typeface="Times New Roman" pitchFamily="18" charset="0"/>
              </a:rPr>
              <a:t>cho</a:t>
            </a:r>
            <a:r>
              <a:rPr lang="en-US" sz="3800" b="1" dirty="0" smtClean="0">
                <a:solidFill>
                  <a:srgbClr val="0000CC"/>
                </a:solidFill>
                <a:latin typeface="Times New Roman" pitchFamily="18" charset="0"/>
                <a:cs typeface="Times New Roman" pitchFamily="18" charset="0"/>
              </a:rPr>
              <a:t> </a:t>
            </a:r>
            <a:r>
              <a:rPr lang="en-US" sz="3800" b="1" dirty="0" err="1" smtClean="0">
                <a:solidFill>
                  <a:srgbClr val="0000CC"/>
                </a:solidFill>
                <a:latin typeface="Times New Roman" pitchFamily="18" charset="0"/>
                <a:cs typeface="Times New Roman" pitchFamily="18" charset="0"/>
              </a:rPr>
              <a:t>người</a:t>
            </a:r>
            <a:r>
              <a:rPr lang="en-US" sz="3800" b="1" dirty="0" smtClean="0">
                <a:solidFill>
                  <a:srgbClr val="0000CC"/>
                </a:solidFill>
                <a:latin typeface="Times New Roman" pitchFamily="18" charset="0"/>
                <a:cs typeface="Times New Roman" pitchFamily="18" charset="0"/>
              </a:rPr>
              <a:t> </a:t>
            </a:r>
            <a:r>
              <a:rPr lang="en-US" sz="3800" b="1" dirty="0" err="1" smtClean="0">
                <a:solidFill>
                  <a:srgbClr val="0000CC"/>
                </a:solidFill>
                <a:latin typeface="Times New Roman" pitchFamily="18" charset="0"/>
                <a:cs typeface="Times New Roman" pitchFamily="18" charset="0"/>
              </a:rPr>
              <a:t>thân</a:t>
            </a:r>
            <a:r>
              <a:rPr lang="en-US" sz="3800" b="1" dirty="0" smtClean="0">
                <a:solidFill>
                  <a:srgbClr val="0000CC"/>
                </a:solidFill>
                <a:latin typeface="Times New Roman" pitchFamily="18" charset="0"/>
                <a:cs typeface="Times New Roman" pitchFamily="18" charset="0"/>
              </a:rPr>
              <a:t>) ở </a:t>
            </a:r>
            <a:r>
              <a:rPr lang="en-US" sz="3800" b="1" dirty="0" err="1" smtClean="0">
                <a:solidFill>
                  <a:srgbClr val="0000CC"/>
                </a:solidFill>
                <a:latin typeface="Times New Roman" pitchFamily="18" charset="0"/>
                <a:cs typeface="Times New Roman" pitchFamily="18" charset="0"/>
              </a:rPr>
              <a:t>xa</a:t>
            </a:r>
            <a:r>
              <a:rPr lang="en-US" sz="3800" b="1" dirty="0" smtClean="0">
                <a:solidFill>
                  <a:srgbClr val="0000CC"/>
                </a:solidFill>
                <a:latin typeface="Times New Roman" pitchFamily="18" charset="0"/>
                <a:cs typeface="Times New Roman" pitchFamily="18" charset="0"/>
              </a:rPr>
              <a:t>:</a:t>
            </a:r>
            <a:endParaRPr lang="en-US" sz="3800" b="1" dirty="0">
              <a:solidFill>
                <a:srgbClr val="0000CC"/>
              </a:solidFill>
              <a:latin typeface="Times New Roman" pitchFamily="18" charset="0"/>
              <a:cs typeface="Times New Roman" pitchFamily="18" charset="0"/>
            </a:endParaRPr>
          </a:p>
        </p:txBody>
      </p:sp>
      <p:sp>
        <p:nvSpPr>
          <p:cNvPr id="19" name="Rectangle 18"/>
          <p:cNvSpPr/>
          <p:nvPr/>
        </p:nvSpPr>
        <p:spPr>
          <a:xfrm>
            <a:off x="1712653" y="2974766"/>
            <a:ext cx="13966284" cy="677108"/>
          </a:xfrm>
          <a:prstGeom prst="rect">
            <a:avLst/>
          </a:prstGeom>
        </p:spPr>
        <p:txBody>
          <a:bodyPr wrap="square">
            <a:spAutoFit/>
          </a:bodyPr>
          <a:lstStyle/>
          <a:p>
            <a:pPr algn="just"/>
            <a:r>
              <a:rPr lang="en-US" sz="3800" b="1" dirty="0" smtClean="0">
                <a:solidFill>
                  <a:srgbClr val="FF0000"/>
                </a:solidFill>
                <a:latin typeface="Times New Roman" pitchFamily="18" charset="0"/>
                <a:cs typeface="Times New Roman" pitchFamily="18" charset="0"/>
              </a:rPr>
              <a:t>G</a:t>
            </a:r>
            <a:endParaRPr lang="en-US" sz="3800" b="1" dirty="0">
              <a:solidFill>
                <a:srgbClr val="FF0000"/>
              </a:solidFill>
              <a:latin typeface="Times New Roman" pitchFamily="18" charset="0"/>
              <a:cs typeface="Times New Roman" pitchFamily="18" charset="0"/>
            </a:endParaRPr>
          </a:p>
        </p:txBody>
      </p:sp>
      <p:sp>
        <p:nvSpPr>
          <p:cNvPr id="21" name="Rectangle 95"/>
          <p:cNvSpPr>
            <a:spLocks noChangeArrowheads="1"/>
          </p:cNvSpPr>
          <p:nvPr/>
        </p:nvSpPr>
        <p:spPr bwMode="auto">
          <a:xfrm>
            <a:off x="6162043" y="1249680"/>
            <a:ext cx="3664658"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GB" sz="3600" b="1" dirty="0" smtClean="0">
                <a:solidFill>
                  <a:srgbClr val="0000CC"/>
                </a:solidFill>
                <a:latin typeface="Times New Roman" pitchFamily="18" charset="0"/>
                <a:cs typeface="Times New Roman" pitchFamily="18" charset="0"/>
              </a:rPr>
              <a:t>CÂY BÚT THẦN</a:t>
            </a:r>
            <a:endParaRPr lang="en-GB" sz="3600" b="1" dirty="0" smtClean="0">
              <a:solidFill>
                <a:srgbClr val="0000CC"/>
              </a:solidFill>
              <a:latin typeface="Times New Roman" pitchFamily="18" charset="0"/>
              <a:cs typeface="Times New Roman" pitchFamily="18" charset="0"/>
            </a:endParaRPr>
          </a:p>
        </p:txBody>
      </p:sp>
      <p:pic>
        <p:nvPicPr>
          <p:cNvPr id="2" name="Picture 2" descr="Luyện tập trang 147, 148 Tiếng Việt lớp 3 Tập 1 | Kết nối tri thứ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57319" y="2944972"/>
            <a:ext cx="7467600" cy="619902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19"/>
                                        </p:tgtEl>
                                        <p:attrNameLst>
                                          <p:attrName>style.visibility</p:attrName>
                                        </p:attrNameLst>
                                      </p:cBhvr>
                                      <p:to>
                                        <p:strVal val="visible"/>
                                      </p:to>
                                    </p:set>
                                    <p:animEffect transition="in" filter="fade">
                                      <p:cBhvr>
                                        <p:cTn id="15"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smtClean="0">
                    <a:solidFill>
                      <a:srgbClr val="0000CC"/>
                    </a:solidFill>
                    <a:latin typeface="Times New Roman" pitchFamily="18" charset="0"/>
                    <a:cs typeface="Times New Roman" pitchFamily="18" charset="0"/>
                  </a:rPr>
                  <a:t>Thứ……ngày…..tháng…..năm…….</a:t>
                </a:r>
                <a:endParaRPr lang="en-US" sz="3600">
                  <a:solidFill>
                    <a:srgbClr val="0000CC"/>
                  </a:solidFill>
                  <a:latin typeface="Times New Roman" pitchFamily="18" charset="0"/>
                  <a:cs typeface="Times New Roman" pitchFamily="18" charset="0"/>
                </a:endParaRP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smtClean="0">
                    <a:solidFill>
                      <a:srgbClr val="FF0066"/>
                    </a:solidFill>
                    <a:latin typeface="Times New Roman" pitchFamily="18" charset="0"/>
                    <a:cs typeface="Times New Roman" pitchFamily="18" charset="0"/>
                  </a:rPr>
                  <a:t>TIẾNG VIỆT</a:t>
                </a:r>
                <a:endParaRPr lang="en-US" sz="3200" b="1">
                  <a:solidFill>
                    <a:srgbClr val="FF0066"/>
                  </a:solidFill>
                  <a:latin typeface="Times New Roman" pitchFamily="18" charset="0"/>
                  <a:cs typeface="Times New Roman" pitchFamily="18" charset="0"/>
                </a:endParaRP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9" name="Group 8"/>
          <p:cNvGrpSpPr/>
          <p:nvPr/>
        </p:nvGrpSpPr>
        <p:grpSpPr>
          <a:xfrm>
            <a:off x="1508919" y="1219200"/>
            <a:ext cx="4191000" cy="677108"/>
            <a:chOff x="1508919" y="1888664"/>
            <a:chExt cx="3733800" cy="677108"/>
          </a:xfrm>
        </p:grpSpPr>
        <p:sp>
          <p:nvSpPr>
            <p:cNvPr id="10" name="Rectangle 9"/>
            <p:cNvSpPr/>
            <p:nvPr/>
          </p:nvSpPr>
          <p:spPr>
            <a:xfrm>
              <a:off x="1508919" y="1888664"/>
              <a:ext cx="3733800" cy="677108"/>
            </a:xfrm>
            <a:prstGeom prst="rect">
              <a:avLst/>
            </a:prstGeom>
          </p:spPr>
          <p:txBody>
            <a:bodyPr wrap="square">
              <a:spAutoFit/>
            </a:bodyPr>
            <a:lstStyle/>
            <a:p>
              <a:r>
                <a:rPr lang="en-US" sz="3800" b="1" smtClean="0">
                  <a:solidFill>
                    <a:srgbClr val="FF0066"/>
                  </a:solidFill>
                  <a:latin typeface="Times New Roman" pitchFamily="18" charset="0"/>
                  <a:cs typeface="Times New Roman" pitchFamily="18" charset="0"/>
                </a:rPr>
                <a:t>1. Luyện tập.</a:t>
              </a:r>
              <a:endParaRPr lang="en-US" sz="3800" b="1">
                <a:solidFill>
                  <a:srgbClr val="FF0066"/>
                </a:solidFill>
                <a:latin typeface="Times New Roman" pitchFamily="18" charset="0"/>
                <a:cs typeface="Times New Roman" pitchFamily="18" charset="0"/>
              </a:endParaRPr>
            </a:p>
          </p:txBody>
        </p:sp>
        <p:cxnSp>
          <p:nvCxnSpPr>
            <p:cNvPr id="11" name="Straight Connector 10"/>
            <p:cNvCxnSpPr/>
            <p:nvPr/>
          </p:nvCxnSpPr>
          <p:spPr>
            <a:xfrm>
              <a:off x="1673234" y="2519755"/>
              <a:ext cx="2281012"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12" name="Rectangle 11"/>
          <p:cNvSpPr/>
          <p:nvPr/>
        </p:nvSpPr>
        <p:spPr>
          <a:xfrm>
            <a:off x="899319" y="1905000"/>
            <a:ext cx="14575884" cy="677108"/>
          </a:xfrm>
          <a:prstGeom prst="rect">
            <a:avLst/>
          </a:prstGeom>
        </p:spPr>
        <p:txBody>
          <a:bodyPr wrap="square">
            <a:spAutoFit/>
          </a:bodyPr>
          <a:lstStyle/>
          <a:p>
            <a:pPr algn="just"/>
            <a:r>
              <a:rPr lang="en-US" sz="3800" b="1" dirty="0" smtClean="0">
                <a:solidFill>
                  <a:srgbClr val="0000CC"/>
                </a:solidFill>
                <a:latin typeface="Times New Roman" pitchFamily="18" charset="0"/>
                <a:cs typeface="Times New Roman" pitchFamily="18" charset="0"/>
              </a:rPr>
              <a:t>2. </a:t>
            </a:r>
            <a:r>
              <a:rPr lang="en-US" sz="3800" b="1" dirty="0" err="1" smtClean="0">
                <a:solidFill>
                  <a:srgbClr val="0000CC"/>
                </a:solidFill>
                <a:latin typeface="Times New Roman" pitchFamily="18" charset="0"/>
                <a:cs typeface="Times New Roman" pitchFamily="18" charset="0"/>
              </a:rPr>
              <a:t>Tập</a:t>
            </a:r>
            <a:r>
              <a:rPr lang="en-US" sz="3800" b="1" dirty="0" smtClean="0">
                <a:solidFill>
                  <a:srgbClr val="0000CC"/>
                </a:solidFill>
                <a:latin typeface="Times New Roman" pitchFamily="18" charset="0"/>
                <a:cs typeface="Times New Roman" pitchFamily="18" charset="0"/>
              </a:rPr>
              <a:t> </a:t>
            </a:r>
            <a:r>
              <a:rPr lang="en-US" sz="3800" b="1" dirty="0" err="1" smtClean="0">
                <a:solidFill>
                  <a:srgbClr val="0000CC"/>
                </a:solidFill>
                <a:latin typeface="Times New Roman" pitchFamily="18" charset="0"/>
                <a:cs typeface="Times New Roman" pitchFamily="18" charset="0"/>
              </a:rPr>
              <a:t>viết</a:t>
            </a:r>
            <a:r>
              <a:rPr lang="en-US" sz="3800" b="1" dirty="0" smtClean="0">
                <a:solidFill>
                  <a:srgbClr val="0000CC"/>
                </a:solidFill>
                <a:latin typeface="Times New Roman" pitchFamily="18" charset="0"/>
                <a:cs typeface="Times New Roman" pitchFamily="18" charset="0"/>
              </a:rPr>
              <a:t> </a:t>
            </a:r>
            <a:r>
              <a:rPr lang="en-US" sz="3800" b="1" dirty="0" err="1" smtClean="0">
                <a:solidFill>
                  <a:srgbClr val="0000CC"/>
                </a:solidFill>
                <a:latin typeface="Times New Roman" pitchFamily="18" charset="0"/>
                <a:cs typeface="Times New Roman" pitchFamily="18" charset="0"/>
              </a:rPr>
              <a:t>phong</a:t>
            </a:r>
            <a:r>
              <a:rPr lang="en-US" sz="3800" b="1" dirty="0" smtClean="0">
                <a:solidFill>
                  <a:srgbClr val="0000CC"/>
                </a:solidFill>
                <a:latin typeface="Times New Roman" pitchFamily="18" charset="0"/>
                <a:cs typeface="Times New Roman" pitchFamily="18" charset="0"/>
              </a:rPr>
              <a:t> </a:t>
            </a:r>
            <a:r>
              <a:rPr lang="en-US" sz="3800" b="1" dirty="0" err="1" smtClean="0">
                <a:solidFill>
                  <a:srgbClr val="0000CC"/>
                </a:solidFill>
                <a:latin typeface="Times New Roman" pitchFamily="18" charset="0"/>
                <a:cs typeface="Times New Roman" pitchFamily="18" charset="0"/>
              </a:rPr>
              <a:t>thư</a:t>
            </a:r>
            <a:r>
              <a:rPr lang="en-US" sz="3800" b="1" dirty="0" smtClean="0">
                <a:solidFill>
                  <a:srgbClr val="0000CC"/>
                </a:solidFill>
                <a:latin typeface="Times New Roman" pitchFamily="18" charset="0"/>
                <a:cs typeface="Times New Roman" pitchFamily="18" charset="0"/>
              </a:rPr>
              <a:t>:</a:t>
            </a:r>
            <a:endParaRPr lang="en-US" sz="3800" b="1" dirty="0">
              <a:solidFill>
                <a:srgbClr val="0000CC"/>
              </a:solidFill>
              <a:latin typeface="Times New Roman" pitchFamily="18" charset="0"/>
              <a:cs typeface="Times New Roman" pitchFamily="18" charset="0"/>
            </a:endParaRPr>
          </a:p>
        </p:txBody>
      </p:sp>
      <p:sp>
        <p:nvSpPr>
          <p:cNvPr id="29" name="Rectangle 95"/>
          <p:cNvSpPr>
            <a:spLocks noChangeArrowheads="1"/>
          </p:cNvSpPr>
          <p:nvPr/>
        </p:nvSpPr>
        <p:spPr bwMode="auto">
          <a:xfrm>
            <a:off x="6162043" y="1249680"/>
            <a:ext cx="3664658"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GB" sz="3600" b="1" dirty="0" smtClean="0">
                <a:solidFill>
                  <a:srgbClr val="0000CC"/>
                </a:solidFill>
                <a:latin typeface="Times New Roman" pitchFamily="18" charset="0"/>
                <a:cs typeface="Times New Roman" pitchFamily="18" charset="0"/>
              </a:rPr>
              <a:t>CÂY BÚT THẦN</a:t>
            </a:r>
            <a:endParaRPr lang="en-GB" sz="3600" b="1" dirty="0" smtClean="0">
              <a:solidFill>
                <a:srgbClr val="0000CC"/>
              </a:solidFill>
              <a:latin typeface="Times New Roman" pitchFamily="18" charset="0"/>
              <a:cs typeface="Times New Roman" pitchFamily="18" charset="0"/>
            </a:endParaRPr>
          </a:p>
        </p:txBody>
      </p:sp>
      <p:pic>
        <p:nvPicPr>
          <p:cNvPr id="2050" name="Picture 2" descr="Luyện tập trang 147, 148 Tiếng Việt lớp 3 Tập 1 | Kết nối tri thứ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18519" y="2590800"/>
            <a:ext cx="11998435" cy="6248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52523067"/>
      </p:ext>
    </p:extLst>
  </p:cSld>
  <p:clrMapOvr>
    <a:masterClrMapping/>
  </p:clrMapOvr>
  <p:transition spd="slow">
    <p:split orient="ver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smtClean="0">
                    <a:solidFill>
                      <a:srgbClr val="0000CC"/>
                    </a:solidFill>
                    <a:latin typeface="Times New Roman" pitchFamily="18" charset="0"/>
                    <a:cs typeface="Times New Roman" pitchFamily="18" charset="0"/>
                  </a:rPr>
                  <a:t>Thứ……ngày…..tháng…..năm…….</a:t>
                </a:r>
                <a:endParaRPr lang="en-US" sz="3600">
                  <a:solidFill>
                    <a:srgbClr val="0000CC"/>
                  </a:solidFill>
                  <a:latin typeface="Times New Roman" pitchFamily="18" charset="0"/>
                  <a:cs typeface="Times New Roman" pitchFamily="18" charset="0"/>
                </a:endParaRP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smtClean="0">
                    <a:solidFill>
                      <a:srgbClr val="FF0066"/>
                    </a:solidFill>
                    <a:latin typeface="Times New Roman" pitchFamily="18" charset="0"/>
                    <a:cs typeface="Times New Roman" pitchFamily="18" charset="0"/>
                  </a:rPr>
                  <a:t>TIẾNG VIỆT</a:t>
                </a:r>
                <a:endParaRPr lang="en-US" sz="3200" b="1">
                  <a:solidFill>
                    <a:srgbClr val="FF0066"/>
                  </a:solidFill>
                  <a:latin typeface="Times New Roman" pitchFamily="18" charset="0"/>
                  <a:cs typeface="Times New Roman" pitchFamily="18" charset="0"/>
                </a:endParaRP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9" name="Group 8"/>
          <p:cNvGrpSpPr/>
          <p:nvPr/>
        </p:nvGrpSpPr>
        <p:grpSpPr>
          <a:xfrm>
            <a:off x="1204119" y="1837492"/>
            <a:ext cx="4191000" cy="677108"/>
            <a:chOff x="1508919" y="1888664"/>
            <a:chExt cx="3733800" cy="677108"/>
          </a:xfrm>
        </p:grpSpPr>
        <p:sp>
          <p:nvSpPr>
            <p:cNvPr id="10" name="Rectangle 9"/>
            <p:cNvSpPr/>
            <p:nvPr/>
          </p:nvSpPr>
          <p:spPr>
            <a:xfrm>
              <a:off x="1508919" y="1888664"/>
              <a:ext cx="3733800" cy="677108"/>
            </a:xfrm>
            <a:prstGeom prst="rect">
              <a:avLst/>
            </a:prstGeom>
          </p:spPr>
          <p:txBody>
            <a:bodyPr wrap="square">
              <a:spAutoFit/>
            </a:bodyPr>
            <a:lstStyle/>
            <a:p>
              <a:r>
                <a:rPr lang="en-US" sz="3800" b="1" smtClean="0">
                  <a:solidFill>
                    <a:srgbClr val="FF0066"/>
                  </a:solidFill>
                  <a:latin typeface="Times New Roman" pitchFamily="18" charset="0"/>
                  <a:cs typeface="Times New Roman" pitchFamily="18" charset="0"/>
                </a:rPr>
                <a:t>1. Luyện tập.</a:t>
              </a:r>
              <a:endParaRPr lang="en-US" sz="3800" b="1">
                <a:solidFill>
                  <a:srgbClr val="FF0066"/>
                </a:solidFill>
                <a:latin typeface="Times New Roman" pitchFamily="18" charset="0"/>
                <a:cs typeface="Times New Roman" pitchFamily="18" charset="0"/>
              </a:endParaRPr>
            </a:p>
          </p:txBody>
        </p:sp>
        <p:cxnSp>
          <p:nvCxnSpPr>
            <p:cNvPr id="11" name="Straight Connector 10"/>
            <p:cNvCxnSpPr/>
            <p:nvPr/>
          </p:nvCxnSpPr>
          <p:spPr>
            <a:xfrm>
              <a:off x="1673234" y="2519755"/>
              <a:ext cx="2281012"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12" name="Rectangle 11"/>
          <p:cNvSpPr/>
          <p:nvPr/>
        </p:nvSpPr>
        <p:spPr>
          <a:xfrm>
            <a:off x="1190210" y="2421187"/>
            <a:ext cx="14554200" cy="1323439"/>
          </a:xfrm>
          <a:prstGeom prst="rect">
            <a:avLst/>
          </a:prstGeom>
        </p:spPr>
        <p:txBody>
          <a:bodyPr wrap="square">
            <a:spAutoFit/>
          </a:bodyPr>
          <a:lstStyle/>
          <a:p>
            <a:pPr algn="just">
              <a:spcBef>
                <a:spcPts val="600"/>
              </a:spcBef>
            </a:pPr>
            <a:r>
              <a:rPr lang="en-US" sz="3800" b="1" dirty="0" smtClean="0">
                <a:solidFill>
                  <a:srgbClr val="0000CC"/>
                </a:solidFill>
                <a:latin typeface="Times New Roman" pitchFamily="18" charset="0"/>
                <a:cs typeface="Times New Roman" pitchFamily="18" charset="0"/>
              </a:rPr>
              <a:t> </a:t>
            </a:r>
            <a:r>
              <a:rPr lang="en-US" sz="4000" b="1" dirty="0" smtClean="0">
                <a:solidFill>
                  <a:srgbClr val="0000FF"/>
                </a:solidFill>
                <a:latin typeface="Times New Roman" pitchFamily="18" charset="0"/>
                <a:cs typeface="Times New Roman" pitchFamily="18" charset="0"/>
              </a:rPr>
              <a:t>3. </a:t>
            </a:r>
            <a:r>
              <a:rPr lang="nl-NL" sz="4000" b="1" dirty="0">
                <a:solidFill>
                  <a:srgbClr val="0000FF"/>
                </a:solidFill>
                <a:latin typeface="Times New Roman" panose="02020603050405020304" pitchFamily="18" charset="0"/>
                <a:cs typeface="Times New Roman" panose="02020603050405020304" pitchFamily="18" charset="0"/>
              </a:rPr>
              <a:t>Chia sẻ bức thư của em trong nhóm và nghe góp ý của các bạn chỉnh sửa</a:t>
            </a:r>
            <a:r>
              <a:rPr lang="nl-NL" sz="4000" b="1" dirty="0" smtClean="0">
                <a:solidFill>
                  <a:srgbClr val="0000FF"/>
                </a:solidFill>
                <a:latin typeface="Times New Roman" panose="02020603050405020304" pitchFamily="18" charset="0"/>
                <a:cs typeface="Times New Roman" panose="02020603050405020304" pitchFamily="18" charset="0"/>
              </a:rPr>
              <a:t>.</a:t>
            </a:r>
            <a:endParaRPr lang="en-US" sz="4000" b="1" dirty="0">
              <a:solidFill>
                <a:srgbClr val="0000FF"/>
              </a:solidFill>
              <a:latin typeface="Times New Roman" pitchFamily="18" charset="0"/>
              <a:cs typeface="Times New Roman" pitchFamily="18" charset="0"/>
            </a:endParaRPr>
          </a:p>
        </p:txBody>
      </p:sp>
      <p:sp>
        <p:nvSpPr>
          <p:cNvPr id="34" name="Rectangle 95"/>
          <p:cNvSpPr>
            <a:spLocks noChangeArrowheads="1"/>
          </p:cNvSpPr>
          <p:nvPr/>
        </p:nvSpPr>
        <p:spPr bwMode="auto">
          <a:xfrm>
            <a:off x="5532079" y="1249680"/>
            <a:ext cx="517789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GB" sz="3600" b="1" dirty="0" err="1" smtClean="0">
                <a:solidFill>
                  <a:srgbClr val="0000CC"/>
                </a:solidFill>
                <a:latin typeface="Times New Roman" pitchFamily="18" charset="0"/>
                <a:cs typeface="Times New Roman" pitchFamily="18" charset="0"/>
              </a:rPr>
              <a:t>Bài</a:t>
            </a:r>
            <a:r>
              <a:rPr lang="en-GB" sz="3600" b="1" dirty="0" smtClean="0">
                <a:solidFill>
                  <a:srgbClr val="0000CC"/>
                </a:solidFill>
                <a:latin typeface="Times New Roman" pitchFamily="18" charset="0"/>
                <a:cs typeface="Times New Roman" pitchFamily="18" charset="0"/>
              </a:rPr>
              <a:t> </a:t>
            </a:r>
            <a:r>
              <a:rPr lang="en-GB" sz="3600" b="1" dirty="0" smtClean="0">
                <a:solidFill>
                  <a:srgbClr val="0000CC"/>
                </a:solidFill>
                <a:latin typeface="Times New Roman" pitchFamily="18" charset="0"/>
                <a:cs typeface="Times New Roman" pitchFamily="18" charset="0"/>
              </a:rPr>
              <a:t>32</a:t>
            </a:r>
            <a:r>
              <a:rPr lang="en-GB" sz="3600" b="1" dirty="0" smtClean="0">
                <a:solidFill>
                  <a:srgbClr val="0000CC"/>
                </a:solidFill>
                <a:latin typeface="Times New Roman" pitchFamily="18" charset="0"/>
                <a:cs typeface="Times New Roman" pitchFamily="18" charset="0"/>
              </a:rPr>
              <a:t>: </a:t>
            </a:r>
            <a:r>
              <a:rPr lang="en-GB" sz="3600" b="1" dirty="0" smtClean="0">
                <a:solidFill>
                  <a:srgbClr val="0000CC"/>
                </a:solidFill>
                <a:latin typeface="Times New Roman" pitchFamily="18" charset="0"/>
                <a:cs typeface="Times New Roman" pitchFamily="18" charset="0"/>
              </a:rPr>
              <a:t>CÂY BÚT THẦN</a:t>
            </a:r>
            <a:endParaRPr lang="en-GB" sz="3600" b="1" dirty="0" smtClean="0">
              <a:solidFill>
                <a:srgbClr val="0000CC"/>
              </a:solidFill>
              <a:latin typeface="Times New Roman" pitchFamily="18" charset="0"/>
              <a:cs typeface="Times New Roman" pitchFamily="18" charset="0"/>
            </a:endParaRPr>
          </a:p>
        </p:txBody>
      </p:sp>
      <p:sp>
        <p:nvSpPr>
          <p:cNvPr id="2" name="Rectangle 1"/>
          <p:cNvSpPr/>
          <p:nvPr/>
        </p:nvSpPr>
        <p:spPr>
          <a:xfrm>
            <a:off x="439504" y="3276600"/>
            <a:ext cx="15240000" cy="5509200"/>
          </a:xfrm>
          <a:prstGeom prst="rect">
            <a:avLst/>
          </a:prstGeom>
        </p:spPr>
        <p:txBody>
          <a:bodyPr wrap="square">
            <a:spAutoFit/>
          </a:bodyPr>
          <a:lstStyle/>
          <a:p>
            <a:pPr algn="r"/>
            <a:r>
              <a:rPr lang="en-US" sz="3200" b="1" dirty="0" err="1" smtClean="0">
                <a:solidFill>
                  <a:srgbClr val="0000FF"/>
                </a:solidFill>
                <a:latin typeface="Times New Roman" panose="02020603050405020304" pitchFamily="18" charset="0"/>
                <a:cs typeface="Times New Roman" panose="02020603050405020304" pitchFamily="18" charset="0"/>
              </a:rPr>
              <a:t>Đăk</a:t>
            </a:r>
            <a:r>
              <a:rPr lang="en-US" sz="3200" b="1" dirty="0" smtClean="0">
                <a:solidFill>
                  <a:srgbClr val="0000FF"/>
                </a:solidFill>
                <a:latin typeface="Times New Roman" panose="02020603050405020304" pitchFamily="18" charset="0"/>
                <a:cs typeface="Times New Roman" panose="02020603050405020304" pitchFamily="18" charset="0"/>
              </a:rPr>
              <a:t> </a:t>
            </a:r>
            <a:r>
              <a:rPr lang="en-US" sz="3200" b="1" dirty="0" err="1" smtClean="0">
                <a:solidFill>
                  <a:srgbClr val="0000FF"/>
                </a:solidFill>
                <a:latin typeface="Times New Roman" panose="02020603050405020304" pitchFamily="18" charset="0"/>
                <a:cs typeface="Times New Roman" panose="02020603050405020304" pitchFamily="18" charset="0"/>
              </a:rPr>
              <a:t>Lăk</a:t>
            </a:r>
            <a:r>
              <a:rPr lang="vi-VN" sz="3200" b="1" dirty="0" smtClean="0">
                <a:solidFill>
                  <a:srgbClr val="0000FF"/>
                </a:solidFill>
                <a:latin typeface="Times New Roman" panose="02020603050405020304" pitchFamily="18" charset="0"/>
                <a:cs typeface="Times New Roman" panose="02020603050405020304" pitchFamily="18" charset="0"/>
              </a:rPr>
              <a:t>, </a:t>
            </a:r>
            <a:r>
              <a:rPr lang="vi-VN" sz="3200" b="1" dirty="0">
                <a:solidFill>
                  <a:srgbClr val="0000FF"/>
                </a:solidFill>
                <a:latin typeface="Times New Roman" panose="02020603050405020304" pitchFamily="18" charset="0"/>
                <a:cs typeface="Times New Roman" panose="02020603050405020304" pitchFamily="18" charset="0"/>
              </a:rPr>
              <a:t>ngày 9 tháng 1 năm 2021</a:t>
            </a:r>
            <a:endParaRPr lang="vi-VN" sz="2800" b="1" dirty="0">
              <a:solidFill>
                <a:srgbClr val="0000FF"/>
              </a:solidFill>
              <a:latin typeface="Times New Roman" panose="02020603050405020304" pitchFamily="18" charset="0"/>
              <a:cs typeface="Times New Roman" panose="02020603050405020304" pitchFamily="18" charset="0"/>
            </a:endParaRPr>
          </a:p>
          <a:p>
            <a:pPr algn="just"/>
            <a:r>
              <a:rPr lang="en-US" sz="2800" b="1" dirty="0" smtClean="0">
                <a:solidFill>
                  <a:srgbClr val="0000FF"/>
                </a:solidFill>
                <a:latin typeface="Times New Roman" panose="02020603050405020304" pitchFamily="18" charset="0"/>
                <a:cs typeface="Times New Roman" panose="02020603050405020304" pitchFamily="18" charset="0"/>
              </a:rPr>
              <a:t>              </a:t>
            </a:r>
            <a:r>
              <a:rPr lang="vi-VN" sz="3200" b="1" dirty="0" smtClean="0">
                <a:solidFill>
                  <a:srgbClr val="0000FF"/>
                </a:solidFill>
                <a:latin typeface="Times New Roman" panose="02020603050405020304" pitchFamily="18" charset="0"/>
                <a:cs typeface="Times New Roman" panose="02020603050405020304" pitchFamily="18" charset="0"/>
              </a:rPr>
              <a:t>Nam </a:t>
            </a:r>
            <a:r>
              <a:rPr lang="vi-VN" sz="3200" b="1" dirty="0">
                <a:solidFill>
                  <a:srgbClr val="0000FF"/>
                </a:solidFill>
                <a:latin typeface="Times New Roman" panose="02020603050405020304" pitchFamily="18" charset="0"/>
                <a:cs typeface="Times New Roman" panose="02020603050405020304" pitchFamily="18" charset="0"/>
              </a:rPr>
              <a:t>thân mến!</a:t>
            </a:r>
          </a:p>
          <a:p>
            <a:pPr algn="just"/>
            <a:r>
              <a:rPr lang="vi-VN" sz="3200" b="1" dirty="0">
                <a:solidFill>
                  <a:srgbClr val="0000FF"/>
                </a:solidFill>
                <a:latin typeface="Times New Roman" panose="02020603050405020304" pitchFamily="18" charset="0"/>
                <a:cs typeface="Times New Roman" panose="02020603050405020304" pitchFamily="18" charset="0"/>
              </a:rPr>
              <a:t>Dạo này cuộc sống của cậu có ổn không? Đầu thư, tớ muốn gửi lời hỏi thăm sức khỏe đến cậu và gia đình. Đã một năm kể từ khi cậu và gia đình chuyển vào Sài Gòn sống rồi, tớ thấy rất nhớ cậu.</a:t>
            </a:r>
          </a:p>
          <a:p>
            <a:pPr algn="just"/>
            <a:r>
              <a:rPr lang="vi-VN" sz="3200" b="1" dirty="0">
                <a:solidFill>
                  <a:srgbClr val="0000FF"/>
                </a:solidFill>
                <a:latin typeface="Times New Roman" panose="02020603050405020304" pitchFamily="18" charset="0"/>
                <a:cs typeface="Times New Roman" panose="02020603050405020304" pitchFamily="18" charset="0"/>
              </a:rPr>
              <a:t>Tớ và gia đình dạo này vẫn khỏe. Năm học vừa rồi, tớ đã đạt danh hiệu học sinh giỏi. Còn cậu thì sao? Hàng ngày, tớ vẫn cùng các bạn đạp xe đến trường. Sau những giờ học miệt mài trên lớp, vào giờ ra chơi, cả lớp thường cùng nhau giải trí bằng những trò chơi tập thể rất thú vị. Điều đó làm tớ vô cùng thích thú. Những lúc đó tớ ước gì có cậu ở đây. Tớ mong rằng sớm được gặp cậu ở </a:t>
            </a:r>
            <a:r>
              <a:rPr lang="en-US" sz="3200" b="1" dirty="0" err="1" smtClean="0">
                <a:solidFill>
                  <a:srgbClr val="0000FF"/>
                </a:solidFill>
                <a:latin typeface="Times New Roman" panose="02020603050405020304" pitchFamily="18" charset="0"/>
                <a:cs typeface="Times New Roman" panose="02020603050405020304" pitchFamily="18" charset="0"/>
              </a:rPr>
              <a:t>Đăk</a:t>
            </a:r>
            <a:r>
              <a:rPr lang="en-US" sz="3200" b="1" dirty="0" smtClean="0">
                <a:solidFill>
                  <a:srgbClr val="0000FF"/>
                </a:solidFill>
                <a:latin typeface="Times New Roman" panose="02020603050405020304" pitchFamily="18" charset="0"/>
                <a:cs typeface="Times New Roman" panose="02020603050405020304" pitchFamily="18" charset="0"/>
              </a:rPr>
              <a:t> </a:t>
            </a:r>
            <a:r>
              <a:rPr lang="en-US" sz="3200" b="1" dirty="0" err="1" smtClean="0">
                <a:solidFill>
                  <a:srgbClr val="0000FF"/>
                </a:solidFill>
                <a:latin typeface="Times New Roman" panose="02020603050405020304" pitchFamily="18" charset="0"/>
                <a:cs typeface="Times New Roman" panose="02020603050405020304" pitchFamily="18" charset="0"/>
              </a:rPr>
              <a:t>Lăk</a:t>
            </a:r>
            <a:r>
              <a:rPr lang="vi-VN" sz="3200" b="1" dirty="0" smtClean="0">
                <a:solidFill>
                  <a:srgbClr val="0000FF"/>
                </a:solidFill>
                <a:latin typeface="Times New Roman" panose="02020603050405020304" pitchFamily="18" charset="0"/>
                <a:cs typeface="Times New Roman" panose="02020603050405020304" pitchFamily="18" charset="0"/>
              </a:rPr>
              <a:t>. </a:t>
            </a:r>
            <a:r>
              <a:rPr lang="vi-VN" sz="3200" b="1" dirty="0">
                <a:solidFill>
                  <a:srgbClr val="0000FF"/>
                </a:solidFill>
                <a:latin typeface="Times New Roman" panose="02020603050405020304" pitchFamily="18" charset="0"/>
                <a:cs typeface="Times New Roman" panose="02020603050405020304" pitchFamily="18" charset="0"/>
              </a:rPr>
              <a:t>Khi ấy, tớ và cậu sẽ lại cùng nhau đi chơi, những nơi đầy ắp kỉ niệm của hai chúng ta.</a:t>
            </a:r>
          </a:p>
        </p:txBody>
      </p:sp>
    </p:spTree>
    <p:extLst>
      <p:ext uri="{BB962C8B-B14F-4D97-AF65-F5344CB8AC3E}">
        <p14:creationId xmlns:p14="http://schemas.microsoft.com/office/powerpoint/2010/main" val="426134198"/>
      </p:ext>
    </p:extLst>
  </p:cSld>
  <p:clrMapOvr>
    <a:masterClrMapping/>
  </p:clrMapOvr>
  <p:transition spd="slow">
    <p:split orient="ver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Anh dep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8193" y="388938"/>
            <a:ext cx="14920252" cy="8755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WordArt 3"/>
          <p:cNvSpPr>
            <a:spLocks noChangeArrowheads="1" noChangeShapeType="1" noTextEdit="1"/>
          </p:cNvSpPr>
          <p:nvPr/>
        </p:nvSpPr>
        <p:spPr bwMode="auto">
          <a:xfrm>
            <a:off x="209917" y="3657600"/>
            <a:ext cx="15617822" cy="1582738"/>
          </a:xfrm>
          <a:prstGeom prst="rect">
            <a:avLst/>
          </a:prstGeom>
        </p:spPr>
        <p:txBody>
          <a:bodyPr wrap="none" fromWordArt="1">
            <a:prstTxWarp prst="textPlain">
              <a:avLst>
                <a:gd name="adj" fmla="val 50000"/>
              </a:avLst>
            </a:prstTxWarp>
          </a:bodyPr>
          <a:lstStyle/>
          <a:p>
            <a:pPr algn="ctr"/>
            <a:r>
              <a:rPr lang="vi-VN"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XIN CHÂN THÀNH CẢM ƠN </a:t>
            </a:r>
          </a:p>
          <a:p>
            <a:pPr algn="ctr"/>
            <a:r>
              <a:rPr lang="vi-VN"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QUÝ THẦY CÔ GIÁO VÀ CÁC EM</a:t>
            </a:r>
            <a:endParaRPr lang="en-US"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withEffect">
                                  <p:stCondLst>
                                    <p:cond delay="0"/>
                                  </p:stCondLst>
                                  <p:childTnLst>
                                    <p:set>
                                      <p:cBhvr>
                                        <p:cTn id="6" dur="1" fill="hold">
                                          <p:stCondLst>
                                            <p:cond delay="0"/>
                                          </p:stCondLst>
                                        </p:cTn>
                                        <p:tgtEl>
                                          <p:spTgt spid="18"/>
                                        </p:tgtEl>
                                        <p:attrNameLst>
                                          <p:attrName>style.visibility</p:attrName>
                                        </p:attrNameLst>
                                      </p:cBhvr>
                                      <p:to>
                                        <p:strVal val="visible"/>
                                      </p:to>
                                    </p:set>
                                    <p:anim calcmode="lin" valueType="num">
                                      <p:cBhvr>
                                        <p:cTn id="7" dur="5000" fill="hold"/>
                                        <p:tgtEl>
                                          <p:spTgt spid="18"/>
                                        </p:tgtEl>
                                        <p:attrNameLst>
                                          <p:attrName>ppt_w</p:attrName>
                                        </p:attrNameLst>
                                      </p:cBhvr>
                                      <p:tavLst>
                                        <p:tav tm="0">
                                          <p:val>
                                            <p:fltVal val="0"/>
                                          </p:val>
                                        </p:tav>
                                        <p:tav tm="100000">
                                          <p:val>
                                            <p:strVal val="#ppt_w"/>
                                          </p:val>
                                        </p:tav>
                                      </p:tavLst>
                                    </p:anim>
                                    <p:anim calcmode="lin" valueType="num">
                                      <p:cBhvr>
                                        <p:cTn id="8" dur="5000" fill="hold"/>
                                        <p:tgtEl>
                                          <p:spTgt spid="18"/>
                                        </p:tgtEl>
                                        <p:attrNameLst>
                                          <p:attrName>ppt_h</p:attrName>
                                        </p:attrNameLst>
                                      </p:cBhvr>
                                      <p:tavLst>
                                        <p:tav tm="0">
                                          <p:val>
                                            <p:fltVal val="0"/>
                                          </p:val>
                                        </p:tav>
                                        <p:tav tm="100000">
                                          <p:val>
                                            <p:strVal val="#ppt_h"/>
                                          </p:val>
                                        </p:tav>
                                      </p:tavLst>
                                    </p:anim>
                                    <p:animEffect transition="in" filter="fade">
                                      <p:cBhvr>
                                        <p:cTn id="9" dur="5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5&quot;&gt;&lt;property id=&quot;20148&quot; value=&quot;5&quot;/&gt;&lt;property id=&quot;20300&quot; value=&quot;Slide 2&quot;/&gt;&lt;property id=&quot;20307&quot; value=&quot;293&quot;/&gt;&lt;/object&gt;&lt;object type=&quot;3&quot; unique_id=&quot;10006&quot;&gt;&lt;property id=&quot;20148&quot; value=&quot;5&quot;/&gt;&lt;property id=&quot;20300&quot; value=&quot;Slide 3&quot;/&gt;&lt;property id=&quot;20307&quot; value=&quot;317&quot;/&gt;&lt;/object&gt;&lt;object type=&quot;3&quot; unique_id=&quot;10008&quot;&gt;&lt;property id=&quot;20148&quot; value=&quot;5&quot;/&gt;&lt;property id=&quot;20300&quot; value=&quot;Slide 5&quot;/&gt;&lt;property id=&quot;20307&quot; value=&quot;325&quot;/&gt;&lt;/object&gt;&lt;object type=&quot;3&quot; unique_id=&quot;10009&quot;&gt;&lt;property id=&quot;20148&quot; value=&quot;5&quot;/&gt;&lt;property id=&quot;20300&quot; value=&quot;Slide 6&quot;/&gt;&lt;property id=&quot;20307&quot; value=&quot;298&quot;/&gt;&lt;/object&gt;&lt;object type=&quot;3&quot; unique_id=&quot;10010&quot;&gt;&lt;property id=&quot;20148&quot; value=&quot;5&quot;/&gt;&lt;property id=&quot;20300&quot; value=&quot;Slide 7&quot;/&gt;&lt;property id=&quot;20307&quot; value=&quot;323&quot;/&gt;&lt;/object&gt;&lt;object type=&quot;3&quot; unique_id=&quot;10011&quot;&gt;&lt;property id=&quot;20148&quot; value=&quot;5&quot;/&gt;&lt;property id=&quot;20300&quot; value=&quot;Slide 8&quot;/&gt;&lt;property id=&quot;20307&quot; value=&quot;299&quot;/&gt;&lt;/object&gt;&lt;object type=&quot;3&quot; unique_id=&quot;10012&quot;&gt;&lt;property id=&quot;20148&quot; value=&quot;5&quot;/&gt;&lt;property id=&quot;20300&quot; value=&quot;Slide 9 - &amp;quot;&amp;#x0D;&amp;#x0A;&amp;#x0D;&amp;#x0A; 1/ Phong traøo Ñoâng Du dieãn ra vaøo thôøi gian naøo? Ai laø ngöôøi laõnh ñaïo? Muïc ñích cuûa phong traøo laø &quot;/&gt;&lt;property id=&quot;20307&quot; value=&quot;318&quot;/&gt;&lt;/object&gt;&lt;object type=&quot;3&quot; unique_id=&quot;10013&quot;&gt;&lt;property id=&quot;20148&quot; value=&quot;5&quot;/&gt;&lt;property id=&quot;20300&quot; value=&quot;Slide 10 - &amp;quot;2. Nhaân daân trong nöôùc, ñaëc bieät laø thanh nieân yeâu nöôùc ñaõ höôûng öùng phong traøo Ñoâng Du nhö theá naø&quot;/&gt;&lt;property id=&quot;20307&quot; value=&quot;319&quot;/&gt;&lt;/object&gt;&lt;object type=&quot;3&quot; unique_id=&quot;10014&quot;&gt;&lt;property id=&quot;20148&quot; value=&quot;5&quot;/&gt;&lt;property id=&quot;20300&quot; value=&quot;Slide 11 - &amp;quot;3/ Keát quaû cuûa phong traøo Ñoâng Du vaø yù nghóa cuûa phong traøo laø gì?&amp;quot;&quot;/&gt;&lt;property id=&quot;20307&quot; value=&quot;320&quot;/&gt;&lt;/object&gt;&lt;object type=&quot;3&quot; unique_id=&quot;10015&quot;&gt;&lt;property id=&quot;20148&quot; value=&quot;5&quot;/&gt;&lt;property id=&quot;20300&quot; value=&quot;Slide 12&quot;/&gt;&lt;property id=&quot;20307&quot; value=&quot;300&quot;/&gt;&lt;/object&gt;&lt;object type=&quot;3&quot; unique_id=&quot;10016&quot;&gt;&lt;property id=&quot;20148&quot; value=&quot;5&quot;/&gt;&lt;property id=&quot;20300&quot; value=&quot;Slide 13 - &amp;quot;&amp;amp;#x09;Phan Boäi Chaâu laø nhaø yeâu nöôùc tieâu bieåu cuûa Vieät Nam ôû giai ñoaïn naøo ?&amp;quot;&quot;/&gt;&lt;property id=&quot;20307&quot; value=&quot;263&quot;/&gt;&lt;/object&gt;&lt;object type=&quot;3&quot; unique_id=&quot;10017&quot;&gt;&lt;property id=&quot;20148&quot; value=&quot;5&quot;/&gt;&lt;property id=&quot;20300&quot; value=&quot;Slide 14 - &amp;quot;&amp;#x0D;&amp;#x0A;BAØI HOÏC&amp;#x0D;&amp;#x0A;&amp;quot;&quot;/&gt;&lt;property id=&quot;20307&quot; value=&quot;271&quot;/&gt;&lt;/object&gt;&lt;object type=&quot;3&quot; unique_id=&quot;10050&quot;&gt;&lt;property id=&quot;20148&quot; value=&quot;5&quot;/&gt;&lt;property id=&quot;20300&quot; value=&quot;Slide 1&quot;/&gt;&lt;property id=&quot;20307&quot; value=&quot;327&quot;/&gt;&lt;/object&gt;&lt;object type=&quot;3&quot; unique_id=&quot;10149&quot;&gt;&lt;property id=&quot;20148&quot; value=&quot;5&quot;/&gt;&lt;property id=&quot;20300&quot; value=&quot;Slide 4&quot;/&gt;&lt;property id=&quot;20307&quot; value=&quot;328&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PSNARRATION" val="23,1047787239,C:\Users\Tailieu\Documents\Bai giang duong truong son_pptx\Media.ppcx"/>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Cascade</Template>
  <TotalTime>9750</TotalTime>
  <Words>171</Words>
  <Application>Microsoft Office PowerPoint</Application>
  <PresentationFormat>Custom</PresentationFormat>
  <Paragraphs>30</Paragraphs>
  <Slides>5</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vt:i4>
      </vt:variant>
    </vt:vector>
  </HeadingPairs>
  <TitlesOfParts>
    <vt:vector size="8" baseType="lpstr">
      <vt:lpstr>Arial</vt:lpstr>
      <vt:lpstr>Times New Roman</vt:lpstr>
      <vt:lpstr>Default Design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Le Hong Minh</dc:creator>
  <cp:lastModifiedBy>Admin</cp:lastModifiedBy>
  <cp:revision>1066</cp:revision>
  <dcterms:created xsi:type="dcterms:W3CDTF">2008-09-09T22:52:10Z</dcterms:created>
  <dcterms:modified xsi:type="dcterms:W3CDTF">2022-07-08T02:20:47Z</dcterms:modified>
</cp:coreProperties>
</file>