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7" r:id="rId2"/>
    <p:sldId id="408" r:id="rId3"/>
    <p:sldId id="465" r:id="rId4"/>
    <p:sldId id="466" r:id="rId5"/>
    <p:sldId id="467" r:id="rId6"/>
    <p:sldId id="468" r:id="rId7"/>
    <p:sldId id="469" r:id="rId8"/>
    <p:sldId id="461" r:id="rId9"/>
    <p:sldId id="455" r:id="rId10"/>
    <p:sldId id="463" r:id="rId11"/>
    <p:sldId id="340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FF3399"/>
    <a:srgbClr val="FF0066"/>
    <a:srgbClr val="FF7C80"/>
    <a:srgbClr val="EDF6F7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60" d="100"/>
          <a:sy n="60" d="100"/>
        </p:scale>
        <p:origin x="-67" y="-1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11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183931" y="3985469"/>
            <a:ext cx="12893745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30: NHỮNG NGỌN </a:t>
            </a: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HẢI </a:t>
            </a: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ĐĂNG (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T4)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88230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519" y="5557524"/>
            <a:ext cx="3167858" cy="264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20" y="3005316"/>
            <a:ext cx="7315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câu chuyện : bác lái xe bệnh viện (SGK-trang 136)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888859" y="1258669"/>
            <a:ext cx="83744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4" t="20314" r="50000" b="15926"/>
          <a:stretch/>
        </p:blipFill>
        <p:spPr bwMode="auto">
          <a:xfrm>
            <a:off x="9170961" y="2895600"/>
            <a:ext cx="6722169" cy="569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7692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261519" y="3962400"/>
            <a:ext cx="96774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814776" y="4008"/>
            <a:ext cx="6255239" cy="1055790"/>
            <a:chOff x="4733535" y="210532"/>
            <a:chExt cx="6149694" cy="1055790"/>
          </a:xfrm>
        </p:grpSpPr>
        <p:sp>
          <p:nvSpPr>
            <p:cNvPr id="17" name="TextBox 16"/>
            <p:cNvSpPr txBox="1"/>
            <p:nvPr/>
          </p:nvSpPr>
          <p:spPr>
            <a:xfrm>
              <a:off x="4733535" y="210532"/>
              <a:ext cx="61496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22617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2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46331"/>
            <a:chOff x="1508919" y="1888664"/>
            <a:chExt cx="3733800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19050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31171" y="990600"/>
            <a:ext cx="655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2/0316/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19" y="2514600"/>
            <a:ext cx="13716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814776" y="4008"/>
            <a:ext cx="6255239" cy="1055790"/>
            <a:chOff x="4733535" y="210532"/>
            <a:chExt cx="6149694" cy="1055790"/>
          </a:xfrm>
        </p:grpSpPr>
        <p:sp>
          <p:nvSpPr>
            <p:cNvPr id="17" name="TextBox 16"/>
            <p:cNvSpPr txBox="1"/>
            <p:nvPr/>
          </p:nvSpPr>
          <p:spPr>
            <a:xfrm>
              <a:off x="4733535" y="210532"/>
              <a:ext cx="61496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22617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2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31171" y="990600"/>
            <a:ext cx="655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2/0316/7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7"/>
          <a:stretch/>
        </p:blipFill>
        <p:spPr bwMode="auto">
          <a:xfrm>
            <a:off x="1508919" y="1071830"/>
            <a:ext cx="13716000" cy="611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1197" y="7162800"/>
            <a:ext cx="5501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Bạn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 viết thư cho ai?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2769" y="7924800"/>
            <a:ext cx="6698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vi-VN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 </a:t>
            </a:r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thư cho chú Thành.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3406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814776" y="4008"/>
            <a:ext cx="6255239" cy="1055790"/>
            <a:chOff x="4733535" y="210532"/>
            <a:chExt cx="6149694" cy="1055790"/>
          </a:xfrm>
        </p:grpSpPr>
        <p:sp>
          <p:nvSpPr>
            <p:cNvPr id="17" name="TextBox 16"/>
            <p:cNvSpPr txBox="1"/>
            <p:nvPr/>
          </p:nvSpPr>
          <p:spPr>
            <a:xfrm>
              <a:off x="4733535" y="210532"/>
              <a:ext cx="61496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22617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2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31171" y="990600"/>
            <a:ext cx="655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2/0316/7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7"/>
          <a:stretch/>
        </p:blipFill>
        <p:spPr bwMode="auto">
          <a:xfrm>
            <a:off x="1508919" y="1071830"/>
            <a:ext cx="13716000" cy="611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1197" y="7162800"/>
            <a:ext cx="6215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Dòng đầu thư ghi những gì?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1197" y="7772400"/>
            <a:ext cx="13643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</a:t>
            </a:r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bức thư ghi địa điểm, thời gian viết thư, lời xưng hô chào hỏi với người nhận thư.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5037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814776" y="4008"/>
            <a:ext cx="6255239" cy="1055790"/>
            <a:chOff x="4733535" y="210532"/>
            <a:chExt cx="6149694" cy="1055790"/>
          </a:xfrm>
        </p:grpSpPr>
        <p:sp>
          <p:nvSpPr>
            <p:cNvPr id="17" name="TextBox 16"/>
            <p:cNvSpPr txBox="1"/>
            <p:nvPr/>
          </p:nvSpPr>
          <p:spPr>
            <a:xfrm>
              <a:off x="4733535" y="210532"/>
              <a:ext cx="61496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22617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2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31171" y="990600"/>
            <a:ext cx="655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2/0316/7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7"/>
          <a:stretch/>
        </p:blipFill>
        <p:spPr bwMode="auto">
          <a:xfrm>
            <a:off x="1508919" y="1071830"/>
            <a:ext cx="13716000" cy="611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1197" y="7162800"/>
            <a:ext cx="76976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Đoạn nào trong thư là lời hỏi thăm?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1197" y="7811869"/>
            <a:ext cx="13643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3 là lời Nga kể về mình và gia đình.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1866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814776" y="4008"/>
            <a:ext cx="6255239" cy="1055790"/>
            <a:chOff x="4733535" y="210532"/>
            <a:chExt cx="6149694" cy="1055790"/>
          </a:xfrm>
        </p:grpSpPr>
        <p:sp>
          <p:nvSpPr>
            <p:cNvPr id="17" name="TextBox 16"/>
            <p:cNvSpPr txBox="1"/>
            <p:nvPr/>
          </p:nvSpPr>
          <p:spPr>
            <a:xfrm>
              <a:off x="4733535" y="210532"/>
              <a:ext cx="61496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22617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2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31171" y="990600"/>
            <a:ext cx="655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2/0316/7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7"/>
          <a:stretch/>
        </p:blipFill>
        <p:spPr bwMode="auto">
          <a:xfrm>
            <a:off x="1508919" y="1071830"/>
            <a:ext cx="13716000" cy="611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1197" y="7162800"/>
            <a:ext cx="11352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Đoạn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trong thư là lời Nga kể về mình và gia đình?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1197" y="7811869"/>
            <a:ext cx="13643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3 là lời Nga kể về mình và gia đình.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844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814776" y="4008"/>
            <a:ext cx="6255239" cy="1055790"/>
            <a:chOff x="4733535" y="210532"/>
            <a:chExt cx="6149694" cy="1055790"/>
          </a:xfrm>
        </p:grpSpPr>
        <p:sp>
          <p:nvSpPr>
            <p:cNvPr id="17" name="TextBox 16"/>
            <p:cNvSpPr txBox="1"/>
            <p:nvPr/>
          </p:nvSpPr>
          <p:spPr>
            <a:xfrm>
              <a:off x="4733535" y="210532"/>
              <a:ext cx="61496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22617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2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31171" y="990600"/>
            <a:ext cx="655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2/0316/7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7"/>
          <a:stretch/>
        </p:blipFill>
        <p:spPr bwMode="auto">
          <a:xfrm>
            <a:off x="1508919" y="1071830"/>
            <a:ext cx="13716000" cy="611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1197" y="7162800"/>
            <a:ext cx="97321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Nga mong ước điều gì? Nga chúc chú thế nào?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1197" y="7811869"/>
            <a:ext cx="13643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 mong được ra đảo thăm chú. Nga chúc chú luôn mạnh khỏe.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3355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?.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888859" y="1258669"/>
            <a:ext cx="83744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1508919" y="4191001"/>
            <a:ext cx="13966284" cy="3200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4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muốn viết thư cho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vi-VN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một người bạn cũ.</a:t>
            </a:r>
          </a:p>
          <a:p>
            <a:pPr marL="0" indent="0" algn="just">
              <a:buNone/>
            </a:pPr>
            <a:r>
              <a:rPr lang="vi-VN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Trong thư em sẽ viết lời hỏi thăm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gia đình, kể về những việc xảy ra xung quanh em, em rất nhớ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chúc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 học thật </a:t>
            </a:r>
            <a:r>
              <a:rPr lang="vi-VN" sz="4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44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5415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888859" y="1258669"/>
            <a:ext cx="83744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08919" y="3733800"/>
            <a:ext cx="1360776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</a:p>
          <a:p>
            <a:pPr algn="r"/>
            <a:r>
              <a:rPr lang="en-US" sz="32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 Nẵng, ngày 10 tháng 12 năm 2022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 thân mến!</a:t>
            </a:r>
          </a:p>
          <a:p>
            <a:pPr algn="just"/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lâu rồi chúng ta không được gặp nhau bạn nhỉ. Kể từ ngày hùng chuyển trường đến nay đã được một năm học rồi đó. </a:t>
            </a:r>
          </a:p>
          <a:p>
            <a:pPr algn="just"/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vình viết thư hỏi thăm sức khoẻ của bạn. Bạn khoẻ không? Năm nay lên lớp 3 có nhiều bạn mới không. Khi nào có dịp nhớ viết thư cho mình với nhé!</a:t>
            </a:r>
          </a:p>
          <a:p>
            <a:pPr algn="just"/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bạn! Hẹn gặp lại</a:t>
            </a:r>
          </a:p>
          <a:p>
            <a:pPr algn="just"/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  Bạn của Hùng</a:t>
            </a:r>
          </a:p>
          <a:p>
            <a:pPr algn="just"/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Hoàng Hải Nam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0211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9591</TotalTime>
  <Words>599</Words>
  <Application>Microsoft Office PowerPoint</Application>
  <PresentationFormat>Custom</PresentationFormat>
  <Paragraphs>65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1071</cp:revision>
  <dcterms:created xsi:type="dcterms:W3CDTF">2008-09-09T22:52:10Z</dcterms:created>
  <dcterms:modified xsi:type="dcterms:W3CDTF">2022-08-09T14:46:53Z</dcterms:modified>
</cp:coreProperties>
</file>