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gif" ContentType="image/gif"/>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6"/>
  </p:notesMasterIdLst>
  <p:sldIdLst>
    <p:sldId id="327" r:id="rId2"/>
    <p:sldId id="439" r:id="rId3"/>
    <p:sldId id="462" r:id="rId4"/>
    <p:sldId id="427" r:id="rId5"/>
    <p:sldId id="428" r:id="rId6"/>
    <p:sldId id="426" r:id="rId7"/>
    <p:sldId id="456" r:id="rId8"/>
    <p:sldId id="458" r:id="rId9"/>
    <p:sldId id="460" r:id="rId10"/>
    <p:sldId id="433" r:id="rId11"/>
    <p:sldId id="461" r:id="rId12"/>
    <p:sldId id="448" r:id="rId13"/>
    <p:sldId id="463" r:id="rId14"/>
    <p:sldId id="340" r:id="rId15"/>
  </p:sldIdLst>
  <p:sldSz cx="16276638" cy="9144000"/>
  <p:notesSz cx="6858000" cy="9144000"/>
  <p:custDataLst>
    <p:tags r:id="rId17"/>
  </p:custDataLst>
  <p:defaultTex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717550" indent="-260350" algn="l" rtl="0" eaLnBrk="0" fontAlgn="base" hangingPunct="0">
      <a:spcBef>
        <a:spcPct val="0"/>
      </a:spcBef>
      <a:spcAft>
        <a:spcPct val="0"/>
      </a:spcAft>
      <a:defRPr kern="1200">
        <a:solidFill>
          <a:schemeClr val="tx1"/>
        </a:solidFill>
        <a:latin typeface="Arial" charset="0"/>
        <a:ea typeface="+mn-ea"/>
        <a:cs typeface="+mn-cs"/>
      </a:defRPr>
    </a:lvl2pPr>
    <a:lvl3pPr marL="1436688" indent="-522288" algn="l" rtl="0" eaLnBrk="0" fontAlgn="base" hangingPunct="0">
      <a:spcBef>
        <a:spcPct val="0"/>
      </a:spcBef>
      <a:spcAft>
        <a:spcPct val="0"/>
      </a:spcAft>
      <a:defRPr kern="1200">
        <a:solidFill>
          <a:schemeClr val="tx1"/>
        </a:solidFill>
        <a:latin typeface="Arial" charset="0"/>
        <a:ea typeface="+mn-ea"/>
        <a:cs typeface="+mn-cs"/>
      </a:defRPr>
    </a:lvl3pPr>
    <a:lvl4pPr marL="2154238" indent="-782638" algn="l" rtl="0" eaLnBrk="0" fontAlgn="base" hangingPunct="0">
      <a:spcBef>
        <a:spcPct val="0"/>
      </a:spcBef>
      <a:spcAft>
        <a:spcPct val="0"/>
      </a:spcAft>
      <a:defRPr kern="1200">
        <a:solidFill>
          <a:schemeClr val="tx1"/>
        </a:solidFill>
        <a:latin typeface="Arial" charset="0"/>
        <a:ea typeface="+mn-ea"/>
        <a:cs typeface="+mn-cs"/>
      </a:defRPr>
    </a:lvl4pPr>
    <a:lvl5pPr marL="2873375" indent="-1044575"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xmlns="">
        <p15:guide id="1" orient="horz" pos="2880">
          <p15:clr>
            <a:srgbClr val="A4A3A4"/>
          </p15:clr>
        </p15:guide>
        <p15:guide id="2" pos="5127">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FF0000"/>
    <a:srgbClr val="0000CC"/>
    <a:srgbClr val="FF0066"/>
    <a:srgbClr val="FF7C80"/>
    <a:srgbClr val="FF6600"/>
    <a:srgbClr val="6600CC"/>
    <a:srgbClr val="3333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876" autoAdjust="0"/>
    <p:restoredTop sz="94660"/>
  </p:normalViewPr>
  <p:slideViewPr>
    <p:cSldViewPr>
      <p:cViewPr varScale="1">
        <p:scale>
          <a:sx n="60" d="100"/>
          <a:sy n="60" d="100"/>
        </p:scale>
        <p:origin x="-67" y="-178"/>
      </p:cViewPr>
      <p:guideLst>
        <p:guide orient="horz" pos="2880"/>
        <p:guide pos="5127"/>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gs" Target="tags/tag1.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51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a:latin typeface="Arial" charset="0"/>
              </a:defRPr>
            </a:lvl1pPr>
          </a:lstStyle>
          <a:p>
            <a:pPr>
              <a:defRPr/>
            </a:pPr>
            <a:endParaRPr lang="en-US"/>
          </a:p>
        </p:txBody>
      </p:sp>
      <p:sp>
        <p:nvSpPr>
          <p:cNvPr id="64515"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pPr>
              <a:defRPr/>
            </a:pPr>
            <a:endParaRPr lang="en-US"/>
          </a:p>
        </p:txBody>
      </p:sp>
      <p:sp>
        <p:nvSpPr>
          <p:cNvPr id="10244" name="Rectangle 4"/>
          <p:cNvSpPr>
            <a:spLocks noGrp="1" noRot="1" noChangeAspect="1" noChangeArrowheads="1" noTextEdit="1"/>
          </p:cNvSpPr>
          <p:nvPr>
            <p:ph type="sldImg" idx="2"/>
          </p:nvPr>
        </p:nvSpPr>
        <p:spPr bwMode="auto">
          <a:xfrm>
            <a:off x="377825" y="685800"/>
            <a:ext cx="610235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64517"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4518"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pPr>
              <a:defRPr/>
            </a:pPr>
            <a:endParaRPr lang="en-US"/>
          </a:p>
        </p:txBody>
      </p:sp>
      <p:sp>
        <p:nvSpPr>
          <p:cNvPr id="64519"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51C4FA25-5DD5-485C-BCD2-EF739D2A7194}" type="slidenum">
              <a:rPr lang="en-US" altLang="en-US"/>
              <a:pPr>
                <a:defRPr/>
              </a:pPr>
              <a:t>‹#›</a:t>
            </a:fld>
            <a:endParaRPr lang="en-US" altLang="en-US"/>
          </a:p>
        </p:txBody>
      </p:sp>
    </p:spTree>
    <p:extLst>
      <p:ext uri="{BB962C8B-B14F-4D97-AF65-F5344CB8AC3E}">
        <p14:creationId xmlns:p14="http://schemas.microsoft.com/office/powerpoint/2010/main" val="221386817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900" kern="1200">
        <a:solidFill>
          <a:schemeClr val="tx1"/>
        </a:solidFill>
        <a:latin typeface="Arial" charset="0"/>
        <a:ea typeface="+mn-ea"/>
        <a:cs typeface="+mn-cs"/>
      </a:defRPr>
    </a:lvl1pPr>
    <a:lvl2pPr marL="717550" algn="l" rtl="0" eaLnBrk="0" fontAlgn="base" hangingPunct="0">
      <a:spcBef>
        <a:spcPct val="30000"/>
      </a:spcBef>
      <a:spcAft>
        <a:spcPct val="0"/>
      </a:spcAft>
      <a:defRPr sz="1900" kern="1200">
        <a:solidFill>
          <a:schemeClr val="tx1"/>
        </a:solidFill>
        <a:latin typeface="Arial" charset="0"/>
        <a:ea typeface="+mn-ea"/>
        <a:cs typeface="+mn-cs"/>
      </a:defRPr>
    </a:lvl2pPr>
    <a:lvl3pPr marL="1436688" algn="l" rtl="0" eaLnBrk="0" fontAlgn="base" hangingPunct="0">
      <a:spcBef>
        <a:spcPct val="30000"/>
      </a:spcBef>
      <a:spcAft>
        <a:spcPct val="0"/>
      </a:spcAft>
      <a:defRPr sz="1900" kern="1200">
        <a:solidFill>
          <a:schemeClr val="tx1"/>
        </a:solidFill>
        <a:latin typeface="Arial" charset="0"/>
        <a:ea typeface="+mn-ea"/>
        <a:cs typeface="+mn-cs"/>
      </a:defRPr>
    </a:lvl3pPr>
    <a:lvl4pPr marL="2154238" algn="l" rtl="0" eaLnBrk="0" fontAlgn="base" hangingPunct="0">
      <a:spcBef>
        <a:spcPct val="30000"/>
      </a:spcBef>
      <a:spcAft>
        <a:spcPct val="0"/>
      </a:spcAft>
      <a:defRPr sz="1900" kern="1200">
        <a:solidFill>
          <a:schemeClr val="tx1"/>
        </a:solidFill>
        <a:latin typeface="Arial" charset="0"/>
        <a:ea typeface="+mn-ea"/>
        <a:cs typeface="+mn-cs"/>
      </a:defRPr>
    </a:lvl4pPr>
    <a:lvl5pPr marL="2873375" algn="l" rtl="0" eaLnBrk="0" fontAlgn="base" hangingPunct="0">
      <a:spcBef>
        <a:spcPct val="30000"/>
      </a:spcBef>
      <a:spcAft>
        <a:spcPct val="0"/>
      </a:spcAft>
      <a:defRPr sz="1900" kern="1200">
        <a:solidFill>
          <a:schemeClr val="tx1"/>
        </a:solidFill>
        <a:latin typeface="Arial" charset="0"/>
        <a:ea typeface="+mn-ea"/>
        <a:cs typeface="+mn-cs"/>
      </a:defRPr>
    </a:lvl5pPr>
    <a:lvl6pPr marL="3592220" algn="l" defTabSz="1436888" rtl="0" eaLnBrk="1" latinLnBrk="0" hangingPunct="1">
      <a:defRPr sz="1900" kern="1200">
        <a:solidFill>
          <a:schemeClr val="tx1"/>
        </a:solidFill>
        <a:latin typeface="+mn-lt"/>
        <a:ea typeface="+mn-ea"/>
        <a:cs typeface="+mn-cs"/>
      </a:defRPr>
    </a:lvl6pPr>
    <a:lvl7pPr marL="4310664" algn="l" defTabSz="1436888" rtl="0" eaLnBrk="1" latinLnBrk="0" hangingPunct="1">
      <a:defRPr sz="1900" kern="1200">
        <a:solidFill>
          <a:schemeClr val="tx1"/>
        </a:solidFill>
        <a:latin typeface="+mn-lt"/>
        <a:ea typeface="+mn-ea"/>
        <a:cs typeface="+mn-cs"/>
      </a:defRPr>
    </a:lvl7pPr>
    <a:lvl8pPr marL="5029109" algn="l" defTabSz="1436888" rtl="0" eaLnBrk="1" latinLnBrk="0" hangingPunct="1">
      <a:defRPr sz="1900" kern="1200">
        <a:solidFill>
          <a:schemeClr val="tx1"/>
        </a:solidFill>
        <a:latin typeface="+mn-lt"/>
        <a:ea typeface="+mn-ea"/>
        <a:cs typeface="+mn-cs"/>
      </a:defRPr>
    </a:lvl8pPr>
    <a:lvl9pPr marL="5747553" algn="l" defTabSz="1436888" rtl="0" eaLnBrk="1" latinLnBrk="0" hangingPunct="1">
      <a:defRPr sz="1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fld id="{EB5B8007-F28A-4C3E-A48D-DDE012D8153F}" type="slidenum">
              <a:rPr lang="en-US" altLang="en-US" sz="1200">
                <a:cs typeface="Arial" charset="0"/>
              </a:rPr>
              <a:pPr algn="r" eaLnBrk="1" hangingPunct="1"/>
              <a:t>14</a:t>
            </a:fld>
            <a:endParaRPr lang="en-US" altLang="en-US" sz="1200">
              <a:cs typeface="Arial" charset="0"/>
            </a:endParaRPr>
          </a:p>
        </p:txBody>
      </p:sp>
      <p:sp>
        <p:nvSpPr>
          <p:cNvPr id="15363" name="Rectangle 2"/>
          <p:cNvSpPr>
            <a:spLocks noGrp="1" noRot="1" noChangeAspect="1" noChangeArrowheads="1" noTextEdit="1"/>
          </p:cNvSpPr>
          <p:nvPr>
            <p:ph type="sldImg"/>
          </p:nvPr>
        </p:nvSpPr>
        <p:spPr>
          <a:xfrm>
            <a:off x="377825" y="685800"/>
            <a:ext cx="6102350" cy="3429000"/>
          </a:xfrm>
          <a:ln/>
        </p:spPr>
      </p:sp>
      <p:sp>
        <p:nvSpPr>
          <p:cNvPr id="15364" name="Rectangle 3"/>
          <p:cNvSpPr>
            <a:spLocks noGrp="1" noChangeArrowheads="1"/>
          </p:cNvSpPr>
          <p:nvPr>
            <p:ph type="body" idx="1"/>
          </p:nvPr>
        </p:nvSpPr>
        <p:spPr>
          <a:noFill/>
        </p:spPr>
        <p:txBody>
          <a:bodyPr/>
          <a:lstStyle/>
          <a:p>
            <a:pPr eaLnBrk="1" hangingPunct="1"/>
            <a:endParaRPr lang="vi-VN" altLang="en-US" smtClean="0">
              <a:cs typeface="Arial"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20748" y="2840569"/>
            <a:ext cx="13835142" cy="1960033"/>
          </a:xfrm>
        </p:spPr>
        <p:txBody>
          <a:bodyPr/>
          <a:lstStyle/>
          <a:p>
            <a:r>
              <a:rPr lang="en-US" smtClean="0"/>
              <a:t>Click to edit Master title style</a:t>
            </a:r>
            <a:endParaRPr lang="vi-VN"/>
          </a:p>
        </p:txBody>
      </p:sp>
      <p:sp>
        <p:nvSpPr>
          <p:cNvPr id="3" name="Subtitle 2"/>
          <p:cNvSpPr>
            <a:spLocks noGrp="1"/>
          </p:cNvSpPr>
          <p:nvPr>
            <p:ph type="subTitle" idx="1"/>
          </p:nvPr>
        </p:nvSpPr>
        <p:spPr>
          <a:xfrm>
            <a:off x="2441496" y="5181600"/>
            <a:ext cx="11393647" cy="2336800"/>
          </a:xfrm>
        </p:spPr>
        <p:txBody>
          <a:bodyPr/>
          <a:lstStyle>
            <a:lvl1pPr marL="0" indent="0" algn="ctr">
              <a:buNone/>
              <a:defRPr/>
            </a:lvl1pPr>
            <a:lvl2pPr marL="718444" indent="0" algn="ctr">
              <a:buNone/>
              <a:defRPr/>
            </a:lvl2pPr>
            <a:lvl3pPr marL="1436888" indent="0" algn="ctr">
              <a:buNone/>
              <a:defRPr/>
            </a:lvl3pPr>
            <a:lvl4pPr marL="2155332" indent="0" algn="ctr">
              <a:buNone/>
              <a:defRPr/>
            </a:lvl4pPr>
            <a:lvl5pPr marL="2873776" indent="0" algn="ctr">
              <a:buNone/>
              <a:defRPr/>
            </a:lvl5pPr>
            <a:lvl6pPr marL="3592220" indent="0" algn="ctr">
              <a:buNone/>
              <a:defRPr/>
            </a:lvl6pPr>
            <a:lvl7pPr marL="4310664" indent="0" algn="ctr">
              <a:buNone/>
              <a:defRPr/>
            </a:lvl7pPr>
            <a:lvl8pPr marL="5029109" indent="0" algn="ctr">
              <a:buNone/>
              <a:defRPr/>
            </a:lvl8pPr>
            <a:lvl9pPr marL="5747553" indent="0" algn="ctr">
              <a:buNone/>
              <a:defRPr/>
            </a:lvl9pPr>
          </a:lstStyle>
          <a:p>
            <a:r>
              <a:rPr lang="en-US" smtClean="0"/>
              <a:t>Click to edit Master subtitle style</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EB01423-D198-4896-B996-AF6CD71AA325}" type="slidenum">
              <a:rPr lang="en-US" altLang="en-US"/>
              <a:pPr>
                <a:defRPr/>
              </a:pPr>
              <a:t>‹#›</a:t>
            </a:fld>
            <a:endParaRPr lang="en-US" altLang="en-US"/>
          </a:p>
        </p:txBody>
      </p:sp>
    </p:spTree>
    <p:extLst>
      <p:ext uri="{BB962C8B-B14F-4D97-AF65-F5344CB8AC3E}">
        <p14:creationId xmlns:p14="http://schemas.microsoft.com/office/powerpoint/2010/main" val="3972254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9D28DD1-89CB-4A9B-8160-1008CEEB8C29}" type="slidenum">
              <a:rPr lang="en-US" altLang="en-US"/>
              <a:pPr>
                <a:defRPr/>
              </a:pPr>
              <a:t>‹#›</a:t>
            </a:fld>
            <a:endParaRPr lang="en-US" altLang="en-US"/>
          </a:p>
        </p:txBody>
      </p:sp>
    </p:spTree>
    <p:extLst>
      <p:ext uri="{BB962C8B-B14F-4D97-AF65-F5344CB8AC3E}">
        <p14:creationId xmlns:p14="http://schemas.microsoft.com/office/powerpoint/2010/main" val="13920928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800562" y="366186"/>
            <a:ext cx="3662244" cy="7802033"/>
          </a:xfrm>
        </p:spPr>
        <p:txBody>
          <a:bodyPr vert="eaVert"/>
          <a:lstStyle/>
          <a:p>
            <a:r>
              <a:rPr lang="en-US" smtClean="0"/>
              <a:t>Click to edit Master title style</a:t>
            </a:r>
            <a:endParaRPr lang="vi-VN"/>
          </a:p>
        </p:txBody>
      </p:sp>
      <p:sp>
        <p:nvSpPr>
          <p:cNvPr id="3" name="Vertical Text Placeholder 2"/>
          <p:cNvSpPr>
            <a:spLocks noGrp="1"/>
          </p:cNvSpPr>
          <p:nvPr>
            <p:ph type="body" orient="vert" idx="1"/>
          </p:nvPr>
        </p:nvSpPr>
        <p:spPr>
          <a:xfrm>
            <a:off x="813832" y="366186"/>
            <a:ext cx="10715453" cy="780203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74A9502-423E-4957-ACD4-EFEAFA456813}" type="slidenum">
              <a:rPr lang="en-US" altLang="en-US"/>
              <a:pPr>
                <a:defRPr/>
              </a:pPr>
              <a:t>‹#›</a:t>
            </a:fld>
            <a:endParaRPr lang="en-US" altLang="en-US"/>
          </a:p>
        </p:txBody>
      </p:sp>
    </p:spTree>
    <p:extLst>
      <p:ext uri="{BB962C8B-B14F-4D97-AF65-F5344CB8AC3E}">
        <p14:creationId xmlns:p14="http://schemas.microsoft.com/office/powerpoint/2010/main" val="18138348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100BA3F-51CF-473C-BBC7-9F80CB3FD932}" type="slidenum">
              <a:rPr lang="en-US" altLang="en-US"/>
              <a:pPr>
                <a:defRPr/>
              </a:pPr>
              <a:t>‹#›</a:t>
            </a:fld>
            <a:endParaRPr lang="en-US" altLang="en-US"/>
          </a:p>
        </p:txBody>
      </p:sp>
    </p:spTree>
    <p:extLst>
      <p:ext uri="{BB962C8B-B14F-4D97-AF65-F5344CB8AC3E}">
        <p14:creationId xmlns:p14="http://schemas.microsoft.com/office/powerpoint/2010/main" val="12606691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85743" y="5875867"/>
            <a:ext cx="13835142" cy="1816100"/>
          </a:xfrm>
        </p:spPr>
        <p:txBody>
          <a:bodyPr anchor="t"/>
          <a:lstStyle>
            <a:lvl1pPr algn="l">
              <a:defRPr sz="6300" b="1" cap="all"/>
            </a:lvl1pPr>
          </a:lstStyle>
          <a:p>
            <a:r>
              <a:rPr lang="en-US" smtClean="0"/>
              <a:t>Click to edit Master title style</a:t>
            </a:r>
            <a:endParaRPr lang="vi-VN"/>
          </a:p>
        </p:txBody>
      </p:sp>
      <p:sp>
        <p:nvSpPr>
          <p:cNvPr id="3" name="Text Placeholder 2"/>
          <p:cNvSpPr>
            <a:spLocks noGrp="1"/>
          </p:cNvSpPr>
          <p:nvPr>
            <p:ph type="body" idx="1"/>
          </p:nvPr>
        </p:nvSpPr>
        <p:spPr>
          <a:xfrm>
            <a:off x="1285743" y="3875619"/>
            <a:ext cx="13835142" cy="2000249"/>
          </a:xfrm>
        </p:spPr>
        <p:txBody>
          <a:bodyPr anchor="b"/>
          <a:lstStyle>
            <a:lvl1pPr marL="0" indent="0">
              <a:buNone/>
              <a:defRPr sz="3100"/>
            </a:lvl1pPr>
            <a:lvl2pPr marL="718444" indent="0">
              <a:buNone/>
              <a:defRPr sz="2800"/>
            </a:lvl2pPr>
            <a:lvl3pPr marL="1436888" indent="0">
              <a:buNone/>
              <a:defRPr sz="2500"/>
            </a:lvl3pPr>
            <a:lvl4pPr marL="2155332" indent="0">
              <a:buNone/>
              <a:defRPr sz="2200"/>
            </a:lvl4pPr>
            <a:lvl5pPr marL="2873776" indent="0">
              <a:buNone/>
              <a:defRPr sz="2200"/>
            </a:lvl5pPr>
            <a:lvl6pPr marL="3592220" indent="0">
              <a:buNone/>
              <a:defRPr sz="2200"/>
            </a:lvl6pPr>
            <a:lvl7pPr marL="4310664" indent="0">
              <a:buNone/>
              <a:defRPr sz="2200"/>
            </a:lvl7pPr>
            <a:lvl8pPr marL="5029109" indent="0">
              <a:buNone/>
              <a:defRPr sz="2200"/>
            </a:lvl8pPr>
            <a:lvl9pPr marL="5747553" indent="0">
              <a:buNone/>
              <a:defRPr sz="22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5E9DFC9-E0D6-4E70-95EC-EE956DA6257B}" type="slidenum">
              <a:rPr lang="en-US" altLang="en-US"/>
              <a:pPr>
                <a:defRPr/>
              </a:pPr>
              <a:t>‹#›</a:t>
            </a:fld>
            <a:endParaRPr lang="en-US" altLang="en-US"/>
          </a:p>
        </p:txBody>
      </p:sp>
    </p:spTree>
    <p:extLst>
      <p:ext uri="{BB962C8B-B14F-4D97-AF65-F5344CB8AC3E}">
        <p14:creationId xmlns:p14="http://schemas.microsoft.com/office/powerpoint/2010/main" val="15459216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sz="half" idx="1"/>
          </p:nvPr>
        </p:nvSpPr>
        <p:spPr>
          <a:xfrm>
            <a:off x="813832" y="2133602"/>
            <a:ext cx="7188848" cy="6034617"/>
          </a:xfrm>
        </p:spPr>
        <p:txBody>
          <a:bodyPr/>
          <a:lstStyle>
            <a:lvl1pPr>
              <a:defRPr sz="4400"/>
            </a:lvl1pPr>
            <a:lvl2pPr>
              <a:defRPr sz="3800"/>
            </a:lvl2pPr>
            <a:lvl3pPr>
              <a:defRPr sz="3100"/>
            </a:lvl3pPr>
            <a:lvl4pPr>
              <a:defRPr sz="2800"/>
            </a:lvl4pPr>
            <a:lvl5pPr>
              <a:defRPr sz="2800"/>
            </a:lvl5pPr>
            <a:lvl6pPr>
              <a:defRPr sz="2800"/>
            </a:lvl6pPr>
            <a:lvl7pPr>
              <a:defRPr sz="2800"/>
            </a:lvl7pPr>
            <a:lvl8pPr>
              <a:defRPr sz="2800"/>
            </a:lvl8pPr>
            <a:lvl9pPr>
              <a:defRPr sz="2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Content Placeholder 3"/>
          <p:cNvSpPr>
            <a:spLocks noGrp="1"/>
          </p:cNvSpPr>
          <p:nvPr>
            <p:ph sz="half" idx="2"/>
          </p:nvPr>
        </p:nvSpPr>
        <p:spPr>
          <a:xfrm>
            <a:off x="8273958" y="2133602"/>
            <a:ext cx="7188848" cy="6034617"/>
          </a:xfrm>
        </p:spPr>
        <p:txBody>
          <a:bodyPr/>
          <a:lstStyle>
            <a:lvl1pPr>
              <a:defRPr sz="4400"/>
            </a:lvl1pPr>
            <a:lvl2pPr>
              <a:defRPr sz="3800"/>
            </a:lvl2pPr>
            <a:lvl3pPr>
              <a:defRPr sz="3100"/>
            </a:lvl3pPr>
            <a:lvl4pPr>
              <a:defRPr sz="2800"/>
            </a:lvl4pPr>
            <a:lvl5pPr>
              <a:defRPr sz="2800"/>
            </a:lvl5pPr>
            <a:lvl6pPr>
              <a:defRPr sz="2800"/>
            </a:lvl6pPr>
            <a:lvl7pPr>
              <a:defRPr sz="2800"/>
            </a:lvl7pPr>
            <a:lvl8pPr>
              <a:defRPr sz="2800"/>
            </a:lvl8pPr>
            <a:lvl9pPr>
              <a:defRPr sz="2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EEE0E17-1536-48C6-87E3-A861F0C00F04}" type="slidenum">
              <a:rPr lang="en-US" altLang="en-US"/>
              <a:pPr>
                <a:defRPr/>
              </a:pPr>
              <a:t>‹#›</a:t>
            </a:fld>
            <a:endParaRPr lang="en-US" altLang="en-US"/>
          </a:p>
        </p:txBody>
      </p:sp>
    </p:spTree>
    <p:extLst>
      <p:ext uri="{BB962C8B-B14F-4D97-AF65-F5344CB8AC3E}">
        <p14:creationId xmlns:p14="http://schemas.microsoft.com/office/powerpoint/2010/main" val="19317564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vi-VN"/>
          </a:p>
        </p:txBody>
      </p:sp>
      <p:sp>
        <p:nvSpPr>
          <p:cNvPr id="3" name="Text Placeholder 2"/>
          <p:cNvSpPr>
            <a:spLocks noGrp="1"/>
          </p:cNvSpPr>
          <p:nvPr>
            <p:ph type="body" idx="1"/>
          </p:nvPr>
        </p:nvSpPr>
        <p:spPr>
          <a:xfrm>
            <a:off x="813832" y="2046817"/>
            <a:ext cx="7191675" cy="853016"/>
          </a:xfrm>
        </p:spPr>
        <p:txBody>
          <a:bodyPr anchor="b"/>
          <a:lstStyle>
            <a:lvl1pPr marL="0" indent="0">
              <a:buNone/>
              <a:defRPr sz="3800" b="1"/>
            </a:lvl1pPr>
            <a:lvl2pPr marL="718444" indent="0">
              <a:buNone/>
              <a:defRPr sz="3100" b="1"/>
            </a:lvl2pPr>
            <a:lvl3pPr marL="1436888" indent="0">
              <a:buNone/>
              <a:defRPr sz="2800" b="1"/>
            </a:lvl3pPr>
            <a:lvl4pPr marL="2155332" indent="0">
              <a:buNone/>
              <a:defRPr sz="2500" b="1"/>
            </a:lvl4pPr>
            <a:lvl5pPr marL="2873776" indent="0">
              <a:buNone/>
              <a:defRPr sz="2500" b="1"/>
            </a:lvl5pPr>
            <a:lvl6pPr marL="3592220" indent="0">
              <a:buNone/>
              <a:defRPr sz="2500" b="1"/>
            </a:lvl6pPr>
            <a:lvl7pPr marL="4310664" indent="0">
              <a:buNone/>
              <a:defRPr sz="2500" b="1"/>
            </a:lvl7pPr>
            <a:lvl8pPr marL="5029109" indent="0">
              <a:buNone/>
              <a:defRPr sz="2500" b="1"/>
            </a:lvl8pPr>
            <a:lvl9pPr marL="5747553" indent="0">
              <a:buNone/>
              <a:defRPr sz="2500" b="1"/>
            </a:lvl9pPr>
          </a:lstStyle>
          <a:p>
            <a:pPr lvl="0"/>
            <a:r>
              <a:rPr lang="en-US" smtClean="0"/>
              <a:t>Click to edit Master text styles</a:t>
            </a:r>
          </a:p>
        </p:txBody>
      </p:sp>
      <p:sp>
        <p:nvSpPr>
          <p:cNvPr id="4" name="Content Placeholder 3"/>
          <p:cNvSpPr>
            <a:spLocks noGrp="1"/>
          </p:cNvSpPr>
          <p:nvPr>
            <p:ph sz="half" idx="2"/>
          </p:nvPr>
        </p:nvSpPr>
        <p:spPr>
          <a:xfrm>
            <a:off x="813832" y="2899833"/>
            <a:ext cx="7191675" cy="5268384"/>
          </a:xfrm>
        </p:spPr>
        <p:txBody>
          <a:bodyPr/>
          <a:lstStyle>
            <a:lvl1pPr>
              <a:defRPr sz="3800"/>
            </a:lvl1pPr>
            <a:lvl2pPr>
              <a:defRPr sz="3100"/>
            </a:lvl2pPr>
            <a:lvl3pPr>
              <a:defRPr sz="2800"/>
            </a:lvl3pPr>
            <a:lvl4pPr>
              <a:defRPr sz="2500"/>
            </a:lvl4pPr>
            <a:lvl5pPr>
              <a:defRPr sz="2500"/>
            </a:lvl5pPr>
            <a:lvl6pPr>
              <a:defRPr sz="2500"/>
            </a:lvl6pPr>
            <a:lvl7pPr>
              <a:defRPr sz="2500"/>
            </a:lvl7pPr>
            <a:lvl8pPr>
              <a:defRPr sz="2500"/>
            </a:lvl8pPr>
            <a:lvl9pPr>
              <a:defRPr sz="2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Text Placeholder 4"/>
          <p:cNvSpPr>
            <a:spLocks noGrp="1"/>
          </p:cNvSpPr>
          <p:nvPr>
            <p:ph type="body" sz="quarter" idx="3"/>
          </p:nvPr>
        </p:nvSpPr>
        <p:spPr>
          <a:xfrm>
            <a:off x="8268307" y="2046817"/>
            <a:ext cx="7194500" cy="853016"/>
          </a:xfrm>
        </p:spPr>
        <p:txBody>
          <a:bodyPr anchor="b"/>
          <a:lstStyle>
            <a:lvl1pPr marL="0" indent="0">
              <a:buNone/>
              <a:defRPr sz="3800" b="1"/>
            </a:lvl1pPr>
            <a:lvl2pPr marL="718444" indent="0">
              <a:buNone/>
              <a:defRPr sz="3100" b="1"/>
            </a:lvl2pPr>
            <a:lvl3pPr marL="1436888" indent="0">
              <a:buNone/>
              <a:defRPr sz="2800" b="1"/>
            </a:lvl3pPr>
            <a:lvl4pPr marL="2155332" indent="0">
              <a:buNone/>
              <a:defRPr sz="2500" b="1"/>
            </a:lvl4pPr>
            <a:lvl5pPr marL="2873776" indent="0">
              <a:buNone/>
              <a:defRPr sz="2500" b="1"/>
            </a:lvl5pPr>
            <a:lvl6pPr marL="3592220" indent="0">
              <a:buNone/>
              <a:defRPr sz="2500" b="1"/>
            </a:lvl6pPr>
            <a:lvl7pPr marL="4310664" indent="0">
              <a:buNone/>
              <a:defRPr sz="2500" b="1"/>
            </a:lvl7pPr>
            <a:lvl8pPr marL="5029109" indent="0">
              <a:buNone/>
              <a:defRPr sz="2500" b="1"/>
            </a:lvl8pPr>
            <a:lvl9pPr marL="5747553" indent="0">
              <a:buNone/>
              <a:defRPr sz="2500" b="1"/>
            </a:lvl9pPr>
          </a:lstStyle>
          <a:p>
            <a:pPr lvl="0"/>
            <a:r>
              <a:rPr lang="en-US" smtClean="0"/>
              <a:t>Click to edit Master text styles</a:t>
            </a:r>
          </a:p>
        </p:txBody>
      </p:sp>
      <p:sp>
        <p:nvSpPr>
          <p:cNvPr id="6" name="Content Placeholder 5"/>
          <p:cNvSpPr>
            <a:spLocks noGrp="1"/>
          </p:cNvSpPr>
          <p:nvPr>
            <p:ph sz="quarter" idx="4"/>
          </p:nvPr>
        </p:nvSpPr>
        <p:spPr>
          <a:xfrm>
            <a:off x="8268307" y="2899833"/>
            <a:ext cx="7194500" cy="5268384"/>
          </a:xfrm>
        </p:spPr>
        <p:txBody>
          <a:bodyPr/>
          <a:lstStyle>
            <a:lvl1pPr>
              <a:defRPr sz="3800"/>
            </a:lvl1pPr>
            <a:lvl2pPr>
              <a:defRPr sz="3100"/>
            </a:lvl2pPr>
            <a:lvl3pPr>
              <a:defRPr sz="2800"/>
            </a:lvl3pPr>
            <a:lvl4pPr>
              <a:defRPr sz="2500"/>
            </a:lvl4pPr>
            <a:lvl5pPr>
              <a:defRPr sz="2500"/>
            </a:lvl5pPr>
            <a:lvl6pPr>
              <a:defRPr sz="2500"/>
            </a:lvl6pPr>
            <a:lvl7pPr>
              <a:defRPr sz="2500"/>
            </a:lvl7pPr>
            <a:lvl8pPr>
              <a:defRPr sz="2500"/>
            </a:lvl8pPr>
            <a:lvl9pPr>
              <a:defRPr sz="2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830A47B-B3AA-4408-B89E-78641CC5715A}" type="slidenum">
              <a:rPr lang="en-US" altLang="en-US"/>
              <a:pPr>
                <a:defRPr/>
              </a:pPr>
              <a:t>‹#›</a:t>
            </a:fld>
            <a:endParaRPr lang="en-US" altLang="en-US"/>
          </a:p>
        </p:txBody>
      </p:sp>
    </p:spTree>
    <p:extLst>
      <p:ext uri="{BB962C8B-B14F-4D97-AF65-F5344CB8AC3E}">
        <p14:creationId xmlns:p14="http://schemas.microsoft.com/office/powerpoint/2010/main" val="32312869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8D8FA65-B14B-4883-88C7-F7A3A55E9A2F}" type="slidenum">
              <a:rPr lang="en-US" altLang="en-US"/>
              <a:pPr>
                <a:defRPr/>
              </a:pPr>
              <a:t>‹#›</a:t>
            </a:fld>
            <a:endParaRPr lang="en-US" altLang="en-US"/>
          </a:p>
        </p:txBody>
      </p:sp>
    </p:spTree>
    <p:extLst>
      <p:ext uri="{BB962C8B-B14F-4D97-AF65-F5344CB8AC3E}">
        <p14:creationId xmlns:p14="http://schemas.microsoft.com/office/powerpoint/2010/main" val="16314973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38BE4F5-A3A4-4A0F-A638-D990D725B4CA}" type="slidenum">
              <a:rPr lang="en-US" altLang="en-US"/>
              <a:pPr>
                <a:defRPr/>
              </a:pPr>
              <a:t>‹#›</a:t>
            </a:fld>
            <a:endParaRPr lang="en-US" altLang="en-US"/>
          </a:p>
        </p:txBody>
      </p:sp>
    </p:spTree>
    <p:extLst>
      <p:ext uri="{BB962C8B-B14F-4D97-AF65-F5344CB8AC3E}">
        <p14:creationId xmlns:p14="http://schemas.microsoft.com/office/powerpoint/2010/main" val="7687294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3833" y="364067"/>
            <a:ext cx="5354902" cy="1549400"/>
          </a:xfrm>
        </p:spPr>
        <p:txBody>
          <a:bodyPr anchor="b"/>
          <a:lstStyle>
            <a:lvl1pPr algn="l">
              <a:defRPr sz="3100" b="1"/>
            </a:lvl1pPr>
          </a:lstStyle>
          <a:p>
            <a:r>
              <a:rPr lang="en-US" smtClean="0"/>
              <a:t>Click to edit Master title style</a:t>
            </a:r>
            <a:endParaRPr lang="vi-VN"/>
          </a:p>
        </p:txBody>
      </p:sp>
      <p:sp>
        <p:nvSpPr>
          <p:cNvPr id="3" name="Content Placeholder 2"/>
          <p:cNvSpPr>
            <a:spLocks noGrp="1"/>
          </p:cNvSpPr>
          <p:nvPr>
            <p:ph idx="1"/>
          </p:nvPr>
        </p:nvSpPr>
        <p:spPr>
          <a:xfrm>
            <a:off x="6363713" y="364068"/>
            <a:ext cx="9099093" cy="7804151"/>
          </a:xfrm>
        </p:spPr>
        <p:txBody>
          <a:bodyPr/>
          <a:lstStyle>
            <a:lvl1pPr>
              <a:defRPr sz="5000"/>
            </a:lvl1pPr>
            <a:lvl2pPr>
              <a:defRPr sz="4400"/>
            </a:lvl2pPr>
            <a:lvl3pPr>
              <a:defRPr sz="3800"/>
            </a:lvl3pPr>
            <a:lvl4pPr>
              <a:defRPr sz="3100"/>
            </a:lvl4pPr>
            <a:lvl5pPr>
              <a:defRPr sz="3100"/>
            </a:lvl5pPr>
            <a:lvl6pPr>
              <a:defRPr sz="3100"/>
            </a:lvl6pPr>
            <a:lvl7pPr>
              <a:defRPr sz="3100"/>
            </a:lvl7pPr>
            <a:lvl8pPr>
              <a:defRPr sz="3100"/>
            </a:lvl8pPr>
            <a:lvl9pPr>
              <a:defRPr sz="3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Text Placeholder 3"/>
          <p:cNvSpPr>
            <a:spLocks noGrp="1"/>
          </p:cNvSpPr>
          <p:nvPr>
            <p:ph type="body" sz="half" idx="2"/>
          </p:nvPr>
        </p:nvSpPr>
        <p:spPr>
          <a:xfrm>
            <a:off x="813833" y="1913468"/>
            <a:ext cx="5354902" cy="6254751"/>
          </a:xfrm>
        </p:spPr>
        <p:txBody>
          <a:bodyPr/>
          <a:lstStyle>
            <a:lvl1pPr marL="0" indent="0">
              <a:buNone/>
              <a:defRPr sz="2200"/>
            </a:lvl1pPr>
            <a:lvl2pPr marL="718444" indent="0">
              <a:buNone/>
              <a:defRPr sz="1900"/>
            </a:lvl2pPr>
            <a:lvl3pPr marL="1436888" indent="0">
              <a:buNone/>
              <a:defRPr sz="1600"/>
            </a:lvl3pPr>
            <a:lvl4pPr marL="2155332" indent="0">
              <a:buNone/>
              <a:defRPr sz="1400"/>
            </a:lvl4pPr>
            <a:lvl5pPr marL="2873776" indent="0">
              <a:buNone/>
              <a:defRPr sz="1400"/>
            </a:lvl5pPr>
            <a:lvl6pPr marL="3592220" indent="0">
              <a:buNone/>
              <a:defRPr sz="1400"/>
            </a:lvl6pPr>
            <a:lvl7pPr marL="4310664" indent="0">
              <a:buNone/>
              <a:defRPr sz="1400"/>
            </a:lvl7pPr>
            <a:lvl8pPr marL="5029109" indent="0">
              <a:buNone/>
              <a:defRPr sz="1400"/>
            </a:lvl8pPr>
            <a:lvl9pPr marL="5747553" indent="0">
              <a:buNone/>
              <a:defRPr sz="14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C99C05A-73D7-488D-87AE-9FA1D515BA90}" type="slidenum">
              <a:rPr lang="en-US" altLang="en-US"/>
              <a:pPr>
                <a:defRPr/>
              </a:pPr>
              <a:t>‹#›</a:t>
            </a:fld>
            <a:endParaRPr lang="en-US" altLang="en-US"/>
          </a:p>
        </p:txBody>
      </p:sp>
    </p:spTree>
    <p:extLst>
      <p:ext uri="{BB962C8B-B14F-4D97-AF65-F5344CB8AC3E}">
        <p14:creationId xmlns:p14="http://schemas.microsoft.com/office/powerpoint/2010/main" val="18394107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190335" y="6400801"/>
            <a:ext cx="9765983" cy="755651"/>
          </a:xfrm>
        </p:spPr>
        <p:txBody>
          <a:bodyPr anchor="b"/>
          <a:lstStyle>
            <a:lvl1pPr algn="l">
              <a:defRPr sz="3100" b="1"/>
            </a:lvl1pPr>
          </a:lstStyle>
          <a:p>
            <a:r>
              <a:rPr lang="en-US" smtClean="0"/>
              <a:t>Click to edit Master title style</a:t>
            </a:r>
            <a:endParaRPr lang="vi-VN"/>
          </a:p>
        </p:txBody>
      </p:sp>
      <p:sp>
        <p:nvSpPr>
          <p:cNvPr id="3" name="Picture Placeholder 2"/>
          <p:cNvSpPr>
            <a:spLocks noGrp="1"/>
          </p:cNvSpPr>
          <p:nvPr>
            <p:ph type="pic" idx="1"/>
          </p:nvPr>
        </p:nvSpPr>
        <p:spPr>
          <a:xfrm>
            <a:off x="3190335" y="817033"/>
            <a:ext cx="9765983" cy="5486400"/>
          </a:xfrm>
        </p:spPr>
        <p:txBody>
          <a:bodyPr/>
          <a:lstStyle>
            <a:lvl1pPr marL="0" indent="0">
              <a:buNone/>
              <a:defRPr sz="5000"/>
            </a:lvl1pPr>
            <a:lvl2pPr marL="718444" indent="0">
              <a:buNone/>
              <a:defRPr sz="4400"/>
            </a:lvl2pPr>
            <a:lvl3pPr marL="1436888" indent="0">
              <a:buNone/>
              <a:defRPr sz="3800"/>
            </a:lvl3pPr>
            <a:lvl4pPr marL="2155332" indent="0">
              <a:buNone/>
              <a:defRPr sz="3100"/>
            </a:lvl4pPr>
            <a:lvl5pPr marL="2873776" indent="0">
              <a:buNone/>
              <a:defRPr sz="3100"/>
            </a:lvl5pPr>
            <a:lvl6pPr marL="3592220" indent="0">
              <a:buNone/>
              <a:defRPr sz="3100"/>
            </a:lvl6pPr>
            <a:lvl7pPr marL="4310664" indent="0">
              <a:buNone/>
              <a:defRPr sz="3100"/>
            </a:lvl7pPr>
            <a:lvl8pPr marL="5029109" indent="0">
              <a:buNone/>
              <a:defRPr sz="3100"/>
            </a:lvl8pPr>
            <a:lvl9pPr marL="5747553" indent="0">
              <a:buNone/>
              <a:defRPr sz="3100"/>
            </a:lvl9pPr>
          </a:lstStyle>
          <a:p>
            <a:pPr lvl="0"/>
            <a:endParaRPr lang="vi-VN" noProof="0" smtClean="0"/>
          </a:p>
        </p:txBody>
      </p:sp>
      <p:sp>
        <p:nvSpPr>
          <p:cNvPr id="4" name="Text Placeholder 3"/>
          <p:cNvSpPr>
            <a:spLocks noGrp="1"/>
          </p:cNvSpPr>
          <p:nvPr>
            <p:ph type="body" sz="half" idx="2"/>
          </p:nvPr>
        </p:nvSpPr>
        <p:spPr>
          <a:xfrm>
            <a:off x="3190335" y="7156452"/>
            <a:ext cx="9765983" cy="1073149"/>
          </a:xfrm>
        </p:spPr>
        <p:txBody>
          <a:bodyPr/>
          <a:lstStyle>
            <a:lvl1pPr marL="0" indent="0">
              <a:buNone/>
              <a:defRPr sz="2200"/>
            </a:lvl1pPr>
            <a:lvl2pPr marL="718444" indent="0">
              <a:buNone/>
              <a:defRPr sz="1900"/>
            </a:lvl2pPr>
            <a:lvl3pPr marL="1436888" indent="0">
              <a:buNone/>
              <a:defRPr sz="1600"/>
            </a:lvl3pPr>
            <a:lvl4pPr marL="2155332" indent="0">
              <a:buNone/>
              <a:defRPr sz="1400"/>
            </a:lvl4pPr>
            <a:lvl5pPr marL="2873776" indent="0">
              <a:buNone/>
              <a:defRPr sz="1400"/>
            </a:lvl5pPr>
            <a:lvl6pPr marL="3592220" indent="0">
              <a:buNone/>
              <a:defRPr sz="1400"/>
            </a:lvl6pPr>
            <a:lvl7pPr marL="4310664" indent="0">
              <a:buNone/>
              <a:defRPr sz="1400"/>
            </a:lvl7pPr>
            <a:lvl8pPr marL="5029109" indent="0">
              <a:buNone/>
              <a:defRPr sz="1400"/>
            </a:lvl8pPr>
            <a:lvl9pPr marL="5747553" indent="0">
              <a:buNone/>
              <a:defRPr sz="14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2090DF4-68DF-4AAF-98F9-EB3836BAB8B4}" type="slidenum">
              <a:rPr lang="en-US" altLang="en-US"/>
              <a:pPr>
                <a:defRPr/>
              </a:pPr>
              <a:t>‹#›</a:t>
            </a:fld>
            <a:endParaRPr lang="en-US" altLang="en-US"/>
          </a:p>
        </p:txBody>
      </p:sp>
    </p:spTree>
    <p:extLst>
      <p:ext uri="{BB962C8B-B14F-4D97-AF65-F5344CB8AC3E}">
        <p14:creationId xmlns:p14="http://schemas.microsoft.com/office/powerpoint/2010/main" val="12588337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813832" y="366713"/>
            <a:ext cx="14648974"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813832" y="2133600"/>
            <a:ext cx="14648974" cy="6034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813832" y="8326438"/>
            <a:ext cx="3797882"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eaLnBrk="1" hangingPunct="1">
              <a:defRPr sz="2200">
                <a:latin typeface="Arial" charset="0"/>
              </a:defRPr>
            </a:lvl1pPr>
          </a:lstStyle>
          <a:p>
            <a:pPr>
              <a:defRPr/>
            </a:pPr>
            <a:endParaRPr lang="en-US"/>
          </a:p>
        </p:txBody>
      </p:sp>
      <p:sp>
        <p:nvSpPr>
          <p:cNvPr id="1029" name="Rectangle 5"/>
          <p:cNvSpPr>
            <a:spLocks noGrp="1" noChangeArrowheads="1"/>
          </p:cNvSpPr>
          <p:nvPr>
            <p:ph type="ftr" sz="quarter" idx="3"/>
          </p:nvPr>
        </p:nvSpPr>
        <p:spPr bwMode="auto">
          <a:xfrm>
            <a:off x="5561185" y="8326438"/>
            <a:ext cx="5154269"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algn="ctr" eaLnBrk="1" hangingPunct="1">
              <a:defRPr sz="2200">
                <a:latin typeface="Arial" charset="0"/>
              </a:defRPr>
            </a:lvl1pPr>
          </a:lstStyle>
          <a:p>
            <a:pPr>
              <a:defRPr/>
            </a:pPr>
            <a:endParaRPr lang="en-US"/>
          </a:p>
        </p:txBody>
      </p:sp>
      <p:sp>
        <p:nvSpPr>
          <p:cNvPr id="1030" name="Rectangle 6"/>
          <p:cNvSpPr>
            <a:spLocks noGrp="1" noChangeArrowheads="1"/>
          </p:cNvSpPr>
          <p:nvPr>
            <p:ph type="sldNum" sz="quarter" idx="4"/>
          </p:nvPr>
        </p:nvSpPr>
        <p:spPr bwMode="auto">
          <a:xfrm>
            <a:off x="11664924" y="8326438"/>
            <a:ext cx="3797882"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algn="r" eaLnBrk="1" hangingPunct="1">
              <a:defRPr sz="2200"/>
            </a:lvl1pPr>
          </a:lstStyle>
          <a:p>
            <a:pPr>
              <a:defRPr/>
            </a:pPr>
            <a:fld id="{F4264759-E7CE-4A8C-955C-20DA2A50E45F}"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6900">
          <a:solidFill>
            <a:schemeClr val="tx2"/>
          </a:solidFill>
          <a:latin typeface="+mj-lt"/>
          <a:ea typeface="+mj-ea"/>
          <a:cs typeface="+mj-cs"/>
        </a:defRPr>
      </a:lvl1pPr>
      <a:lvl2pPr algn="ctr" rtl="0" eaLnBrk="0" fontAlgn="base" hangingPunct="0">
        <a:spcBef>
          <a:spcPct val="0"/>
        </a:spcBef>
        <a:spcAft>
          <a:spcPct val="0"/>
        </a:spcAft>
        <a:defRPr sz="6900">
          <a:solidFill>
            <a:schemeClr val="tx2"/>
          </a:solidFill>
          <a:latin typeface="Arial" charset="0"/>
        </a:defRPr>
      </a:lvl2pPr>
      <a:lvl3pPr algn="ctr" rtl="0" eaLnBrk="0" fontAlgn="base" hangingPunct="0">
        <a:spcBef>
          <a:spcPct val="0"/>
        </a:spcBef>
        <a:spcAft>
          <a:spcPct val="0"/>
        </a:spcAft>
        <a:defRPr sz="6900">
          <a:solidFill>
            <a:schemeClr val="tx2"/>
          </a:solidFill>
          <a:latin typeface="Arial" charset="0"/>
        </a:defRPr>
      </a:lvl3pPr>
      <a:lvl4pPr algn="ctr" rtl="0" eaLnBrk="0" fontAlgn="base" hangingPunct="0">
        <a:spcBef>
          <a:spcPct val="0"/>
        </a:spcBef>
        <a:spcAft>
          <a:spcPct val="0"/>
        </a:spcAft>
        <a:defRPr sz="6900">
          <a:solidFill>
            <a:schemeClr val="tx2"/>
          </a:solidFill>
          <a:latin typeface="Arial" charset="0"/>
        </a:defRPr>
      </a:lvl4pPr>
      <a:lvl5pPr algn="ctr" rtl="0" eaLnBrk="0" fontAlgn="base" hangingPunct="0">
        <a:spcBef>
          <a:spcPct val="0"/>
        </a:spcBef>
        <a:spcAft>
          <a:spcPct val="0"/>
        </a:spcAft>
        <a:defRPr sz="6900">
          <a:solidFill>
            <a:schemeClr val="tx2"/>
          </a:solidFill>
          <a:latin typeface="Arial" charset="0"/>
        </a:defRPr>
      </a:lvl5pPr>
      <a:lvl6pPr marL="718444" algn="ctr" rtl="0" fontAlgn="base">
        <a:spcBef>
          <a:spcPct val="0"/>
        </a:spcBef>
        <a:spcAft>
          <a:spcPct val="0"/>
        </a:spcAft>
        <a:defRPr sz="6900">
          <a:solidFill>
            <a:schemeClr val="tx2"/>
          </a:solidFill>
          <a:latin typeface="Arial" charset="0"/>
        </a:defRPr>
      </a:lvl6pPr>
      <a:lvl7pPr marL="1436888" algn="ctr" rtl="0" fontAlgn="base">
        <a:spcBef>
          <a:spcPct val="0"/>
        </a:spcBef>
        <a:spcAft>
          <a:spcPct val="0"/>
        </a:spcAft>
        <a:defRPr sz="6900">
          <a:solidFill>
            <a:schemeClr val="tx2"/>
          </a:solidFill>
          <a:latin typeface="Arial" charset="0"/>
        </a:defRPr>
      </a:lvl7pPr>
      <a:lvl8pPr marL="2155332" algn="ctr" rtl="0" fontAlgn="base">
        <a:spcBef>
          <a:spcPct val="0"/>
        </a:spcBef>
        <a:spcAft>
          <a:spcPct val="0"/>
        </a:spcAft>
        <a:defRPr sz="6900">
          <a:solidFill>
            <a:schemeClr val="tx2"/>
          </a:solidFill>
          <a:latin typeface="Arial" charset="0"/>
        </a:defRPr>
      </a:lvl8pPr>
      <a:lvl9pPr marL="2873776" algn="ctr" rtl="0" fontAlgn="base">
        <a:spcBef>
          <a:spcPct val="0"/>
        </a:spcBef>
        <a:spcAft>
          <a:spcPct val="0"/>
        </a:spcAft>
        <a:defRPr sz="6900">
          <a:solidFill>
            <a:schemeClr val="tx2"/>
          </a:solidFill>
          <a:latin typeface="Arial" charset="0"/>
        </a:defRPr>
      </a:lvl9pPr>
    </p:titleStyle>
    <p:bodyStyle>
      <a:lvl1pPr marL="538163" indent="-538163" algn="l" rtl="0" eaLnBrk="0" fontAlgn="base" hangingPunct="0">
        <a:spcBef>
          <a:spcPct val="20000"/>
        </a:spcBef>
        <a:spcAft>
          <a:spcPct val="0"/>
        </a:spcAft>
        <a:buChar char="•"/>
        <a:defRPr sz="5000">
          <a:solidFill>
            <a:schemeClr val="tx1"/>
          </a:solidFill>
          <a:latin typeface="+mn-lt"/>
          <a:ea typeface="+mn-ea"/>
          <a:cs typeface="+mn-cs"/>
        </a:defRPr>
      </a:lvl1pPr>
      <a:lvl2pPr marL="1166813" indent="-447675" algn="l" rtl="0" eaLnBrk="0" fontAlgn="base" hangingPunct="0">
        <a:spcBef>
          <a:spcPct val="20000"/>
        </a:spcBef>
        <a:spcAft>
          <a:spcPct val="0"/>
        </a:spcAft>
        <a:buChar char="–"/>
        <a:defRPr sz="4400">
          <a:solidFill>
            <a:schemeClr val="tx1"/>
          </a:solidFill>
          <a:latin typeface="+mn-lt"/>
        </a:defRPr>
      </a:lvl2pPr>
      <a:lvl3pPr marL="1795463" indent="-358775" algn="l" rtl="0" eaLnBrk="0" fontAlgn="base" hangingPunct="0">
        <a:spcBef>
          <a:spcPct val="20000"/>
        </a:spcBef>
        <a:spcAft>
          <a:spcPct val="0"/>
        </a:spcAft>
        <a:buChar char="•"/>
        <a:defRPr sz="3800">
          <a:solidFill>
            <a:schemeClr val="tx1"/>
          </a:solidFill>
          <a:latin typeface="+mn-lt"/>
        </a:defRPr>
      </a:lvl3pPr>
      <a:lvl4pPr marL="2513013" indent="-358775" algn="l" rtl="0" eaLnBrk="0" fontAlgn="base" hangingPunct="0">
        <a:spcBef>
          <a:spcPct val="20000"/>
        </a:spcBef>
        <a:spcAft>
          <a:spcPct val="0"/>
        </a:spcAft>
        <a:buChar char="–"/>
        <a:defRPr sz="3100">
          <a:solidFill>
            <a:schemeClr val="tx1"/>
          </a:solidFill>
          <a:latin typeface="+mn-lt"/>
        </a:defRPr>
      </a:lvl4pPr>
      <a:lvl5pPr marL="3232150" indent="-358775" algn="l" rtl="0" eaLnBrk="0" fontAlgn="base" hangingPunct="0">
        <a:spcBef>
          <a:spcPct val="20000"/>
        </a:spcBef>
        <a:spcAft>
          <a:spcPct val="0"/>
        </a:spcAft>
        <a:buChar char="»"/>
        <a:defRPr sz="3100">
          <a:solidFill>
            <a:schemeClr val="tx1"/>
          </a:solidFill>
          <a:latin typeface="+mn-lt"/>
        </a:defRPr>
      </a:lvl5pPr>
      <a:lvl6pPr marL="3951442" indent="-359222" algn="l" rtl="0" fontAlgn="base">
        <a:spcBef>
          <a:spcPct val="20000"/>
        </a:spcBef>
        <a:spcAft>
          <a:spcPct val="0"/>
        </a:spcAft>
        <a:buChar char="»"/>
        <a:defRPr sz="3100">
          <a:solidFill>
            <a:schemeClr val="tx1"/>
          </a:solidFill>
          <a:latin typeface="+mn-lt"/>
        </a:defRPr>
      </a:lvl6pPr>
      <a:lvl7pPr marL="4669887" indent="-359222" algn="l" rtl="0" fontAlgn="base">
        <a:spcBef>
          <a:spcPct val="20000"/>
        </a:spcBef>
        <a:spcAft>
          <a:spcPct val="0"/>
        </a:spcAft>
        <a:buChar char="»"/>
        <a:defRPr sz="3100">
          <a:solidFill>
            <a:schemeClr val="tx1"/>
          </a:solidFill>
          <a:latin typeface="+mn-lt"/>
        </a:defRPr>
      </a:lvl7pPr>
      <a:lvl8pPr marL="5388331" indent="-359222" algn="l" rtl="0" fontAlgn="base">
        <a:spcBef>
          <a:spcPct val="20000"/>
        </a:spcBef>
        <a:spcAft>
          <a:spcPct val="0"/>
        </a:spcAft>
        <a:buChar char="»"/>
        <a:defRPr sz="3100">
          <a:solidFill>
            <a:schemeClr val="tx1"/>
          </a:solidFill>
          <a:latin typeface="+mn-lt"/>
        </a:defRPr>
      </a:lvl8pPr>
      <a:lvl9pPr marL="6106775" indent="-359222" algn="l" rtl="0" fontAlgn="base">
        <a:spcBef>
          <a:spcPct val="20000"/>
        </a:spcBef>
        <a:spcAft>
          <a:spcPct val="0"/>
        </a:spcAft>
        <a:buChar char="»"/>
        <a:defRPr sz="3100">
          <a:solidFill>
            <a:schemeClr val="tx1"/>
          </a:solidFill>
          <a:latin typeface="+mn-lt"/>
        </a:defRPr>
      </a:lvl9pPr>
    </p:bodyStyle>
    <p:otherStyle>
      <a:defPPr>
        <a:defRPr lang="vi-VN"/>
      </a:defPPr>
      <a:lvl1pPr marL="0" algn="l" defTabSz="1436888" rtl="0" eaLnBrk="1" latinLnBrk="0" hangingPunct="1">
        <a:defRPr sz="2800" kern="1200">
          <a:solidFill>
            <a:schemeClr val="tx1"/>
          </a:solidFill>
          <a:latin typeface="+mn-lt"/>
          <a:ea typeface="+mn-ea"/>
          <a:cs typeface="+mn-cs"/>
        </a:defRPr>
      </a:lvl1pPr>
      <a:lvl2pPr marL="718444" algn="l" defTabSz="1436888" rtl="0" eaLnBrk="1" latinLnBrk="0" hangingPunct="1">
        <a:defRPr sz="2800" kern="1200">
          <a:solidFill>
            <a:schemeClr val="tx1"/>
          </a:solidFill>
          <a:latin typeface="+mn-lt"/>
          <a:ea typeface="+mn-ea"/>
          <a:cs typeface="+mn-cs"/>
        </a:defRPr>
      </a:lvl2pPr>
      <a:lvl3pPr marL="1436888" algn="l" defTabSz="1436888" rtl="0" eaLnBrk="1" latinLnBrk="0" hangingPunct="1">
        <a:defRPr sz="2800" kern="1200">
          <a:solidFill>
            <a:schemeClr val="tx1"/>
          </a:solidFill>
          <a:latin typeface="+mn-lt"/>
          <a:ea typeface="+mn-ea"/>
          <a:cs typeface="+mn-cs"/>
        </a:defRPr>
      </a:lvl3pPr>
      <a:lvl4pPr marL="2155332" algn="l" defTabSz="1436888" rtl="0" eaLnBrk="1" latinLnBrk="0" hangingPunct="1">
        <a:defRPr sz="2800" kern="1200">
          <a:solidFill>
            <a:schemeClr val="tx1"/>
          </a:solidFill>
          <a:latin typeface="+mn-lt"/>
          <a:ea typeface="+mn-ea"/>
          <a:cs typeface="+mn-cs"/>
        </a:defRPr>
      </a:lvl4pPr>
      <a:lvl5pPr marL="2873776" algn="l" defTabSz="1436888" rtl="0" eaLnBrk="1" latinLnBrk="0" hangingPunct="1">
        <a:defRPr sz="2800" kern="1200">
          <a:solidFill>
            <a:schemeClr val="tx1"/>
          </a:solidFill>
          <a:latin typeface="+mn-lt"/>
          <a:ea typeface="+mn-ea"/>
          <a:cs typeface="+mn-cs"/>
        </a:defRPr>
      </a:lvl5pPr>
      <a:lvl6pPr marL="3592220" algn="l" defTabSz="1436888" rtl="0" eaLnBrk="1" latinLnBrk="0" hangingPunct="1">
        <a:defRPr sz="2800" kern="1200">
          <a:solidFill>
            <a:schemeClr val="tx1"/>
          </a:solidFill>
          <a:latin typeface="+mn-lt"/>
          <a:ea typeface="+mn-ea"/>
          <a:cs typeface="+mn-cs"/>
        </a:defRPr>
      </a:lvl6pPr>
      <a:lvl7pPr marL="4310664" algn="l" defTabSz="1436888" rtl="0" eaLnBrk="1" latinLnBrk="0" hangingPunct="1">
        <a:defRPr sz="2800" kern="1200">
          <a:solidFill>
            <a:schemeClr val="tx1"/>
          </a:solidFill>
          <a:latin typeface="+mn-lt"/>
          <a:ea typeface="+mn-ea"/>
          <a:cs typeface="+mn-cs"/>
        </a:defRPr>
      </a:lvl7pPr>
      <a:lvl8pPr marL="5029109" algn="l" defTabSz="1436888" rtl="0" eaLnBrk="1" latinLnBrk="0" hangingPunct="1">
        <a:defRPr sz="2800" kern="1200">
          <a:solidFill>
            <a:schemeClr val="tx1"/>
          </a:solidFill>
          <a:latin typeface="+mn-lt"/>
          <a:ea typeface="+mn-ea"/>
          <a:cs typeface="+mn-cs"/>
        </a:defRPr>
      </a:lvl8pPr>
      <a:lvl9pPr marL="5747553" algn="l" defTabSz="1436888" rtl="0" eaLnBrk="1" latinLnBrk="0" hangingPunct="1">
        <a:defRPr sz="2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wmf"/><Relationship Id="rId3" Type="http://schemas.openxmlformats.org/officeDocument/2006/relationships/image" Target="../media/image3.png"/><Relationship Id="rId7" Type="http://schemas.openxmlformats.org/officeDocument/2006/relationships/image" Target="../media/image7.gif"/><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6.gif"/><Relationship Id="rId5" Type="http://schemas.openxmlformats.org/officeDocument/2006/relationships/image" Target="../media/image5.wmf"/><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tags" Target="../tags/tag2.xml"/><Relationship Id="rId4" Type="http://schemas.openxmlformats.org/officeDocument/2006/relationships/image" Target="../media/image14.png"/></Relationships>
</file>

<file path=ppt/slides/_rels/slide2.xml.rels><?xml version="1.0" encoding="UTF-8" standalone="yes"?>
<Relationships xmlns="http://schemas.openxmlformats.org/package/2006/relationships"><Relationship Id="rId8" Type="http://schemas.openxmlformats.org/officeDocument/2006/relationships/hyperlink" Target="Cau%20hoi/Cau%201.pptx" TargetMode="External"/><Relationship Id="rId3" Type="http://schemas.openxmlformats.org/officeDocument/2006/relationships/hyperlink" Target="Cau%20hoi/Cau%202.pptx" TargetMode="External"/><Relationship Id="rId7" Type="http://schemas.openxmlformats.org/officeDocument/2006/relationships/hyperlink" Target="Cau%20hoi/Cau%205.pptx" TargetMode="External"/><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hyperlink" Target="Cau%20hoi/Cau%203.pptx" TargetMode="External"/><Relationship Id="rId5" Type="http://schemas.openxmlformats.org/officeDocument/2006/relationships/hyperlink" Target="Cau%20hoi/Cau%206.pptx" TargetMode="External"/><Relationship Id="rId4" Type="http://schemas.openxmlformats.org/officeDocument/2006/relationships/hyperlink" Target="Cau%20hoi/Cau%204.pptx" TargetMode="External"/></Relationships>
</file>

<file path=ppt/slides/_rels/slide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Giai%20nghia%20tu/nghenh%20dau.pptx" TargetMode="External"/><Relationship Id="rId2" Type="http://schemas.openxmlformats.org/officeDocument/2006/relationships/hyperlink" Target="Giai%20nghia%20tu/trang.pptx" TargetMode="External"/><Relationship Id="rId1" Type="http://schemas.openxmlformats.org/officeDocument/2006/relationships/slideLayout" Target="../slideLayouts/slideLayout2.xml"/><Relationship Id="rId4" Type="http://schemas.openxmlformats.org/officeDocument/2006/relationships/hyperlink" Target="Giai%20nghia%20tu/lang%20gieng.pptx"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050" name="Text Box 3"/>
          <p:cNvSpPr txBox="1">
            <a:spLocks noChangeArrowheads="1"/>
          </p:cNvSpPr>
          <p:nvPr/>
        </p:nvSpPr>
        <p:spPr bwMode="auto">
          <a:xfrm>
            <a:off x="3197197" y="723901"/>
            <a:ext cx="10037260" cy="684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43689" tIns="71844" rIns="143689" bIns="71844">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altLang="en-US" sz="3500" b="1">
                <a:solidFill>
                  <a:srgbClr val="FF0066"/>
                </a:solidFill>
                <a:latin typeface="Times New Roman" pitchFamily="18" charset="0"/>
              </a:rPr>
              <a:t>TRƯỜNG TIỂU HỌC </a:t>
            </a:r>
            <a:r>
              <a:rPr lang="en-US" altLang="en-US" sz="3500" b="1" smtClean="0">
                <a:solidFill>
                  <a:srgbClr val="FF0066"/>
                </a:solidFill>
                <a:latin typeface="Times New Roman" pitchFamily="18" charset="0"/>
              </a:rPr>
              <a:t>……</a:t>
            </a:r>
            <a:endParaRPr lang="en-US" altLang="en-US" sz="3500" b="1">
              <a:solidFill>
                <a:srgbClr val="FF0066"/>
              </a:solidFill>
              <a:latin typeface="Times New Roman" pitchFamily="18" charset="0"/>
            </a:endParaRPr>
          </a:p>
        </p:txBody>
      </p:sp>
      <p:pic>
        <p:nvPicPr>
          <p:cNvPr id="2051"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8677" y="5443538"/>
            <a:ext cx="2034580" cy="264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57" name="Text Box 14"/>
          <p:cNvSpPr txBox="1">
            <a:spLocks noChangeArrowheads="1"/>
          </p:cNvSpPr>
          <p:nvPr/>
        </p:nvSpPr>
        <p:spPr bwMode="auto">
          <a:xfrm>
            <a:off x="1202501" y="4024449"/>
            <a:ext cx="12203503" cy="18224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1800"/>
              </a:spcBef>
              <a:defRPr/>
            </a:pPr>
            <a:r>
              <a:rPr lang="en-US" sz="4000" b="1"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Môn</a:t>
            </a:r>
            <a:r>
              <a:rPr lang="en-US" sz="40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Tiếng</a:t>
            </a:r>
            <a:r>
              <a:rPr lang="en-US" sz="40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Việt</a:t>
            </a:r>
            <a:r>
              <a:rPr lang="en-US" sz="40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lớp</a:t>
            </a:r>
            <a:r>
              <a:rPr lang="en-US" sz="40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3</a:t>
            </a:r>
          </a:p>
          <a:p>
            <a:pPr algn="ctr" eaLnBrk="1" hangingPunct="1">
              <a:spcBef>
                <a:spcPts val="1800"/>
              </a:spcBef>
              <a:defRPr/>
            </a:pPr>
            <a:r>
              <a:rPr lang="en-US" sz="54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BÀI 29: NGÔI NHÀ </a:t>
            </a:r>
            <a:r>
              <a:rPr lang="en-US" sz="5400" b="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TRONG </a:t>
            </a:r>
            <a:r>
              <a:rPr lang="en-US" sz="5400" b="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CỎ (</a:t>
            </a:r>
            <a:r>
              <a:rPr lang="en-US" sz="54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T1,2)</a:t>
            </a:r>
            <a:endParaRPr lang="en-US" sz="54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2059" name="Text Box 17"/>
          <p:cNvSpPr txBox="1">
            <a:spLocks noChangeArrowheads="1"/>
          </p:cNvSpPr>
          <p:nvPr/>
        </p:nvSpPr>
        <p:spPr bwMode="auto">
          <a:xfrm>
            <a:off x="2480250" y="2057400"/>
            <a:ext cx="11471154" cy="1992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6000" b="1">
                <a:solidFill>
                  <a:srgbClr val="0000CC"/>
                </a:solidFill>
                <a:effectLst>
                  <a:outerShdw blurRad="38100" dist="38100" dir="2700000" algn="tl">
                    <a:srgbClr val="000000">
                      <a:alpha val="43137"/>
                    </a:srgbClr>
                  </a:outerShdw>
                </a:effectLst>
                <a:latin typeface="Times New Roman" pitchFamily="18" charset="0"/>
              </a:rPr>
              <a:t>CHÀO MỪNG QUÝ THẦY </a:t>
            </a:r>
            <a:r>
              <a:rPr lang="en-US" sz="6000" b="1" smtClean="0">
                <a:solidFill>
                  <a:srgbClr val="0000CC"/>
                </a:solidFill>
                <a:effectLst>
                  <a:outerShdw blurRad="38100" dist="38100" dir="2700000" algn="tl">
                    <a:srgbClr val="000000">
                      <a:alpha val="43137"/>
                    </a:srgbClr>
                  </a:outerShdw>
                </a:effectLst>
                <a:latin typeface="Times New Roman" pitchFamily="18" charset="0"/>
              </a:rPr>
              <a:t>CÔ</a:t>
            </a:r>
          </a:p>
          <a:p>
            <a:pPr algn="ctr" eaLnBrk="1" hangingPunct="1">
              <a:spcBef>
                <a:spcPts val="0"/>
              </a:spcBef>
              <a:defRPr/>
            </a:pPr>
            <a:r>
              <a:rPr lang="en-US" sz="6000" b="1" smtClean="0">
                <a:solidFill>
                  <a:srgbClr val="0000CC"/>
                </a:solidFill>
                <a:effectLst>
                  <a:outerShdw blurRad="38100" dist="38100" dir="2700000" algn="tl">
                    <a:srgbClr val="000000">
                      <a:alpha val="43137"/>
                    </a:srgbClr>
                  </a:outerShdw>
                </a:effectLst>
                <a:latin typeface="Times New Roman" pitchFamily="18" charset="0"/>
              </a:rPr>
              <a:t>VỀ </a:t>
            </a:r>
            <a:r>
              <a:rPr lang="en-US" sz="6000" b="1">
                <a:solidFill>
                  <a:srgbClr val="0000CC"/>
                </a:solidFill>
                <a:effectLst>
                  <a:outerShdw blurRad="38100" dist="38100" dir="2700000" algn="tl">
                    <a:srgbClr val="000000">
                      <a:alpha val="43137"/>
                    </a:srgbClr>
                  </a:outerShdw>
                </a:effectLst>
                <a:latin typeface="Times New Roman" pitchFamily="18" charset="0"/>
              </a:rPr>
              <a:t>DỰ GIỜ THĂM LỚP</a:t>
            </a:r>
          </a:p>
        </p:txBody>
      </p:sp>
      <p:sp>
        <p:nvSpPr>
          <p:cNvPr id="2054" name="Text Box 18"/>
          <p:cNvSpPr txBox="1">
            <a:spLocks noChangeArrowheads="1"/>
          </p:cNvSpPr>
          <p:nvPr/>
        </p:nvSpPr>
        <p:spPr bwMode="auto">
          <a:xfrm>
            <a:off x="2557757" y="7200900"/>
            <a:ext cx="5974560" cy="884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43689" tIns="71844" rIns="143689" bIns="71844">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400" b="1" i="1">
                <a:solidFill>
                  <a:srgbClr val="FF0066"/>
                </a:solidFill>
                <a:latin typeface="Times New Roman" pitchFamily="18" charset="0"/>
              </a:rPr>
              <a:t>Giáo viên</a:t>
            </a:r>
            <a:r>
              <a:rPr lang="en-US" altLang="en-US" sz="2400" b="1" i="1" smtClean="0">
                <a:solidFill>
                  <a:srgbClr val="FF0066"/>
                </a:solidFill>
                <a:latin typeface="Times New Roman" pitchFamily="18" charset="0"/>
              </a:rPr>
              <a:t>:</a:t>
            </a:r>
            <a:endParaRPr lang="en-US" altLang="en-US" sz="2400" b="1" i="1">
              <a:solidFill>
                <a:srgbClr val="FF0066"/>
              </a:solidFill>
              <a:latin typeface="Times New Roman" pitchFamily="18" charset="0"/>
            </a:endParaRPr>
          </a:p>
          <a:p>
            <a:pPr eaLnBrk="1" hangingPunct="1"/>
            <a:r>
              <a:rPr lang="en-US" altLang="en-US" sz="2400" b="1" i="1">
                <a:solidFill>
                  <a:srgbClr val="FF0066"/>
                </a:solidFill>
                <a:latin typeface="Times New Roman" pitchFamily="18" charset="0"/>
              </a:rPr>
              <a:t>Lớp:  3</a:t>
            </a:r>
          </a:p>
        </p:txBody>
      </p:sp>
      <p:pic>
        <p:nvPicPr>
          <p:cNvPr id="2055" name="Picture 22" descr="bd21315_"/>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66519" y="6004904"/>
            <a:ext cx="5616086" cy="204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6" name="Picture 5" descr="POINSET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400000" flipV="1">
            <a:off x="1112658" y="331495"/>
            <a:ext cx="2081213" cy="2669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5" descr="POINSET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400000">
            <a:off x="13122398" y="413107"/>
            <a:ext cx="2089150" cy="2498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Straight Connector 4"/>
          <p:cNvCxnSpPr/>
          <p:nvPr/>
        </p:nvCxnSpPr>
        <p:spPr>
          <a:xfrm flipV="1">
            <a:off x="5407784" y="1447800"/>
            <a:ext cx="5985862"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pic>
        <p:nvPicPr>
          <p:cNvPr id="3" name="Picture 7" descr="BƯỚM 58"/>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9961410">
            <a:off x="13131113" y="984250"/>
            <a:ext cx="1474263" cy="1922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0" name="Picture 8" descr="animal-14[1]"/>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rot="417220" flipH="1">
            <a:off x="2549684" y="5964239"/>
            <a:ext cx="1416132" cy="1030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5" descr="POINSET3"/>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2253119" y="5443538"/>
            <a:ext cx="3320258" cy="2760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mph" presetSubtype="2" repeatCount="1000000" accel="36000" decel="20000" fill="hold" grpId="0" nodeType="withEffect">
                                  <p:stCondLst>
                                    <p:cond delay="0"/>
                                  </p:stCondLst>
                                  <p:childTnLst>
                                    <p:animClr clrSpc="rgb" dir="cw">
                                      <p:cBhvr override="childStyle">
                                        <p:cTn id="6" dur="4750" fill="hold"/>
                                        <p:tgtEl>
                                          <p:spTgt spid="2059"/>
                                        </p:tgtEl>
                                        <p:attrNameLst>
                                          <p:attrName>style.color</p:attrName>
                                        </p:attrNameLst>
                                      </p:cBhvr>
                                      <p:to>
                                        <a:srgbClr val="0000FF"/>
                                      </p:to>
                                    </p:animClr>
                                  </p:childTnLst>
                                </p:cTn>
                              </p:par>
                              <p:par>
                                <p:cTn id="7" presetID="21" presetClass="emph" presetSubtype="0" repeatCount="200000" fill="hold" grpId="1" nodeType="withEffect">
                                  <p:stCondLst>
                                    <p:cond delay="0"/>
                                  </p:stCondLst>
                                  <p:childTnLst>
                                    <p:animClr clrSpc="hsl" dir="cw">
                                      <p:cBhvr override="childStyle">
                                        <p:cTn id="8" dur="2000" fill="hold"/>
                                        <p:tgtEl>
                                          <p:spTgt spid="2059"/>
                                        </p:tgtEl>
                                        <p:attrNameLst>
                                          <p:attrName>style.color</p:attrName>
                                        </p:attrNameLst>
                                      </p:cBhvr>
                                      <p:by>
                                        <p:hsl h="7200000" s="0" l="0"/>
                                      </p:by>
                                    </p:animClr>
                                    <p:animClr clrSpc="hsl" dir="cw">
                                      <p:cBhvr>
                                        <p:cTn id="9" dur="2000" fill="hold"/>
                                        <p:tgtEl>
                                          <p:spTgt spid="2059"/>
                                        </p:tgtEl>
                                        <p:attrNameLst>
                                          <p:attrName>fillcolor</p:attrName>
                                        </p:attrNameLst>
                                      </p:cBhvr>
                                      <p:by>
                                        <p:hsl h="7200000" s="0" l="0"/>
                                      </p:by>
                                    </p:animClr>
                                    <p:animClr clrSpc="hsl" dir="cw">
                                      <p:cBhvr>
                                        <p:cTn id="10" dur="2000" fill="hold"/>
                                        <p:tgtEl>
                                          <p:spTgt spid="2059"/>
                                        </p:tgtEl>
                                        <p:attrNameLst>
                                          <p:attrName>stroke.color</p:attrName>
                                        </p:attrNameLst>
                                      </p:cBhvr>
                                      <p:by>
                                        <p:hsl h="7200000" s="0" l="0"/>
                                      </p:by>
                                    </p:animClr>
                                    <p:set>
                                      <p:cBhvr>
                                        <p:cTn id="11" dur="2000" fill="hold"/>
                                        <p:tgtEl>
                                          <p:spTgt spid="2059"/>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9" grpId="0"/>
      <p:bldP spid="2059"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4617134" y="149573"/>
            <a:ext cx="7013458" cy="1117345"/>
            <a:chOff x="4539228" y="210532"/>
            <a:chExt cx="6895119" cy="1117345"/>
          </a:xfrm>
        </p:grpSpPr>
        <p:grpSp>
          <p:nvGrpSpPr>
            <p:cNvPr id="15" name="Group 14"/>
            <p:cNvGrpSpPr/>
            <p:nvPr/>
          </p:nvGrpSpPr>
          <p:grpSpPr>
            <a:xfrm>
              <a:off x="4539228" y="210532"/>
              <a:ext cx="6895119" cy="1117345"/>
              <a:chOff x="4539228" y="210532"/>
              <a:chExt cx="6895119" cy="1117345"/>
            </a:xfrm>
          </p:grpSpPr>
          <p:sp>
            <p:nvSpPr>
              <p:cNvPr id="17" name="TextBox 16"/>
              <p:cNvSpPr txBox="1"/>
              <p:nvPr/>
            </p:nvSpPr>
            <p:spPr>
              <a:xfrm>
                <a:off x="4539228" y="210532"/>
                <a:ext cx="6895119" cy="646331"/>
              </a:xfrm>
              <a:prstGeom prst="rect">
                <a:avLst/>
              </a:prstGeom>
              <a:noFill/>
            </p:spPr>
            <p:txBody>
              <a:bodyPr wrap="none" rtlCol="0">
                <a:spAutoFit/>
              </a:bodyPr>
              <a:lstStyle/>
              <a:p>
                <a:r>
                  <a:rPr lang="en-US" sz="3600" smtClean="0">
                    <a:solidFill>
                      <a:srgbClr val="0000CC"/>
                    </a:solidFill>
                    <a:latin typeface="Times New Roman" pitchFamily="18" charset="0"/>
                    <a:cs typeface="Times New Roman" pitchFamily="18" charset="0"/>
                  </a:rPr>
                  <a:t>Thứ……ngày…..tháng…..năm…….</a:t>
                </a:r>
                <a:endParaRPr lang="en-US" sz="3600">
                  <a:solidFill>
                    <a:srgbClr val="0000CC"/>
                  </a:solidFill>
                  <a:latin typeface="Times New Roman" pitchFamily="18" charset="0"/>
                  <a:cs typeface="Times New Roman" pitchFamily="18" charset="0"/>
                </a:endParaRPr>
              </a:p>
            </p:txBody>
          </p:sp>
          <p:sp>
            <p:nvSpPr>
              <p:cNvPr id="18" name="TextBox 17"/>
              <p:cNvSpPr txBox="1"/>
              <p:nvPr/>
            </p:nvSpPr>
            <p:spPr>
              <a:xfrm>
                <a:off x="6651116" y="743102"/>
                <a:ext cx="2564962" cy="584775"/>
              </a:xfrm>
              <a:prstGeom prst="rect">
                <a:avLst/>
              </a:prstGeom>
              <a:noFill/>
            </p:spPr>
            <p:txBody>
              <a:bodyPr wrap="none" rtlCol="0">
                <a:spAutoFit/>
              </a:bodyPr>
              <a:lstStyle/>
              <a:p>
                <a:r>
                  <a:rPr lang="en-US" sz="3200" b="1" smtClean="0">
                    <a:solidFill>
                      <a:srgbClr val="FF0066"/>
                    </a:solidFill>
                    <a:latin typeface="Times New Roman" pitchFamily="18" charset="0"/>
                    <a:cs typeface="Times New Roman" pitchFamily="18" charset="0"/>
                  </a:rPr>
                  <a:t>TIẾNG VIỆT</a:t>
                </a:r>
                <a:endParaRPr lang="en-US" sz="3200" b="1">
                  <a:solidFill>
                    <a:srgbClr val="FF0066"/>
                  </a:solidFill>
                  <a:latin typeface="Times New Roman" pitchFamily="18" charset="0"/>
                  <a:cs typeface="Times New Roman" pitchFamily="18" charset="0"/>
                </a:endParaRPr>
              </a:p>
            </p:txBody>
          </p:sp>
        </p:grpSp>
        <p:cxnSp>
          <p:nvCxnSpPr>
            <p:cNvPr id="16" name="Straight Connector 15"/>
            <p:cNvCxnSpPr/>
            <p:nvPr/>
          </p:nvCxnSpPr>
          <p:spPr>
            <a:xfrm>
              <a:off x="6826235" y="1288554"/>
              <a:ext cx="219456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19" name="Text Box 14"/>
          <p:cNvSpPr txBox="1">
            <a:spLocks noChangeArrowheads="1"/>
          </p:cNvSpPr>
          <p:nvPr/>
        </p:nvSpPr>
        <p:spPr bwMode="auto">
          <a:xfrm>
            <a:off x="5395119" y="1266918"/>
            <a:ext cx="6400800" cy="7298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3800" b="1" dirty="0" smtClean="0">
                <a:solidFill>
                  <a:srgbClr val="0000CC"/>
                </a:solidFill>
                <a:effectLst>
                  <a:outerShdw blurRad="38100" dist="38100" dir="2700000" algn="tl">
                    <a:srgbClr val="000000">
                      <a:alpha val="43137"/>
                    </a:srgbClr>
                  </a:outerShdw>
                </a:effectLst>
                <a:latin typeface="Times New Roman" pitchFamily="18" charset="0"/>
              </a:rPr>
              <a:t>NGÔI NHÀ TRONG CỎ</a:t>
            </a:r>
          </a:p>
        </p:txBody>
      </p:sp>
      <p:grpSp>
        <p:nvGrpSpPr>
          <p:cNvPr id="5" name="Group 4"/>
          <p:cNvGrpSpPr/>
          <p:nvPr/>
        </p:nvGrpSpPr>
        <p:grpSpPr>
          <a:xfrm>
            <a:off x="1572463" y="2494049"/>
            <a:ext cx="10541405" cy="1200329"/>
            <a:chOff x="1646078" y="2666220"/>
            <a:chExt cx="8733709" cy="2011395"/>
          </a:xfrm>
        </p:grpSpPr>
        <p:sp>
          <p:nvSpPr>
            <p:cNvPr id="10" name="Rectangle 9"/>
            <p:cNvSpPr/>
            <p:nvPr/>
          </p:nvSpPr>
          <p:spPr>
            <a:xfrm>
              <a:off x="1646078" y="2666220"/>
              <a:ext cx="8733709" cy="2011395"/>
            </a:xfrm>
            <a:prstGeom prst="rect">
              <a:avLst/>
            </a:prstGeom>
          </p:spPr>
          <p:txBody>
            <a:bodyPr wrap="square">
              <a:spAutoFit/>
            </a:bodyPr>
            <a:lstStyle/>
            <a:p>
              <a:r>
                <a:rPr lang="en-US" sz="3600" b="1" dirty="0" smtClean="0">
                  <a:solidFill>
                    <a:srgbClr val="FF0000"/>
                  </a:solidFill>
                  <a:latin typeface="Times New Roman" pitchFamily="18" charset="0"/>
                  <a:cs typeface="Times New Roman" pitchFamily="18" charset="0"/>
                </a:rPr>
                <a:t>4. </a:t>
              </a:r>
              <a:r>
                <a:rPr lang="en-US" sz="3600" b="1" dirty="0" err="1" smtClean="0">
                  <a:solidFill>
                    <a:srgbClr val="FF0000"/>
                  </a:solidFill>
                  <a:latin typeface="Times New Roman" pitchFamily="18" charset="0"/>
                  <a:cs typeface="Times New Roman" pitchFamily="18" charset="0"/>
                </a:rPr>
                <a:t>Nói</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và</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nghe</a:t>
              </a:r>
              <a:r>
                <a:rPr lang="en-US" sz="3600" b="1" dirty="0" smtClean="0">
                  <a:solidFill>
                    <a:srgbClr val="FF0000"/>
                  </a:solidFill>
                  <a:latin typeface="Times New Roman" pitchFamily="18" charset="0"/>
                  <a:cs typeface="Times New Roman" pitchFamily="18" charset="0"/>
                </a:rPr>
                <a:t>.	       HÀNG XÓM CỦA TẮC KÈ</a:t>
              </a:r>
              <a:endParaRPr lang="en-US" sz="3600" b="1" dirty="0">
                <a:solidFill>
                  <a:srgbClr val="FF0000"/>
                </a:solidFill>
                <a:latin typeface="Times New Roman" pitchFamily="18" charset="0"/>
                <a:cs typeface="Times New Roman" pitchFamily="18" charset="0"/>
              </a:endParaRPr>
            </a:p>
          </p:txBody>
        </p:sp>
        <p:cxnSp>
          <p:nvCxnSpPr>
            <p:cNvPr id="4" name="Straight Connector 3"/>
            <p:cNvCxnSpPr/>
            <p:nvPr/>
          </p:nvCxnSpPr>
          <p:spPr>
            <a:xfrm>
              <a:off x="1782829" y="3716879"/>
              <a:ext cx="2521647" cy="0"/>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grpSp>
      <p:sp>
        <p:nvSpPr>
          <p:cNvPr id="22" name="Rectangle 21"/>
          <p:cNvSpPr/>
          <p:nvPr/>
        </p:nvSpPr>
        <p:spPr>
          <a:xfrm>
            <a:off x="1406914" y="3525768"/>
            <a:ext cx="14055891" cy="1877437"/>
          </a:xfrm>
          <a:prstGeom prst="rect">
            <a:avLst/>
          </a:prstGeom>
        </p:spPr>
        <p:txBody>
          <a:bodyPr wrap="square">
            <a:spAutoFit/>
          </a:bodyPr>
          <a:lstStyle/>
          <a:p>
            <a:pPr algn="just"/>
            <a:r>
              <a:rPr lang="en-US" sz="4000" b="1" dirty="0" err="1" smtClean="0">
                <a:solidFill>
                  <a:srgbClr val="0000CC"/>
                </a:solidFill>
                <a:latin typeface="Times New Roman" pitchFamily="18" charset="0"/>
                <a:cs typeface="Times New Roman" pitchFamily="18" charset="0"/>
              </a:rPr>
              <a:t>Bài</a:t>
            </a:r>
            <a:r>
              <a:rPr lang="en-US" sz="4000" b="1" dirty="0" smtClean="0">
                <a:solidFill>
                  <a:srgbClr val="0000CC"/>
                </a:solidFill>
                <a:latin typeface="Times New Roman" pitchFamily="18" charset="0"/>
                <a:cs typeface="Times New Roman" pitchFamily="18" charset="0"/>
              </a:rPr>
              <a:t> 1. </a:t>
            </a:r>
            <a:r>
              <a:rPr lang="en-US" sz="4000" b="1" dirty="0" err="1" smtClean="0">
                <a:solidFill>
                  <a:srgbClr val="0000CC"/>
                </a:solidFill>
                <a:latin typeface="Times New Roman" pitchFamily="18" charset="0"/>
                <a:cs typeface="Times New Roman" pitchFamily="18" charset="0"/>
              </a:rPr>
              <a:t>Dựa</a:t>
            </a:r>
            <a:r>
              <a:rPr lang="en-US" sz="4000" b="1" dirty="0" smtClean="0">
                <a:solidFill>
                  <a:srgbClr val="0000CC"/>
                </a:solidFill>
                <a:latin typeface="Times New Roman" pitchFamily="18" charset="0"/>
                <a:cs typeface="Times New Roman" pitchFamily="18" charset="0"/>
              </a:rPr>
              <a:t> </a:t>
            </a:r>
            <a:r>
              <a:rPr lang="en-US" sz="4000" b="1" dirty="0" err="1" smtClean="0">
                <a:solidFill>
                  <a:srgbClr val="0000CC"/>
                </a:solidFill>
                <a:latin typeface="Times New Roman" pitchFamily="18" charset="0"/>
                <a:cs typeface="Times New Roman" pitchFamily="18" charset="0"/>
              </a:rPr>
              <a:t>vào</a:t>
            </a:r>
            <a:r>
              <a:rPr lang="en-US" sz="4000" b="1" dirty="0" smtClean="0">
                <a:solidFill>
                  <a:srgbClr val="0000CC"/>
                </a:solidFill>
                <a:latin typeface="Times New Roman" pitchFamily="18" charset="0"/>
                <a:cs typeface="Times New Roman" pitchFamily="18" charset="0"/>
              </a:rPr>
              <a:t> </a:t>
            </a:r>
            <a:r>
              <a:rPr lang="en-US" sz="4000" b="1" dirty="0" err="1" smtClean="0">
                <a:solidFill>
                  <a:srgbClr val="0000CC"/>
                </a:solidFill>
                <a:latin typeface="Times New Roman" pitchFamily="18" charset="0"/>
                <a:cs typeface="Times New Roman" pitchFamily="18" charset="0"/>
              </a:rPr>
              <a:t>tranh</a:t>
            </a:r>
            <a:r>
              <a:rPr lang="en-US" sz="4000" b="1" dirty="0" smtClean="0">
                <a:solidFill>
                  <a:srgbClr val="0000CC"/>
                </a:solidFill>
                <a:latin typeface="Times New Roman" pitchFamily="18" charset="0"/>
                <a:cs typeface="Times New Roman" pitchFamily="18" charset="0"/>
              </a:rPr>
              <a:t> </a:t>
            </a:r>
            <a:r>
              <a:rPr lang="en-US" sz="4000" b="1" dirty="0" err="1" smtClean="0">
                <a:solidFill>
                  <a:srgbClr val="0000CC"/>
                </a:solidFill>
                <a:latin typeface="Times New Roman" pitchFamily="18" charset="0"/>
                <a:cs typeface="Times New Roman" pitchFamily="18" charset="0"/>
              </a:rPr>
              <a:t>và</a:t>
            </a:r>
            <a:r>
              <a:rPr lang="en-US" sz="4000" b="1" dirty="0" smtClean="0">
                <a:solidFill>
                  <a:srgbClr val="0000CC"/>
                </a:solidFill>
                <a:latin typeface="Times New Roman" pitchFamily="18" charset="0"/>
                <a:cs typeface="Times New Roman" pitchFamily="18" charset="0"/>
              </a:rPr>
              <a:t> </a:t>
            </a:r>
            <a:r>
              <a:rPr lang="en-US" sz="4000" b="1" dirty="0" err="1" smtClean="0">
                <a:solidFill>
                  <a:srgbClr val="0000CC"/>
                </a:solidFill>
                <a:latin typeface="Times New Roman" pitchFamily="18" charset="0"/>
                <a:cs typeface="Times New Roman" pitchFamily="18" charset="0"/>
              </a:rPr>
              <a:t>câu</a:t>
            </a:r>
            <a:r>
              <a:rPr lang="en-US" sz="4000" b="1" dirty="0" smtClean="0">
                <a:solidFill>
                  <a:srgbClr val="0000CC"/>
                </a:solidFill>
                <a:latin typeface="Times New Roman" pitchFamily="18" charset="0"/>
                <a:cs typeface="Times New Roman" pitchFamily="18" charset="0"/>
              </a:rPr>
              <a:t> </a:t>
            </a:r>
            <a:r>
              <a:rPr lang="en-US" sz="4000" b="1" dirty="0" err="1" smtClean="0">
                <a:solidFill>
                  <a:srgbClr val="0000CC"/>
                </a:solidFill>
                <a:latin typeface="Times New Roman" pitchFamily="18" charset="0"/>
                <a:cs typeface="Times New Roman" pitchFamily="18" charset="0"/>
              </a:rPr>
              <a:t>hỏi</a:t>
            </a:r>
            <a:r>
              <a:rPr lang="en-US" sz="4000" b="1" dirty="0" smtClean="0">
                <a:solidFill>
                  <a:srgbClr val="0000CC"/>
                </a:solidFill>
                <a:latin typeface="Times New Roman" pitchFamily="18" charset="0"/>
                <a:cs typeface="Times New Roman" pitchFamily="18" charset="0"/>
              </a:rPr>
              <a:t> </a:t>
            </a:r>
            <a:r>
              <a:rPr lang="en-US" sz="4000" b="1" dirty="0" err="1" smtClean="0">
                <a:solidFill>
                  <a:srgbClr val="0000CC"/>
                </a:solidFill>
                <a:latin typeface="Times New Roman" pitchFamily="18" charset="0"/>
                <a:cs typeface="Times New Roman" pitchFamily="18" charset="0"/>
              </a:rPr>
              <a:t>gợi</a:t>
            </a:r>
            <a:r>
              <a:rPr lang="en-US" sz="4000" b="1" dirty="0" smtClean="0">
                <a:solidFill>
                  <a:srgbClr val="0000CC"/>
                </a:solidFill>
                <a:latin typeface="Times New Roman" pitchFamily="18" charset="0"/>
                <a:cs typeface="Times New Roman" pitchFamily="18" charset="0"/>
              </a:rPr>
              <a:t> ý, </a:t>
            </a:r>
            <a:r>
              <a:rPr lang="en-US" sz="4000" b="1" dirty="0" err="1" smtClean="0">
                <a:solidFill>
                  <a:srgbClr val="0000CC"/>
                </a:solidFill>
                <a:latin typeface="Times New Roman" pitchFamily="18" charset="0"/>
                <a:cs typeface="Times New Roman" pitchFamily="18" charset="0"/>
              </a:rPr>
              <a:t>đoán</a:t>
            </a:r>
            <a:r>
              <a:rPr lang="en-US" sz="4000" b="1" dirty="0" smtClean="0">
                <a:solidFill>
                  <a:srgbClr val="0000CC"/>
                </a:solidFill>
                <a:latin typeface="Times New Roman" pitchFamily="18" charset="0"/>
                <a:cs typeface="Times New Roman" pitchFamily="18" charset="0"/>
              </a:rPr>
              <a:t> </a:t>
            </a:r>
            <a:r>
              <a:rPr lang="en-US" sz="4000" b="1" dirty="0" err="1" smtClean="0">
                <a:solidFill>
                  <a:srgbClr val="0000CC"/>
                </a:solidFill>
                <a:latin typeface="Times New Roman" pitchFamily="18" charset="0"/>
                <a:cs typeface="Times New Roman" pitchFamily="18" charset="0"/>
              </a:rPr>
              <a:t>nội</a:t>
            </a:r>
            <a:r>
              <a:rPr lang="en-US" sz="4000" b="1" dirty="0" smtClean="0">
                <a:solidFill>
                  <a:srgbClr val="0000CC"/>
                </a:solidFill>
                <a:latin typeface="Times New Roman" pitchFamily="18" charset="0"/>
                <a:cs typeface="Times New Roman" pitchFamily="18" charset="0"/>
              </a:rPr>
              <a:t> dung </a:t>
            </a:r>
            <a:r>
              <a:rPr lang="en-US" sz="4000" b="1" dirty="0" err="1" smtClean="0">
                <a:solidFill>
                  <a:srgbClr val="0000CC"/>
                </a:solidFill>
                <a:latin typeface="Times New Roman" pitchFamily="18" charset="0"/>
                <a:cs typeface="Times New Roman" pitchFamily="18" charset="0"/>
              </a:rPr>
              <a:t>câu</a:t>
            </a:r>
            <a:r>
              <a:rPr lang="en-US" sz="4000" b="1" dirty="0" smtClean="0">
                <a:solidFill>
                  <a:srgbClr val="0000CC"/>
                </a:solidFill>
                <a:latin typeface="Times New Roman" pitchFamily="18" charset="0"/>
                <a:cs typeface="Times New Roman" pitchFamily="18" charset="0"/>
              </a:rPr>
              <a:t> </a:t>
            </a:r>
            <a:r>
              <a:rPr lang="en-US" sz="4000" b="1" dirty="0" err="1" smtClean="0">
                <a:solidFill>
                  <a:srgbClr val="0000CC"/>
                </a:solidFill>
                <a:latin typeface="Times New Roman" pitchFamily="18" charset="0"/>
                <a:cs typeface="Times New Roman" pitchFamily="18" charset="0"/>
              </a:rPr>
              <a:t>chuyện</a:t>
            </a:r>
            <a:r>
              <a:rPr lang="en-US" sz="4000" b="1" dirty="0" smtClean="0">
                <a:solidFill>
                  <a:srgbClr val="0000CC"/>
                </a:solidFill>
                <a:latin typeface="Times New Roman" pitchFamily="18" charset="0"/>
                <a:cs typeface="Times New Roman" pitchFamily="18" charset="0"/>
              </a:rPr>
              <a:t> </a:t>
            </a:r>
            <a:r>
              <a:rPr lang="en-US" sz="4000" b="1" i="1" dirty="0" err="1" smtClean="0">
                <a:solidFill>
                  <a:srgbClr val="0000CC"/>
                </a:solidFill>
                <a:latin typeface="Times New Roman" pitchFamily="18" charset="0"/>
                <a:cs typeface="Times New Roman" pitchFamily="18" charset="0"/>
              </a:rPr>
              <a:t>Hàng</a:t>
            </a:r>
            <a:r>
              <a:rPr lang="en-US" sz="4000" b="1" i="1" dirty="0" smtClean="0">
                <a:solidFill>
                  <a:srgbClr val="0000CC"/>
                </a:solidFill>
                <a:latin typeface="Times New Roman" pitchFamily="18" charset="0"/>
                <a:cs typeface="Times New Roman" pitchFamily="18" charset="0"/>
              </a:rPr>
              <a:t> </a:t>
            </a:r>
            <a:r>
              <a:rPr lang="en-US" sz="4000" b="1" i="1" dirty="0" err="1" smtClean="0">
                <a:solidFill>
                  <a:srgbClr val="0000CC"/>
                </a:solidFill>
                <a:latin typeface="Times New Roman" pitchFamily="18" charset="0"/>
                <a:cs typeface="Times New Roman" pitchFamily="18" charset="0"/>
              </a:rPr>
              <a:t>xóm</a:t>
            </a:r>
            <a:r>
              <a:rPr lang="en-US" sz="4000" b="1" i="1" dirty="0" smtClean="0">
                <a:solidFill>
                  <a:srgbClr val="0000CC"/>
                </a:solidFill>
                <a:latin typeface="Times New Roman" pitchFamily="18" charset="0"/>
                <a:cs typeface="Times New Roman" pitchFamily="18" charset="0"/>
              </a:rPr>
              <a:t> </a:t>
            </a:r>
            <a:r>
              <a:rPr lang="en-US" sz="4000" b="1" i="1" dirty="0" err="1" smtClean="0">
                <a:solidFill>
                  <a:srgbClr val="0000CC"/>
                </a:solidFill>
                <a:latin typeface="Times New Roman" pitchFamily="18" charset="0"/>
                <a:cs typeface="Times New Roman" pitchFamily="18" charset="0"/>
              </a:rPr>
              <a:t>của</a:t>
            </a:r>
            <a:r>
              <a:rPr lang="en-US" sz="4000" b="1" i="1" dirty="0" smtClean="0">
                <a:solidFill>
                  <a:srgbClr val="0000CC"/>
                </a:solidFill>
                <a:latin typeface="Times New Roman" pitchFamily="18" charset="0"/>
                <a:cs typeface="Times New Roman" pitchFamily="18" charset="0"/>
              </a:rPr>
              <a:t> </a:t>
            </a:r>
            <a:r>
              <a:rPr lang="en-US" sz="4000" b="1" i="1" dirty="0" err="1" smtClean="0">
                <a:solidFill>
                  <a:srgbClr val="0000CC"/>
                </a:solidFill>
                <a:latin typeface="Times New Roman" pitchFamily="18" charset="0"/>
                <a:cs typeface="Times New Roman" pitchFamily="18" charset="0"/>
              </a:rPr>
              <a:t>tắc</a:t>
            </a:r>
            <a:r>
              <a:rPr lang="en-US" sz="4000" b="1" i="1" dirty="0" smtClean="0">
                <a:solidFill>
                  <a:srgbClr val="0000CC"/>
                </a:solidFill>
                <a:latin typeface="Times New Roman" pitchFamily="18" charset="0"/>
                <a:cs typeface="Times New Roman" pitchFamily="18" charset="0"/>
              </a:rPr>
              <a:t> </a:t>
            </a:r>
            <a:r>
              <a:rPr lang="en-US" sz="4000" b="1" i="1" dirty="0" err="1" smtClean="0">
                <a:solidFill>
                  <a:srgbClr val="0000CC"/>
                </a:solidFill>
                <a:latin typeface="Times New Roman" pitchFamily="18" charset="0"/>
                <a:cs typeface="Times New Roman" pitchFamily="18" charset="0"/>
              </a:rPr>
              <a:t>kè</a:t>
            </a:r>
            <a:r>
              <a:rPr lang="en-US" sz="4000" b="1" i="1" dirty="0" smtClean="0">
                <a:solidFill>
                  <a:srgbClr val="0000CC"/>
                </a:solidFill>
                <a:latin typeface="Times New Roman" pitchFamily="18" charset="0"/>
                <a:cs typeface="Times New Roman" pitchFamily="18" charset="0"/>
              </a:rPr>
              <a:t>.</a:t>
            </a:r>
          </a:p>
          <a:p>
            <a:pPr algn="just"/>
            <a:endParaRPr lang="en-US" sz="3600" b="1" dirty="0">
              <a:solidFill>
                <a:srgbClr val="0000CC"/>
              </a:solidFill>
              <a:latin typeface="Times New Roman" pitchFamily="18" charset="0"/>
              <a:cs typeface="Times New Roman" pitchFamily="18" charset="0"/>
            </a:endParaRPr>
          </a:p>
        </p:txBody>
      </p:sp>
      <p:sp>
        <p:nvSpPr>
          <p:cNvPr id="2" name="AutoShape 2" descr="Top 10 bài văn mẫu kể về kỳ nghỉ hè của em - Bài viết hay"/>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4" descr="Top 10 bài văn mẫu kể về kỳ nghỉ hè của em - Bài viết hay"/>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3332805865"/>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https://img.loigiaihay.com/picture/2022/0316/68.png"/>
          <p:cNvPicPr>
            <a:picLocks noChangeAspect="1" noChangeArrowheads="1"/>
          </p:cNvPicPr>
          <p:nvPr/>
        </p:nvPicPr>
        <p:blipFill rotWithShape="1">
          <a:blip r:embed="rId2">
            <a:extLst>
              <a:ext uri="{28A0092B-C50C-407E-A947-70E740481C1C}">
                <a14:useLocalDpi xmlns:a14="http://schemas.microsoft.com/office/drawing/2010/main" val="0"/>
              </a:ext>
            </a:extLst>
          </a:blip>
          <a:srcRect r="52509" b="56140"/>
          <a:stretch/>
        </p:blipFill>
        <p:spPr bwMode="auto">
          <a:xfrm>
            <a:off x="594519" y="228600"/>
            <a:ext cx="7165181" cy="3810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https://img.loigiaihay.com/picture/2022/0316/68.png"/>
          <p:cNvPicPr>
            <a:picLocks noChangeAspect="1" noChangeArrowheads="1"/>
          </p:cNvPicPr>
          <p:nvPr/>
        </p:nvPicPr>
        <p:blipFill rotWithShape="1">
          <a:blip r:embed="rId2">
            <a:extLst>
              <a:ext uri="{28A0092B-C50C-407E-A947-70E740481C1C}">
                <a14:useLocalDpi xmlns:a14="http://schemas.microsoft.com/office/drawing/2010/main" val="0"/>
              </a:ext>
            </a:extLst>
          </a:blip>
          <a:srcRect l="52625" b="56140"/>
          <a:stretch/>
        </p:blipFill>
        <p:spPr bwMode="auto">
          <a:xfrm>
            <a:off x="8534399" y="228600"/>
            <a:ext cx="7147719" cy="3810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https://img.loigiaihay.com/picture/2022/0316/68.png"/>
          <p:cNvPicPr>
            <a:picLocks noChangeAspect="1" noChangeArrowheads="1"/>
          </p:cNvPicPr>
          <p:nvPr/>
        </p:nvPicPr>
        <p:blipFill rotWithShape="1">
          <a:blip r:embed="rId2">
            <a:extLst>
              <a:ext uri="{28A0092B-C50C-407E-A947-70E740481C1C}">
                <a14:useLocalDpi xmlns:a14="http://schemas.microsoft.com/office/drawing/2010/main" val="0"/>
              </a:ext>
            </a:extLst>
          </a:blip>
          <a:srcRect t="50000" r="52509"/>
          <a:stretch/>
        </p:blipFill>
        <p:spPr bwMode="auto">
          <a:xfrm>
            <a:off x="594519" y="4572000"/>
            <a:ext cx="7165181" cy="43434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https://img.loigiaihay.com/picture/2022/0316/68.png"/>
          <p:cNvPicPr>
            <a:picLocks noChangeAspect="1" noChangeArrowheads="1"/>
          </p:cNvPicPr>
          <p:nvPr/>
        </p:nvPicPr>
        <p:blipFill rotWithShape="1">
          <a:blip r:embed="rId2">
            <a:extLst>
              <a:ext uri="{28A0092B-C50C-407E-A947-70E740481C1C}">
                <a14:useLocalDpi xmlns:a14="http://schemas.microsoft.com/office/drawing/2010/main" val="0"/>
              </a:ext>
            </a:extLst>
          </a:blip>
          <a:srcRect l="52625" t="50000"/>
          <a:stretch/>
        </p:blipFill>
        <p:spPr bwMode="auto">
          <a:xfrm>
            <a:off x="8534399" y="4572000"/>
            <a:ext cx="7147720" cy="4343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3862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76"/>
                                        </p:tgtEl>
                                        <p:attrNameLst>
                                          <p:attrName>style.visibility</p:attrName>
                                        </p:attrNameLst>
                                      </p:cBhvr>
                                      <p:to>
                                        <p:strVal val="visible"/>
                                      </p:to>
                                    </p:set>
                                    <p:animEffect transition="in" filter="fade">
                                      <p:cBhvr>
                                        <p:cTn id="7" dur="500"/>
                                        <p:tgtEl>
                                          <p:spTgt spid="307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1406914" y="381000"/>
            <a:ext cx="10465205" cy="1200329"/>
            <a:chOff x="1508918" y="1888664"/>
            <a:chExt cx="8733709" cy="2011395"/>
          </a:xfrm>
        </p:grpSpPr>
        <p:sp>
          <p:nvSpPr>
            <p:cNvPr id="10" name="Rectangle 9"/>
            <p:cNvSpPr/>
            <p:nvPr/>
          </p:nvSpPr>
          <p:spPr>
            <a:xfrm>
              <a:off x="1508918" y="1888664"/>
              <a:ext cx="8733709" cy="2011395"/>
            </a:xfrm>
            <a:prstGeom prst="rect">
              <a:avLst/>
            </a:prstGeom>
          </p:spPr>
          <p:txBody>
            <a:bodyPr wrap="square">
              <a:spAutoFit/>
            </a:bodyPr>
            <a:lstStyle/>
            <a:p>
              <a:r>
                <a:rPr lang="en-US" sz="3600" b="1" dirty="0" smtClean="0">
                  <a:solidFill>
                    <a:srgbClr val="FF0000"/>
                  </a:solidFill>
                  <a:latin typeface="Times New Roman" pitchFamily="18" charset="0"/>
                  <a:cs typeface="Times New Roman" pitchFamily="18" charset="0"/>
                </a:rPr>
                <a:t>4. </a:t>
              </a:r>
              <a:r>
                <a:rPr lang="en-US" sz="3600" b="1" dirty="0" err="1" smtClean="0">
                  <a:solidFill>
                    <a:srgbClr val="FF0000"/>
                  </a:solidFill>
                  <a:latin typeface="Times New Roman" pitchFamily="18" charset="0"/>
                  <a:cs typeface="Times New Roman" pitchFamily="18" charset="0"/>
                </a:rPr>
                <a:t>Nói</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và</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nghe</a:t>
              </a:r>
              <a:r>
                <a:rPr lang="en-US" sz="3600" b="1" dirty="0" smtClean="0">
                  <a:solidFill>
                    <a:srgbClr val="FF0000"/>
                  </a:solidFill>
                  <a:latin typeface="Times New Roman" pitchFamily="18" charset="0"/>
                  <a:cs typeface="Times New Roman" pitchFamily="18" charset="0"/>
                </a:rPr>
                <a:t>.	       HÀNG XÓM CỦA TẮC KÈ</a:t>
              </a:r>
              <a:endParaRPr lang="en-US" sz="3600" b="1" dirty="0">
                <a:solidFill>
                  <a:srgbClr val="FF0000"/>
                </a:solidFill>
                <a:latin typeface="Times New Roman" pitchFamily="18" charset="0"/>
                <a:cs typeface="Times New Roman" pitchFamily="18" charset="0"/>
              </a:endParaRPr>
            </a:p>
          </p:txBody>
        </p:sp>
        <p:cxnSp>
          <p:nvCxnSpPr>
            <p:cNvPr id="4" name="Straight Connector 3"/>
            <p:cNvCxnSpPr/>
            <p:nvPr/>
          </p:nvCxnSpPr>
          <p:spPr>
            <a:xfrm>
              <a:off x="1646078" y="2896526"/>
              <a:ext cx="2521647" cy="0"/>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grpSp>
      <p:sp>
        <p:nvSpPr>
          <p:cNvPr id="22" name="Rectangle 21"/>
          <p:cNvSpPr/>
          <p:nvPr/>
        </p:nvSpPr>
        <p:spPr>
          <a:xfrm>
            <a:off x="1406914" y="1100715"/>
            <a:ext cx="4293005" cy="646331"/>
          </a:xfrm>
          <a:prstGeom prst="rect">
            <a:avLst/>
          </a:prstGeom>
        </p:spPr>
        <p:txBody>
          <a:bodyPr wrap="square">
            <a:spAutoFit/>
          </a:bodyPr>
          <a:lstStyle/>
          <a:p>
            <a:pPr algn="just"/>
            <a:r>
              <a:rPr lang="en-US" sz="3600" b="1" err="1" smtClean="0">
                <a:solidFill>
                  <a:srgbClr val="0000CC"/>
                </a:solidFill>
                <a:latin typeface="Times New Roman" pitchFamily="18" charset="0"/>
                <a:cs typeface="Times New Roman" pitchFamily="18" charset="0"/>
              </a:rPr>
              <a:t>Nghe</a:t>
            </a:r>
            <a:r>
              <a:rPr lang="en-US" sz="3600" b="1" smtClean="0">
                <a:solidFill>
                  <a:srgbClr val="0000CC"/>
                </a:solidFill>
                <a:latin typeface="Times New Roman" pitchFamily="18" charset="0"/>
                <a:cs typeface="Times New Roman" pitchFamily="18" charset="0"/>
              </a:rPr>
              <a:t> </a:t>
            </a:r>
            <a:r>
              <a:rPr lang="en-US" sz="3600" b="1" smtClean="0">
                <a:solidFill>
                  <a:srgbClr val="0000CC"/>
                </a:solidFill>
                <a:latin typeface="Times New Roman" pitchFamily="18" charset="0"/>
                <a:cs typeface="Times New Roman" pitchFamily="18" charset="0"/>
              </a:rPr>
              <a:t>kể câu </a:t>
            </a:r>
            <a:r>
              <a:rPr lang="en-US" sz="3600" b="1" dirty="0" err="1" smtClean="0">
                <a:solidFill>
                  <a:srgbClr val="0000CC"/>
                </a:solidFill>
                <a:latin typeface="Times New Roman" pitchFamily="18" charset="0"/>
                <a:cs typeface="Times New Roman" pitchFamily="18" charset="0"/>
              </a:rPr>
              <a:t>chuyện</a:t>
            </a:r>
            <a:r>
              <a:rPr lang="en-US" sz="3600" b="1" dirty="0" smtClean="0">
                <a:solidFill>
                  <a:srgbClr val="0000CC"/>
                </a:solidFill>
                <a:latin typeface="Times New Roman" pitchFamily="18" charset="0"/>
                <a:cs typeface="Times New Roman" pitchFamily="18" charset="0"/>
              </a:rPr>
              <a:t>.</a:t>
            </a:r>
            <a:endParaRPr lang="en-US" sz="3600" b="1" dirty="0">
              <a:solidFill>
                <a:srgbClr val="0000CC"/>
              </a:solidFill>
              <a:latin typeface="Times New Roman" pitchFamily="18" charset="0"/>
              <a:cs typeface="Times New Roman" pitchFamily="18" charset="0"/>
            </a:endParaRPr>
          </a:p>
        </p:txBody>
      </p:sp>
      <p:sp>
        <p:nvSpPr>
          <p:cNvPr id="2" name="AutoShape 2" descr="Top 10 bài văn mẫu kể về kỳ nghỉ hè của em - Bài viết hay"/>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4" descr="Top 10 bài văn mẫu kể về kỳ nghỉ hè của em - Bài viết hay"/>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 name="Kể chuyện - Hàng xóm của tắc kè- - Tiếng Việt 3 - Tập 1 - Kết nối tri thức -Cô Bình- 10 Phút Học Bài.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423319" y="1747046"/>
            <a:ext cx="12573000" cy="7021308"/>
          </a:xfrm>
          <a:prstGeom prst="rect">
            <a:avLst/>
          </a:prstGeom>
        </p:spPr>
      </p:pic>
    </p:spTree>
    <p:extLst>
      <p:ext uri="{BB962C8B-B14F-4D97-AF65-F5344CB8AC3E}">
        <p14:creationId xmlns:p14="http://schemas.microsoft.com/office/powerpoint/2010/main" val="1230973482"/>
      </p:ext>
    </p:extLst>
  </p:cSld>
  <p:clrMapOvr>
    <a:masterClrMapping/>
  </p:clrMapOvr>
  <p:transition spd="slow">
    <p:split orient="vert"/>
  </p:transition>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vol="80000">
                <p:cTn id="7" fill="hold" display="0">
                  <p:stCondLst>
                    <p:cond delay="indefinite"/>
                  </p:stCondLst>
                </p:cTn>
                <p:tgtEl>
                  <p:spTgt spid="7"/>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4617134" y="0"/>
            <a:ext cx="7013458" cy="1117345"/>
            <a:chOff x="4539228" y="210532"/>
            <a:chExt cx="6895119" cy="1117345"/>
          </a:xfrm>
        </p:grpSpPr>
        <p:grpSp>
          <p:nvGrpSpPr>
            <p:cNvPr id="15" name="Group 14"/>
            <p:cNvGrpSpPr/>
            <p:nvPr/>
          </p:nvGrpSpPr>
          <p:grpSpPr>
            <a:xfrm>
              <a:off x="4539228" y="210532"/>
              <a:ext cx="6895119" cy="1117345"/>
              <a:chOff x="4539228" y="210532"/>
              <a:chExt cx="6895119" cy="1117345"/>
            </a:xfrm>
          </p:grpSpPr>
          <p:sp>
            <p:nvSpPr>
              <p:cNvPr id="17" name="TextBox 16"/>
              <p:cNvSpPr txBox="1"/>
              <p:nvPr/>
            </p:nvSpPr>
            <p:spPr>
              <a:xfrm>
                <a:off x="4539228" y="210532"/>
                <a:ext cx="6895119" cy="646331"/>
              </a:xfrm>
              <a:prstGeom prst="rect">
                <a:avLst/>
              </a:prstGeom>
              <a:noFill/>
            </p:spPr>
            <p:txBody>
              <a:bodyPr wrap="none" rtlCol="0">
                <a:spAutoFit/>
              </a:bodyPr>
              <a:lstStyle/>
              <a:p>
                <a:r>
                  <a:rPr lang="en-US" sz="3600" smtClean="0">
                    <a:solidFill>
                      <a:srgbClr val="0000CC"/>
                    </a:solidFill>
                    <a:latin typeface="Times New Roman" pitchFamily="18" charset="0"/>
                    <a:cs typeface="Times New Roman" pitchFamily="18" charset="0"/>
                  </a:rPr>
                  <a:t>Thứ……ngày…..tháng…..năm…….</a:t>
                </a:r>
                <a:endParaRPr lang="en-US" sz="3600">
                  <a:solidFill>
                    <a:srgbClr val="0000CC"/>
                  </a:solidFill>
                  <a:latin typeface="Times New Roman" pitchFamily="18" charset="0"/>
                  <a:cs typeface="Times New Roman" pitchFamily="18" charset="0"/>
                </a:endParaRPr>
              </a:p>
            </p:txBody>
          </p:sp>
          <p:sp>
            <p:nvSpPr>
              <p:cNvPr id="18" name="TextBox 17"/>
              <p:cNvSpPr txBox="1"/>
              <p:nvPr/>
            </p:nvSpPr>
            <p:spPr>
              <a:xfrm>
                <a:off x="6651116" y="743102"/>
                <a:ext cx="2564962" cy="584775"/>
              </a:xfrm>
              <a:prstGeom prst="rect">
                <a:avLst/>
              </a:prstGeom>
              <a:noFill/>
            </p:spPr>
            <p:txBody>
              <a:bodyPr wrap="none" rtlCol="0">
                <a:spAutoFit/>
              </a:bodyPr>
              <a:lstStyle/>
              <a:p>
                <a:r>
                  <a:rPr lang="en-US" sz="3200" b="1" smtClean="0">
                    <a:solidFill>
                      <a:srgbClr val="FF0066"/>
                    </a:solidFill>
                    <a:latin typeface="Times New Roman" pitchFamily="18" charset="0"/>
                    <a:cs typeface="Times New Roman" pitchFamily="18" charset="0"/>
                  </a:rPr>
                  <a:t>TIẾNG VIỆT</a:t>
                </a:r>
                <a:endParaRPr lang="en-US" sz="3200" b="1">
                  <a:solidFill>
                    <a:srgbClr val="FF0066"/>
                  </a:solidFill>
                  <a:latin typeface="Times New Roman" pitchFamily="18" charset="0"/>
                  <a:cs typeface="Times New Roman" pitchFamily="18" charset="0"/>
                </a:endParaRPr>
              </a:p>
            </p:txBody>
          </p:sp>
        </p:grpSp>
        <p:cxnSp>
          <p:nvCxnSpPr>
            <p:cNvPr id="16" name="Straight Connector 15"/>
            <p:cNvCxnSpPr/>
            <p:nvPr/>
          </p:nvCxnSpPr>
          <p:spPr>
            <a:xfrm>
              <a:off x="6826235" y="1288554"/>
              <a:ext cx="219456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grpSp>
        <p:nvGrpSpPr>
          <p:cNvPr id="5" name="Group 4"/>
          <p:cNvGrpSpPr/>
          <p:nvPr/>
        </p:nvGrpSpPr>
        <p:grpSpPr>
          <a:xfrm>
            <a:off x="1406914" y="1447800"/>
            <a:ext cx="10465205" cy="1200329"/>
            <a:chOff x="1508918" y="1888664"/>
            <a:chExt cx="8733709" cy="2011395"/>
          </a:xfrm>
        </p:grpSpPr>
        <p:sp>
          <p:nvSpPr>
            <p:cNvPr id="10" name="Rectangle 9"/>
            <p:cNvSpPr/>
            <p:nvPr/>
          </p:nvSpPr>
          <p:spPr>
            <a:xfrm>
              <a:off x="1508918" y="1888664"/>
              <a:ext cx="8733709" cy="2011395"/>
            </a:xfrm>
            <a:prstGeom prst="rect">
              <a:avLst/>
            </a:prstGeom>
          </p:spPr>
          <p:txBody>
            <a:bodyPr wrap="square">
              <a:spAutoFit/>
            </a:bodyPr>
            <a:lstStyle/>
            <a:p>
              <a:r>
                <a:rPr lang="en-US" sz="3600" b="1" dirty="0" smtClean="0">
                  <a:solidFill>
                    <a:srgbClr val="FF0000"/>
                  </a:solidFill>
                  <a:latin typeface="Times New Roman" pitchFamily="18" charset="0"/>
                  <a:cs typeface="Times New Roman" pitchFamily="18" charset="0"/>
                </a:rPr>
                <a:t>4. </a:t>
              </a:r>
              <a:r>
                <a:rPr lang="en-US" sz="3600" b="1" dirty="0" err="1" smtClean="0">
                  <a:solidFill>
                    <a:srgbClr val="FF0000"/>
                  </a:solidFill>
                  <a:latin typeface="Times New Roman" pitchFamily="18" charset="0"/>
                  <a:cs typeface="Times New Roman" pitchFamily="18" charset="0"/>
                </a:rPr>
                <a:t>Nói</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và</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nghe</a:t>
              </a:r>
              <a:r>
                <a:rPr lang="en-US" sz="3600" b="1" dirty="0" smtClean="0">
                  <a:solidFill>
                    <a:srgbClr val="FF0000"/>
                  </a:solidFill>
                  <a:latin typeface="Times New Roman" pitchFamily="18" charset="0"/>
                  <a:cs typeface="Times New Roman" pitchFamily="18" charset="0"/>
                </a:rPr>
                <a:t>.	       HÀNG XÓM CỦA TẮC KÈ</a:t>
              </a:r>
              <a:endParaRPr lang="en-US" sz="3600" b="1" dirty="0">
                <a:solidFill>
                  <a:srgbClr val="FF0000"/>
                </a:solidFill>
                <a:latin typeface="Times New Roman" pitchFamily="18" charset="0"/>
                <a:cs typeface="Times New Roman" pitchFamily="18" charset="0"/>
              </a:endParaRPr>
            </a:p>
          </p:txBody>
        </p:sp>
        <p:cxnSp>
          <p:nvCxnSpPr>
            <p:cNvPr id="4" name="Straight Connector 3"/>
            <p:cNvCxnSpPr/>
            <p:nvPr/>
          </p:nvCxnSpPr>
          <p:spPr>
            <a:xfrm>
              <a:off x="1646078" y="2896526"/>
              <a:ext cx="2521647" cy="0"/>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grpSp>
      <p:sp>
        <p:nvSpPr>
          <p:cNvPr id="22" name="Rectangle 21"/>
          <p:cNvSpPr/>
          <p:nvPr/>
        </p:nvSpPr>
        <p:spPr>
          <a:xfrm>
            <a:off x="1406914" y="2167515"/>
            <a:ext cx="11609898" cy="646331"/>
          </a:xfrm>
          <a:prstGeom prst="rect">
            <a:avLst/>
          </a:prstGeom>
        </p:spPr>
        <p:txBody>
          <a:bodyPr wrap="square">
            <a:spAutoFit/>
          </a:bodyPr>
          <a:lstStyle/>
          <a:p>
            <a:pPr algn="just"/>
            <a:r>
              <a:rPr lang="en-US" sz="3600" b="1" smtClean="0">
                <a:solidFill>
                  <a:srgbClr val="FF0000"/>
                </a:solidFill>
                <a:latin typeface="Times New Roman" pitchFamily="18" charset="0"/>
                <a:cs typeface="Times New Roman" pitchFamily="18" charset="0"/>
              </a:rPr>
              <a:t>Qua câu chuyện, em đã học được điều gì?</a:t>
            </a:r>
            <a:endParaRPr lang="en-US" sz="3600" b="1" dirty="0">
              <a:solidFill>
                <a:srgbClr val="FF0000"/>
              </a:solidFill>
              <a:latin typeface="Times New Roman" pitchFamily="18" charset="0"/>
              <a:cs typeface="Times New Roman" pitchFamily="18" charset="0"/>
            </a:endParaRPr>
          </a:p>
        </p:txBody>
      </p:sp>
      <p:sp>
        <p:nvSpPr>
          <p:cNvPr id="2" name="AutoShape 2" descr="Top 10 bài văn mẫu kể về kỳ nghỉ hè của em - Bài viết hay"/>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4" descr="Top 10 bài văn mẫu kể về kỳ nghỉ hè của em - Bài viết hay"/>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Subtitle 11"/>
          <p:cNvSpPr>
            <a:spLocks noGrp="1"/>
          </p:cNvSpPr>
          <p:nvPr>
            <p:ph type="subTitle" idx="1"/>
          </p:nvPr>
        </p:nvSpPr>
        <p:spPr>
          <a:xfrm>
            <a:off x="612775" y="6189355"/>
            <a:ext cx="15069344" cy="2524814"/>
          </a:xfrm>
        </p:spPr>
        <p:txBody>
          <a:bodyPr/>
          <a:lstStyle/>
          <a:p>
            <a:pPr algn="just"/>
            <a:r>
              <a:rPr lang="en-US" sz="3800" b="1" smtClean="0">
                <a:solidFill>
                  <a:srgbClr val="0000FF"/>
                </a:solidFill>
                <a:latin typeface="Times New Roman" panose="02020603050405020304" pitchFamily="18" charset="0"/>
                <a:cs typeface="Times New Roman" panose="02020603050405020304" pitchFamily="18" charset="0"/>
              </a:rPr>
              <a:t>     Bài học rút ra: Dù sống ở đâu, chúng ta cũng phải tôn trọng những người xung quanh. Ta phải giữ gìn trật tự để không làm ảnh hưởng đến người khác. Đồng thời phải biết thông cảm, chia sẻ với họ khi hõ không cố tình.</a:t>
            </a:r>
            <a:endParaRPr lang="en-US" sz="3800" b="1" dirty="0">
              <a:solidFill>
                <a:srgbClr val="0000FF"/>
              </a:solidFill>
              <a:latin typeface="Times New Roman" panose="02020603050405020304" pitchFamily="18" charset="0"/>
              <a:cs typeface="Times New Roman" panose="02020603050405020304" pitchFamily="18" charset="0"/>
            </a:endParaRPr>
          </a:p>
        </p:txBody>
      </p:sp>
      <p:pic>
        <p:nvPicPr>
          <p:cNvPr id="20" name="Picture 4" descr="https://img.loigiaihay.com/picture/2022/0316/68.png"/>
          <p:cNvPicPr>
            <a:picLocks noChangeAspect="1" noChangeArrowheads="1"/>
          </p:cNvPicPr>
          <p:nvPr/>
        </p:nvPicPr>
        <p:blipFill rotWithShape="1">
          <a:blip r:embed="rId2">
            <a:extLst>
              <a:ext uri="{28A0092B-C50C-407E-A947-70E740481C1C}">
                <a14:useLocalDpi xmlns:a14="http://schemas.microsoft.com/office/drawing/2010/main" val="0"/>
              </a:ext>
            </a:extLst>
          </a:blip>
          <a:srcRect r="52509" b="56140"/>
          <a:stretch/>
        </p:blipFill>
        <p:spPr bwMode="auto">
          <a:xfrm>
            <a:off x="518320" y="2922969"/>
            <a:ext cx="3810000" cy="3088586"/>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4" descr="https://img.loigiaihay.com/picture/2022/0316/68.png"/>
          <p:cNvPicPr>
            <a:picLocks noChangeAspect="1" noChangeArrowheads="1"/>
          </p:cNvPicPr>
          <p:nvPr/>
        </p:nvPicPr>
        <p:blipFill rotWithShape="1">
          <a:blip r:embed="rId2">
            <a:extLst>
              <a:ext uri="{28A0092B-C50C-407E-A947-70E740481C1C}">
                <a14:useLocalDpi xmlns:a14="http://schemas.microsoft.com/office/drawing/2010/main" val="0"/>
              </a:ext>
            </a:extLst>
          </a:blip>
          <a:srcRect l="52625" b="56140"/>
          <a:stretch/>
        </p:blipFill>
        <p:spPr bwMode="auto">
          <a:xfrm>
            <a:off x="4404519" y="2922969"/>
            <a:ext cx="3800715" cy="3088586"/>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4" descr="https://img.loigiaihay.com/picture/2022/0316/68.png"/>
          <p:cNvPicPr>
            <a:picLocks noChangeAspect="1" noChangeArrowheads="1"/>
          </p:cNvPicPr>
          <p:nvPr/>
        </p:nvPicPr>
        <p:blipFill rotWithShape="1">
          <a:blip r:embed="rId2">
            <a:extLst>
              <a:ext uri="{28A0092B-C50C-407E-A947-70E740481C1C}">
                <a14:useLocalDpi xmlns:a14="http://schemas.microsoft.com/office/drawing/2010/main" val="0"/>
              </a:ext>
            </a:extLst>
          </a:blip>
          <a:srcRect t="50000" r="52509"/>
          <a:stretch/>
        </p:blipFill>
        <p:spPr bwMode="auto">
          <a:xfrm>
            <a:off x="8290719" y="2935669"/>
            <a:ext cx="3810001" cy="352099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descr="https://img.loigiaihay.com/picture/2022/0316/68.png"/>
          <p:cNvPicPr>
            <a:picLocks noChangeAspect="1" noChangeArrowheads="1"/>
          </p:cNvPicPr>
          <p:nvPr/>
        </p:nvPicPr>
        <p:blipFill rotWithShape="1">
          <a:blip r:embed="rId2">
            <a:extLst>
              <a:ext uri="{28A0092B-C50C-407E-A947-70E740481C1C}">
                <a14:useLocalDpi xmlns:a14="http://schemas.microsoft.com/office/drawing/2010/main" val="0"/>
              </a:ext>
            </a:extLst>
          </a:blip>
          <a:srcRect l="52625" t="50000"/>
          <a:stretch/>
        </p:blipFill>
        <p:spPr bwMode="auto">
          <a:xfrm>
            <a:off x="12176919" y="2922969"/>
            <a:ext cx="3800716" cy="3520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9549466"/>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fade">
                                      <p:cBhvr>
                                        <p:cTn id="7"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Anh dep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8193" y="388938"/>
            <a:ext cx="14920252" cy="8755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WordArt 3"/>
          <p:cNvSpPr>
            <a:spLocks noChangeArrowheads="1" noChangeShapeType="1" noTextEdit="1"/>
          </p:cNvSpPr>
          <p:nvPr/>
        </p:nvSpPr>
        <p:spPr bwMode="auto">
          <a:xfrm>
            <a:off x="209917" y="3657600"/>
            <a:ext cx="15617822" cy="1582738"/>
          </a:xfrm>
          <a:prstGeom prst="rect">
            <a:avLst/>
          </a:prstGeom>
        </p:spPr>
        <p:txBody>
          <a:bodyPr wrap="none" fromWordArt="1">
            <a:prstTxWarp prst="textPlain">
              <a:avLst>
                <a:gd name="adj" fmla="val 50000"/>
              </a:avLst>
            </a:prstTxWarp>
          </a:bodyPr>
          <a:lstStyle/>
          <a:p>
            <a:pPr algn="ctr"/>
            <a:r>
              <a:rPr lang="vi-VN" sz="5700" kern="10">
                <a:ln w="19050">
                  <a:solidFill>
                    <a:srgbClr val="FFFF00"/>
                  </a:solidFill>
                  <a:round/>
                  <a:headEnd/>
                  <a:tailEnd/>
                </a:ln>
                <a:solidFill>
                  <a:srgbClr val="FF0000"/>
                </a:solidFill>
                <a:effectLst>
                  <a:outerShdw dist="35921" dir="2700000" algn="ctr" rotWithShape="0">
                    <a:srgbClr val="990000"/>
                  </a:outerShdw>
                </a:effectLst>
                <a:latin typeface="Arial"/>
                <a:cs typeface="Arial"/>
              </a:rPr>
              <a:t>XIN CHÂN THÀNH CẢM ƠN </a:t>
            </a:r>
          </a:p>
          <a:p>
            <a:pPr algn="ctr"/>
            <a:r>
              <a:rPr lang="vi-VN" sz="5700" kern="10">
                <a:ln w="19050">
                  <a:solidFill>
                    <a:srgbClr val="FFFF00"/>
                  </a:solidFill>
                  <a:round/>
                  <a:headEnd/>
                  <a:tailEnd/>
                </a:ln>
                <a:solidFill>
                  <a:srgbClr val="FF0000"/>
                </a:solidFill>
                <a:effectLst>
                  <a:outerShdw dist="35921" dir="2700000" algn="ctr" rotWithShape="0">
                    <a:srgbClr val="990000"/>
                  </a:outerShdw>
                </a:effectLst>
                <a:latin typeface="Arial"/>
                <a:cs typeface="Arial"/>
              </a:rPr>
              <a:t>QUÝ THẦY CÔ GIÁO VÀ CÁC EM</a:t>
            </a:r>
            <a:endParaRPr lang="en-US" sz="5700" kern="10">
              <a:ln w="19050">
                <a:solidFill>
                  <a:srgbClr val="FFFF00"/>
                </a:solidFill>
                <a:round/>
                <a:headEnd/>
                <a:tailEnd/>
              </a:ln>
              <a:solidFill>
                <a:srgbClr val="FF0000"/>
              </a:solidFill>
              <a:effectLst>
                <a:outerShdw dist="35921" dir="2700000" algn="ctr" rotWithShape="0">
                  <a:srgbClr val="990000"/>
                </a:outerShdw>
              </a:effectLst>
              <a:latin typeface="Arial"/>
              <a:cs typeface="Arial"/>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0" fill="hold"/>
                                        <p:tgtEl>
                                          <p:spTgt spid="18"/>
                                        </p:tgtEl>
                                        <p:attrNameLst>
                                          <p:attrName>ppt_w</p:attrName>
                                        </p:attrNameLst>
                                      </p:cBhvr>
                                      <p:tavLst>
                                        <p:tav tm="0">
                                          <p:val>
                                            <p:fltVal val="0"/>
                                          </p:val>
                                        </p:tav>
                                        <p:tav tm="100000">
                                          <p:val>
                                            <p:strVal val="#ppt_w"/>
                                          </p:val>
                                        </p:tav>
                                      </p:tavLst>
                                    </p:anim>
                                    <p:anim calcmode="lin" valueType="num">
                                      <p:cBhvr>
                                        <p:cTn id="8" dur="5000" fill="hold"/>
                                        <p:tgtEl>
                                          <p:spTgt spid="18"/>
                                        </p:tgtEl>
                                        <p:attrNameLst>
                                          <p:attrName>ppt_h</p:attrName>
                                        </p:attrNameLst>
                                      </p:cBhvr>
                                      <p:tavLst>
                                        <p:tav tm="0">
                                          <p:val>
                                            <p:fltVal val="0"/>
                                          </p:val>
                                        </p:tav>
                                        <p:tav tm="100000">
                                          <p:val>
                                            <p:strVal val="#ppt_h"/>
                                          </p:val>
                                        </p:tav>
                                      </p:tavLst>
                                    </p:anim>
                                    <p:animEffect transition="in" filter="fade">
                                      <p:cBhvr>
                                        <p:cTn id="9" dur="5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p:cNvPicPr>
            <a:picLocks noChangeAspect="1" noChangeArrowheads="1"/>
          </p:cNvPicPr>
          <p:nvPr/>
        </p:nvPicPr>
        <p:blipFill rotWithShape="1">
          <a:blip r:embed="rId2">
            <a:extLst>
              <a:ext uri="{28A0092B-C50C-407E-A947-70E740481C1C}">
                <a14:useLocalDpi xmlns:a14="http://schemas.microsoft.com/office/drawing/2010/main" val="0"/>
              </a:ext>
            </a:extLst>
          </a:blip>
          <a:srcRect l="45117" t="37026" r="35556" b="28738"/>
          <a:stretch/>
        </p:blipFill>
        <p:spPr bwMode="auto">
          <a:xfrm>
            <a:off x="11006109" y="2895600"/>
            <a:ext cx="4340436" cy="42518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4" name="Group 3"/>
          <p:cNvGrpSpPr/>
          <p:nvPr/>
        </p:nvGrpSpPr>
        <p:grpSpPr>
          <a:xfrm>
            <a:off x="11213494" y="5021528"/>
            <a:ext cx="3869843" cy="3519323"/>
            <a:chOff x="11024286" y="5326290"/>
            <a:chExt cx="3804547" cy="3519323"/>
          </a:xfrm>
        </p:grpSpPr>
        <p:cxnSp>
          <p:nvCxnSpPr>
            <p:cNvPr id="5" name="Straight Connector 4"/>
            <p:cNvCxnSpPr/>
            <p:nvPr/>
          </p:nvCxnSpPr>
          <p:spPr>
            <a:xfrm>
              <a:off x="12954000" y="5326290"/>
              <a:ext cx="0" cy="2446074"/>
            </a:xfrm>
            <a:prstGeom prst="line">
              <a:avLst/>
            </a:prstGeom>
            <a:ln w="254000">
              <a:solidFill>
                <a:srgbClr val="7030A0"/>
              </a:solidFill>
              <a:headEnd type="ova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flipH="1">
              <a:off x="11024286" y="7893601"/>
              <a:ext cx="3804547" cy="0"/>
            </a:xfrm>
            <a:prstGeom prst="line">
              <a:avLst/>
            </a:prstGeom>
            <a:ln w="2540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V="1">
              <a:off x="11125201" y="7772365"/>
              <a:ext cx="0" cy="1073248"/>
            </a:xfrm>
            <a:prstGeom prst="line">
              <a:avLst/>
            </a:prstGeom>
            <a:ln w="2540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V="1">
              <a:off x="14706601" y="7772365"/>
              <a:ext cx="0" cy="1073248"/>
            </a:xfrm>
            <a:prstGeom prst="line">
              <a:avLst/>
            </a:prstGeom>
            <a:ln w="2540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H="1" flipV="1">
              <a:off x="11353800" y="5326290"/>
              <a:ext cx="1589904" cy="7713"/>
            </a:xfrm>
            <a:prstGeom prst="line">
              <a:avLst/>
            </a:prstGeom>
            <a:ln w="254000">
              <a:solidFill>
                <a:srgbClr val="7030A0"/>
              </a:solidFill>
              <a:headEnd type="none"/>
              <a:tailEnd type="stealth"/>
            </a:ln>
          </p:spPr>
          <p:style>
            <a:lnRef idx="1">
              <a:schemeClr val="accent1"/>
            </a:lnRef>
            <a:fillRef idx="0">
              <a:schemeClr val="accent1"/>
            </a:fillRef>
            <a:effectRef idx="0">
              <a:schemeClr val="accent1"/>
            </a:effectRef>
            <a:fontRef idx="minor">
              <a:schemeClr val="tx1"/>
            </a:fontRef>
          </p:style>
        </p:cxnSp>
      </p:grpSp>
      <p:sp>
        <p:nvSpPr>
          <p:cNvPr id="10" name="Rectangle 9"/>
          <p:cNvSpPr/>
          <p:nvPr/>
        </p:nvSpPr>
        <p:spPr>
          <a:xfrm>
            <a:off x="11471154" y="7747688"/>
            <a:ext cx="3332835" cy="793163"/>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smtClean="0"/>
              <a:t>BẮT ĐẦU NÀO</a:t>
            </a:r>
            <a:endParaRPr lang="en-US" sz="3200" b="1"/>
          </a:p>
        </p:txBody>
      </p:sp>
      <p:sp>
        <p:nvSpPr>
          <p:cNvPr id="11" name="Rounded Rectangle 10">
            <a:hlinkClick r:id="rId3" action="ppaction://hlinkpres?slideindex=1&amp;slidetitle="/>
          </p:cNvPr>
          <p:cNvSpPr/>
          <p:nvPr/>
        </p:nvSpPr>
        <p:spPr>
          <a:xfrm>
            <a:off x="4329077" y="3048001"/>
            <a:ext cx="2635265" cy="1985883"/>
          </a:xfrm>
          <a:prstGeom prst="roundRect">
            <a:avLst/>
          </a:prstGeom>
          <a:solidFill>
            <a:srgbClr val="00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11">
            <a:hlinkClick r:id="rId4" action="ppaction://hlinkpres?slideindex=1&amp;slidetitle="/>
          </p:cNvPr>
          <p:cNvSpPr/>
          <p:nvPr/>
        </p:nvSpPr>
        <p:spPr>
          <a:xfrm>
            <a:off x="1418554" y="5944449"/>
            <a:ext cx="2635265" cy="1985883"/>
          </a:xfrm>
          <a:prstGeom prst="roundRect">
            <a:avLst/>
          </a:prstGeom>
          <a:solidFill>
            <a:srgbClr val="FF99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a:hlinkClick r:id="rId5" action="ppaction://hlinkpres?slideindex=1&amp;slidetitle="/>
          </p:cNvPr>
          <p:cNvSpPr/>
          <p:nvPr/>
        </p:nvSpPr>
        <p:spPr>
          <a:xfrm>
            <a:off x="7179454" y="5923820"/>
            <a:ext cx="2635265" cy="1985883"/>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13">
            <a:hlinkClick r:id="rId6" action="ppaction://hlinkpres?slideindex=1&amp;slidetitle="/>
          </p:cNvPr>
          <p:cNvSpPr/>
          <p:nvPr/>
        </p:nvSpPr>
        <p:spPr>
          <a:xfrm>
            <a:off x="7162523" y="3048002"/>
            <a:ext cx="2635265" cy="1985883"/>
          </a:xfrm>
          <a:prstGeom prst="roundRect">
            <a:avLst/>
          </a:prstGeom>
          <a:solidFill>
            <a:srgbClr val="0000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le 14">
            <a:hlinkClick r:id="rId7" action="ppaction://hlinkpres?slideindex=1&amp;slidetitle="/>
          </p:cNvPr>
          <p:cNvSpPr/>
          <p:nvPr/>
        </p:nvSpPr>
        <p:spPr>
          <a:xfrm>
            <a:off x="4254492" y="5954170"/>
            <a:ext cx="2635265" cy="1985883"/>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95"/>
          <p:cNvSpPr>
            <a:spLocks noChangeArrowheads="1"/>
          </p:cNvSpPr>
          <p:nvPr/>
        </p:nvSpPr>
        <p:spPr bwMode="auto">
          <a:xfrm>
            <a:off x="4550922" y="1295400"/>
            <a:ext cx="692023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GB" sz="3600" b="1" smtClean="0">
                <a:solidFill>
                  <a:srgbClr val="FF33CC"/>
                </a:solidFill>
                <a:latin typeface="VNI-Avo" pitchFamily="2" charset="0"/>
                <a:cs typeface="Times New Roman" pitchFamily="18" charset="0"/>
              </a:rPr>
              <a:t>TROØ CHÔI: SAÉC MAØU EM YEÂU</a:t>
            </a:r>
            <a:endParaRPr lang="en-GB" sz="3600" b="1">
              <a:solidFill>
                <a:srgbClr val="FF33CC"/>
              </a:solidFill>
              <a:latin typeface="VNI-Avo" pitchFamily="2" charset="0"/>
              <a:cs typeface="Times New Roman" pitchFamily="18" charset="0"/>
            </a:endParaRPr>
          </a:p>
        </p:txBody>
      </p:sp>
      <p:sp>
        <p:nvSpPr>
          <p:cNvPr id="17" name="Rounded Rectangle 16">
            <a:hlinkClick r:id="rId8" action="ppaction://hlinkpres?slideindex=1&amp;slidetitle="/>
          </p:cNvPr>
          <p:cNvSpPr/>
          <p:nvPr/>
        </p:nvSpPr>
        <p:spPr>
          <a:xfrm>
            <a:off x="1418554" y="3048000"/>
            <a:ext cx="2635265" cy="1985883"/>
          </a:xfrm>
          <a:prstGeom prst="roundRect">
            <a:avLst/>
          </a:prstGeom>
          <a:solidFill>
            <a:srgbClr val="FF3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17"/>
          <p:cNvGrpSpPr/>
          <p:nvPr/>
        </p:nvGrpSpPr>
        <p:grpSpPr>
          <a:xfrm>
            <a:off x="4617134" y="149573"/>
            <a:ext cx="7013458" cy="1117345"/>
            <a:chOff x="4539228" y="210532"/>
            <a:chExt cx="6895119" cy="1117345"/>
          </a:xfrm>
        </p:grpSpPr>
        <p:grpSp>
          <p:nvGrpSpPr>
            <p:cNvPr id="19" name="Group 18"/>
            <p:cNvGrpSpPr/>
            <p:nvPr/>
          </p:nvGrpSpPr>
          <p:grpSpPr>
            <a:xfrm>
              <a:off x="4539228" y="210532"/>
              <a:ext cx="6895119" cy="1117345"/>
              <a:chOff x="4539228" y="210532"/>
              <a:chExt cx="6895119" cy="1117345"/>
            </a:xfrm>
          </p:grpSpPr>
          <p:sp>
            <p:nvSpPr>
              <p:cNvPr id="21" name="TextBox 20"/>
              <p:cNvSpPr txBox="1"/>
              <p:nvPr/>
            </p:nvSpPr>
            <p:spPr>
              <a:xfrm>
                <a:off x="4539228" y="210532"/>
                <a:ext cx="6895119" cy="646331"/>
              </a:xfrm>
              <a:prstGeom prst="rect">
                <a:avLst/>
              </a:prstGeom>
              <a:noFill/>
            </p:spPr>
            <p:txBody>
              <a:bodyPr wrap="none" rtlCol="0">
                <a:spAutoFit/>
              </a:bodyPr>
              <a:lstStyle/>
              <a:p>
                <a:r>
                  <a:rPr lang="en-US" sz="3600" smtClean="0">
                    <a:solidFill>
                      <a:srgbClr val="0000CC"/>
                    </a:solidFill>
                    <a:latin typeface="Times New Roman" pitchFamily="18" charset="0"/>
                    <a:cs typeface="Times New Roman" pitchFamily="18" charset="0"/>
                  </a:rPr>
                  <a:t>Thứ……ngày…..tháng…..năm…….</a:t>
                </a:r>
                <a:endParaRPr lang="en-US" sz="3600">
                  <a:solidFill>
                    <a:srgbClr val="0000CC"/>
                  </a:solidFill>
                  <a:latin typeface="Times New Roman" pitchFamily="18" charset="0"/>
                  <a:cs typeface="Times New Roman" pitchFamily="18" charset="0"/>
                </a:endParaRPr>
              </a:p>
            </p:txBody>
          </p:sp>
          <p:sp>
            <p:nvSpPr>
              <p:cNvPr id="22" name="TextBox 21"/>
              <p:cNvSpPr txBox="1"/>
              <p:nvPr/>
            </p:nvSpPr>
            <p:spPr>
              <a:xfrm>
                <a:off x="6651116" y="743102"/>
                <a:ext cx="2564962" cy="584775"/>
              </a:xfrm>
              <a:prstGeom prst="rect">
                <a:avLst/>
              </a:prstGeom>
              <a:noFill/>
            </p:spPr>
            <p:txBody>
              <a:bodyPr wrap="none" rtlCol="0">
                <a:spAutoFit/>
              </a:bodyPr>
              <a:lstStyle/>
              <a:p>
                <a:r>
                  <a:rPr lang="en-US" sz="3200" b="1" smtClean="0">
                    <a:solidFill>
                      <a:srgbClr val="FF0066"/>
                    </a:solidFill>
                    <a:latin typeface="Times New Roman" pitchFamily="18" charset="0"/>
                    <a:cs typeface="Times New Roman" pitchFamily="18" charset="0"/>
                  </a:rPr>
                  <a:t>TIẾNG VIỆT</a:t>
                </a:r>
                <a:endParaRPr lang="en-US" sz="3200" b="1">
                  <a:solidFill>
                    <a:srgbClr val="FF0066"/>
                  </a:solidFill>
                  <a:latin typeface="Times New Roman" pitchFamily="18" charset="0"/>
                  <a:cs typeface="Times New Roman" pitchFamily="18" charset="0"/>
                </a:endParaRPr>
              </a:p>
            </p:txBody>
          </p:sp>
        </p:grpSp>
        <p:cxnSp>
          <p:nvCxnSpPr>
            <p:cNvPr id="20" name="Straight Connector 19"/>
            <p:cNvCxnSpPr/>
            <p:nvPr/>
          </p:nvCxnSpPr>
          <p:spPr>
            <a:xfrm>
              <a:off x="6826235" y="1288554"/>
              <a:ext cx="219456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Tree>
    <p:extLst>
      <p:ext uri="{BB962C8B-B14F-4D97-AF65-F5344CB8AC3E}">
        <p14:creationId xmlns:p14="http://schemas.microsoft.com/office/powerpoint/2010/main" val="4012843973"/>
      </p:ext>
    </p:extLst>
  </p:cSld>
  <p:clrMapOvr>
    <a:masterClrMapping/>
  </p:clrMapOvr>
  <p:transition spd="slow">
    <p:split orient="vert"/>
  </p:transition>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8" presetClass="emph" presetSubtype="0" fill="hold" nodeType="clickEffect">
                                  <p:stCondLst>
                                    <p:cond delay="0"/>
                                  </p:stCondLst>
                                  <p:childTnLst>
                                    <p:animRot by="21600000">
                                      <p:cBhvr>
                                        <p:cTn id="6" dur="2000" fill="hold"/>
                                        <p:tgtEl>
                                          <p:spTgt spid="3"/>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8" presetClass="emph" presetSubtype="0" fill="hold" nodeType="clickEffect">
                                  <p:stCondLst>
                                    <p:cond delay="0"/>
                                  </p:stCondLst>
                                  <p:childTnLst>
                                    <p:animRot by="24900000">
                                      <p:cBhvr>
                                        <p:cTn id="10" dur="2000" fill="hold"/>
                                        <p:tgtEl>
                                          <p:spTgt spid="3"/>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8" presetClass="emph" presetSubtype="0" fill="hold" nodeType="clickEffect">
                                  <p:stCondLst>
                                    <p:cond delay="0"/>
                                  </p:stCondLst>
                                  <p:childTnLst>
                                    <p:animRot by="26400000">
                                      <p:cBhvr>
                                        <p:cTn id="14" dur="2000" fill="hold"/>
                                        <p:tgtEl>
                                          <p:spTgt spid="3"/>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8" presetClass="emph" presetSubtype="0" fill="hold" nodeType="clickEffect">
                                  <p:stCondLst>
                                    <p:cond delay="0"/>
                                  </p:stCondLst>
                                  <p:childTnLst>
                                    <p:animRot by="27900000">
                                      <p:cBhvr>
                                        <p:cTn id="18" dur="2000" fill="hold"/>
                                        <p:tgtEl>
                                          <p:spTgt spid="3"/>
                                        </p:tgtEl>
                                        <p:attrNameLst>
                                          <p:attrName>r</p:attrName>
                                        </p:attrNameLst>
                                      </p:cBhvr>
                                    </p:animRot>
                                  </p:childTnLst>
                                </p:cTn>
                              </p:par>
                            </p:childTnLst>
                          </p:cTn>
                        </p:par>
                      </p:childTnLst>
                    </p:cTn>
                  </p:par>
                  <p:par>
                    <p:cTn id="19" fill="hold">
                      <p:stCondLst>
                        <p:cond delay="indefinite"/>
                      </p:stCondLst>
                      <p:childTnLst>
                        <p:par>
                          <p:cTn id="20" fill="hold">
                            <p:stCondLst>
                              <p:cond delay="0"/>
                            </p:stCondLst>
                            <p:childTnLst>
                              <p:par>
                                <p:cTn id="21" presetID="8" presetClass="emph" presetSubtype="0" fill="hold" nodeType="clickEffect">
                                  <p:stCondLst>
                                    <p:cond delay="0"/>
                                  </p:stCondLst>
                                  <p:childTnLst>
                                    <p:animRot by="40200000">
                                      <p:cBhvr>
                                        <p:cTn id="22" dur="2000" fill="hold"/>
                                        <p:tgtEl>
                                          <p:spTgt spid="3"/>
                                        </p:tgtEl>
                                        <p:attrNameLst>
                                          <p:attrName>r</p:attrName>
                                        </p:attrNameLst>
                                      </p:cBhvr>
                                    </p:animRot>
                                  </p:childTnLst>
                                </p:cTn>
                              </p:par>
                            </p:childTnLst>
                          </p:cTn>
                        </p:par>
                      </p:childTnLst>
                    </p:cTn>
                  </p:par>
                  <p:par>
                    <p:cTn id="23" fill="hold">
                      <p:stCondLst>
                        <p:cond delay="indefinite"/>
                      </p:stCondLst>
                      <p:childTnLst>
                        <p:par>
                          <p:cTn id="24" fill="hold">
                            <p:stCondLst>
                              <p:cond delay="0"/>
                            </p:stCondLst>
                            <p:childTnLst>
                              <p:par>
                                <p:cTn id="25" presetID="8" presetClass="emph" presetSubtype="0" fill="hold" nodeType="clickEffect">
                                  <p:stCondLst>
                                    <p:cond delay="0"/>
                                  </p:stCondLst>
                                  <p:childTnLst>
                                    <p:animRot by="49200000">
                                      <p:cBhvr>
                                        <p:cTn id="26" dur="2000" fill="hold"/>
                                        <p:tgtEl>
                                          <p:spTgt spid="3"/>
                                        </p:tgtEl>
                                        <p:attrNameLst>
                                          <p:attrName>r</p:attrName>
                                        </p:attrNameLst>
                                      </p:cBhvr>
                                    </p:animRot>
                                  </p:childTnLst>
                                </p:cTn>
                              </p:par>
                            </p:childTnLst>
                          </p:cTn>
                        </p:par>
                      </p:childTnLst>
                    </p:cTn>
                  </p:par>
                </p:childTnLst>
              </p:cTn>
              <p:nextCondLst>
                <p:cond evt="onClick" delay="0">
                  <p:tgtEl>
                    <p:spTgt spid="10"/>
                  </p:tgtEl>
                </p:cond>
              </p:nextCondLst>
            </p:seq>
            <p:seq concurrent="1" nextAc="seek">
              <p:cTn id="27" restart="whenNotActive" fill="hold" evtFilter="cancelBubble" nodeType="interactiveSeq">
                <p:stCondLst>
                  <p:cond evt="onClick" delay="0">
                    <p:tgtEl>
                      <p:spTgt spid="17"/>
                    </p:tgtEl>
                  </p:cond>
                </p:stCondLst>
                <p:endSync evt="end" delay="0">
                  <p:rtn val="all"/>
                </p:endSync>
                <p:childTnLst>
                  <p:par>
                    <p:cTn id="28" fill="hold">
                      <p:stCondLst>
                        <p:cond delay="0"/>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500"/>
                                        <p:tgtEl>
                                          <p:spTgt spid="17"/>
                                        </p:tgtEl>
                                      </p:cBhvr>
                                    </p:animEffect>
                                    <p:set>
                                      <p:cBhvr>
                                        <p:cTn id="32"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33" restart="whenNotActive" fill="hold" evtFilter="cancelBubble" nodeType="interactiveSeq">
                <p:stCondLst>
                  <p:cond evt="onClick" delay="0">
                    <p:tgtEl>
                      <p:spTgt spid="11"/>
                    </p:tgtEl>
                  </p:cond>
                </p:stCondLst>
                <p:endSync evt="end" delay="0">
                  <p:rtn val="all"/>
                </p:endSync>
                <p:childTnLst>
                  <p:par>
                    <p:cTn id="34" fill="hold">
                      <p:stCondLst>
                        <p:cond delay="0"/>
                      </p:stCondLst>
                      <p:childTnLst>
                        <p:par>
                          <p:cTn id="35" fill="hold">
                            <p:stCondLst>
                              <p:cond delay="0"/>
                            </p:stCondLst>
                            <p:childTnLst>
                              <p:par>
                                <p:cTn id="36" presetID="10" presetClass="exit" presetSubtype="0" fill="hold" grpId="0" nodeType="clickEffect">
                                  <p:stCondLst>
                                    <p:cond delay="0"/>
                                  </p:stCondLst>
                                  <p:childTnLst>
                                    <p:animEffect transition="out" filter="fade">
                                      <p:cBhvr>
                                        <p:cTn id="37" dur="500"/>
                                        <p:tgtEl>
                                          <p:spTgt spid="11"/>
                                        </p:tgtEl>
                                      </p:cBhvr>
                                    </p:animEffect>
                                    <p:set>
                                      <p:cBhvr>
                                        <p:cTn id="38"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39" restart="whenNotActive" fill="hold" evtFilter="cancelBubble" nodeType="interactiveSeq">
                <p:stCondLst>
                  <p:cond evt="onClick" delay="0">
                    <p:tgtEl>
                      <p:spTgt spid="14"/>
                    </p:tgtEl>
                  </p:cond>
                </p:stCondLst>
                <p:endSync evt="end" delay="0">
                  <p:rtn val="all"/>
                </p:endSync>
                <p:childTnLst>
                  <p:par>
                    <p:cTn id="40" fill="hold">
                      <p:stCondLst>
                        <p:cond delay="0"/>
                      </p:stCondLst>
                      <p:childTnLst>
                        <p:par>
                          <p:cTn id="41" fill="hold">
                            <p:stCondLst>
                              <p:cond delay="0"/>
                            </p:stCondLst>
                            <p:childTnLst>
                              <p:par>
                                <p:cTn id="42" presetID="10" presetClass="exit" presetSubtype="0" fill="hold" grpId="0" nodeType="clickEffect">
                                  <p:stCondLst>
                                    <p:cond delay="0"/>
                                  </p:stCondLst>
                                  <p:childTnLst>
                                    <p:animEffect transition="out" filter="fade">
                                      <p:cBhvr>
                                        <p:cTn id="43" dur="500"/>
                                        <p:tgtEl>
                                          <p:spTgt spid="14"/>
                                        </p:tgtEl>
                                      </p:cBhvr>
                                    </p:animEffect>
                                    <p:set>
                                      <p:cBhvr>
                                        <p:cTn id="44"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45" restart="whenNotActive" fill="hold" evtFilter="cancelBubble" nodeType="interactiveSeq">
                <p:stCondLst>
                  <p:cond evt="onClick" delay="0">
                    <p:tgtEl>
                      <p:spTgt spid="12"/>
                    </p:tgtEl>
                  </p:cond>
                </p:stCondLst>
                <p:endSync evt="end" delay="0">
                  <p:rtn val="all"/>
                </p:endSync>
                <p:childTnLst>
                  <p:par>
                    <p:cTn id="46" fill="hold">
                      <p:stCondLst>
                        <p:cond delay="0"/>
                      </p:stCondLst>
                      <p:childTnLst>
                        <p:par>
                          <p:cTn id="47" fill="hold">
                            <p:stCondLst>
                              <p:cond delay="0"/>
                            </p:stCondLst>
                            <p:childTnLst>
                              <p:par>
                                <p:cTn id="48" presetID="10" presetClass="exit" presetSubtype="0" fill="hold" grpId="0" nodeType="clickEffect">
                                  <p:stCondLst>
                                    <p:cond delay="0"/>
                                  </p:stCondLst>
                                  <p:childTnLst>
                                    <p:animEffect transition="out" filter="fade">
                                      <p:cBhvr>
                                        <p:cTn id="49" dur="500"/>
                                        <p:tgtEl>
                                          <p:spTgt spid="12"/>
                                        </p:tgtEl>
                                      </p:cBhvr>
                                    </p:animEffect>
                                    <p:set>
                                      <p:cBhvr>
                                        <p:cTn id="50"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51" restart="whenNotActive" fill="hold" evtFilter="cancelBubble" nodeType="interactiveSeq">
                <p:stCondLst>
                  <p:cond evt="onClick" delay="0">
                    <p:tgtEl>
                      <p:spTgt spid="15"/>
                    </p:tgtEl>
                  </p:cond>
                </p:stCondLst>
                <p:endSync evt="end" delay="0">
                  <p:rtn val="all"/>
                </p:endSync>
                <p:childTnLst>
                  <p:par>
                    <p:cTn id="52" fill="hold">
                      <p:stCondLst>
                        <p:cond delay="0"/>
                      </p:stCondLst>
                      <p:childTnLst>
                        <p:par>
                          <p:cTn id="53" fill="hold">
                            <p:stCondLst>
                              <p:cond delay="0"/>
                            </p:stCondLst>
                            <p:childTnLst>
                              <p:par>
                                <p:cTn id="54" presetID="10" presetClass="exit" presetSubtype="0" fill="hold" grpId="0" nodeType="clickEffect">
                                  <p:stCondLst>
                                    <p:cond delay="0"/>
                                  </p:stCondLst>
                                  <p:childTnLst>
                                    <p:animEffect transition="out" filter="fade">
                                      <p:cBhvr>
                                        <p:cTn id="55" dur="500"/>
                                        <p:tgtEl>
                                          <p:spTgt spid="15"/>
                                        </p:tgtEl>
                                      </p:cBhvr>
                                    </p:animEffect>
                                    <p:set>
                                      <p:cBhvr>
                                        <p:cTn id="56"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57" restart="whenNotActive" fill="hold" evtFilter="cancelBubble" nodeType="interactiveSeq">
                <p:stCondLst>
                  <p:cond evt="onClick" delay="0">
                    <p:tgtEl>
                      <p:spTgt spid="13"/>
                    </p:tgtEl>
                  </p:cond>
                </p:stCondLst>
                <p:endSync evt="end" delay="0">
                  <p:rtn val="all"/>
                </p:endSync>
                <p:childTnLst>
                  <p:par>
                    <p:cTn id="58" fill="hold">
                      <p:stCondLst>
                        <p:cond delay="0"/>
                      </p:stCondLst>
                      <p:childTnLst>
                        <p:par>
                          <p:cTn id="59" fill="hold">
                            <p:stCondLst>
                              <p:cond delay="0"/>
                            </p:stCondLst>
                            <p:childTnLst>
                              <p:par>
                                <p:cTn id="60" presetID="10" presetClass="exit" presetSubtype="0" fill="hold" grpId="0" nodeType="clickEffect">
                                  <p:stCondLst>
                                    <p:cond delay="0"/>
                                  </p:stCondLst>
                                  <p:childTnLst>
                                    <p:animEffect transition="out" filter="fade">
                                      <p:cBhvr>
                                        <p:cTn id="61" dur="500"/>
                                        <p:tgtEl>
                                          <p:spTgt spid="13"/>
                                        </p:tgtEl>
                                      </p:cBhvr>
                                    </p:animEffect>
                                    <p:set>
                                      <p:cBhvr>
                                        <p:cTn id="62"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1" grpId="0" animBg="1"/>
      <p:bldP spid="12" grpId="0" animBg="1"/>
      <p:bldP spid="13" grpId="0" animBg="1"/>
      <p:bldP spid="14" grpId="0" animBg="1"/>
      <p:bldP spid="15" grpId="0" animBg="1"/>
      <p:bldP spid="1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s://img.loigiaihay.com/picture/2022/0316/66.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8319" y="381000"/>
            <a:ext cx="15240000" cy="8458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7754485"/>
      </p:ext>
    </p:extLst>
  </p:cSld>
  <p:clrMapOvr>
    <a:masterClrMapping/>
  </p:clrMapOvr>
  <p:transition spd="slow">
    <p:split orient="vert"/>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4617134" y="149573"/>
            <a:ext cx="7013458" cy="1117345"/>
            <a:chOff x="4539228" y="210532"/>
            <a:chExt cx="6895119" cy="1117345"/>
          </a:xfrm>
        </p:grpSpPr>
        <p:grpSp>
          <p:nvGrpSpPr>
            <p:cNvPr id="15" name="Group 14"/>
            <p:cNvGrpSpPr/>
            <p:nvPr/>
          </p:nvGrpSpPr>
          <p:grpSpPr>
            <a:xfrm>
              <a:off x="4539228" y="210532"/>
              <a:ext cx="6895119" cy="1117345"/>
              <a:chOff x="4539228" y="210532"/>
              <a:chExt cx="6895119" cy="1117345"/>
            </a:xfrm>
          </p:grpSpPr>
          <p:sp>
            <p:nvSpPr>
              <p:cNvPr id="17" name="TextBox 16"/>
              <p:cNvSpPr txBox="1"/>
              <p:nvPr/>
            </p:nvSpPr>
            <p:spPr>
              <a:xfrm>
                <a:off x="4539228" y="210532"/>
                <a:ext cx="6895119" cy="646331"/>
              </a:xfrm>
              <a:prstGeom prst="rect">
                <a:avLst/>
              </a:prstGeom>
              <a:noFill/>
            </p:spPr>
            <p:txBody>
              <a:bodyPr wrap="none" rtlCol="0">
                <a:spAutoFit/>
              </a:bodyPr>
              <a:lstStyle/>
              <a:p>
                <a:r>
                  <a:rPr lang="en-US" sz="3600" smtClean="0">
                    <a:solidFill>
                      <a:srgbClr val="0000CC"/>
                    </a:solidFill>
                    <a:latin typeface="Times New Roman" pitchFamily="18" charset="0"/>
                    <a:cs typeface="Times New Roman" pitchFamily="18" charset="0"/>
                  </a:rPr>
                  <a:t>Thứ……ngày…..tháng…..năm…….</a:t>
                </a:r>
                <a:endParaRPr lang="en-US" sz="3600">
                  <a:solidFill>
                    <a:srgbClr val="0000CC"/>
                  </a:solidFill>
                  <a:latin typeface="Times New Roman" pitchFamily="18" charset="0"/>
                  <a:cs typeface="Times New Roman" pitchFamily="18" charset="0"/>
                </a:endParaRPr>
              </a:p>
            </p:txBody>
          </p:sp>
          <p:sp>
            <p:nvSpPr>
              <p:cNvPr id="18" name="TextBox 17"/>
              <p:cNvSpPr txBox="1"/>
              <p:nvPr/>
            </p:nvSpPr>
            <p:spPr>
              <a:xfrm>
                <a:off x="6651116" y="743102"/>
                <a:ext cx="2564962" cy="584775"/>
              </a:xfrm>
              <a:prstGeom prst="rect">
                <a:avLst/>
              </a:prstGeom>
              <a:noFill/>
            </p:spPr>
            <p:txBody>
              <a:bodyPr wrap="none" rtlCol="0">
                <a:spAutoFit/>
              </a:bodyPr>
              <a:lstStyle/>
              <a:p>
                <a:r>
                  <a:rPr lang="en-US" sz="3200" b="1" smtClean="0">
                    <a:solidFill>
                      <a:srgbClr val="FF0066"/>
                    </a:solidFill>
                    <a:latin typeface="Times New Roman" pitchFamily="18" charset="0"/>
                    <a:cs typeface="Times New Roman" pitchFamily="18" charset="0"/>
                  </a:rPr>
                  <a:t>TIẾNG VIỆT</a:t>
                </a:r>
                <a:endParaRPr lang="en-US" sz="3200" b="1">
                  <a:solidFill>
                    <a:srgbClr val="FF0066"/>
                  </a:solidFill>
                  <a:latin typeface="Times New Roman" pitchFamily="18" charset="0"/>
                  <a:cs typeface="Times New Roman" pitchFamily="18" charset="0"/>
                </a:endParaRPr>
              </a:p>
            </p:txBody>
          </p:sp>
        </p:grpSp>
        <p:cxnSp>
          <p:nvCxnSpPr>
            <p:cNvPr id="16" name="Straight Connector 15"/>
            <p:cNvCxnSpPr/>
            <p:nvPr/>
          </p:nvCxnSpPr>
          <p:spPr>
            <a:xfrm>
              <a:off x="6826235" y="1288554"/>
              <a:ext cx="219456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19" name="Text Box 14"/>
          <p:cNvSpPr txBox="1">
            <a:spLocks noChangeArrowheads="1"/>
          </p:cNvSpPr>
          <p:nvPr/>
        </p:nvSpPr>
        <p:spPr bwMode="auto">
          <a:xfrm>
            <a:off x="5014119" y="1266918"/>
            <a:ext cx="6616473" cy="637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3200" b="1" dirty="0" err="1" smtClean="0">
                <a:solidFill>
                  <a:srgbClr val="0000CC"/>
                </a:solidFill>
                <a:effectLst>
                  <a:outerShdw blurRad="38100" dist="38100" dir="2700000" algn="tl">
                    <a:srgbClr val="000000">
                      <a:alpha val="43137"/>
                    </a:srgbClr>
                  </a:outerShdw>
                </a:effectLst>
                <a:latin typeface="Times New Roman" pitchFamily="18" charset="0"/>
              </a:rPr>
              <a:t>Bài</a:t>
            </a:r>
            <a:r>
              <a:rPr lang="en-US" sz="3200" b="1" dirty="0" smtClean="0">
                <a:solidFill>
                  <a:srgbClr val="0000CC"/>
                </a:solidFill>
                <a:effectLst>
                  <a:outerShdw blurRad="38100" dist="38100" dir="2700000" algn="tl">
                    <a:srgbClr val="000000">
                      <a:alpha val="43137"/>
                    </a:srgbClr>
                  </a:outerShdw>
                </a:effectLst>
                <a:latin typeface="Times New Roman" pitchFamily="18" charset="0"/>
              </a:rPr>
              <a:t> 29: NGÔI NHÀ TRONG CỎ</a:t>
            </a:r>
          </a:p>
        </p:txBody>
      </p:sp>
      <p:sp>
        <p:nvSpPr>
          <p:cNvPr id="2" name="Rectangle 1"/>
          <p:cNvSpPr/>
          <p:nvPr/>
        </p:nvSpPr>
        <p:spPr>
          <a:xfrm>
            <a:off x="1563435" y="2828092"/>
            <a:ext cx="13966284" cy="1261884"/>
          </a:xfrm>
          <a:prstGeom prst="rect">
            <a:avLst/>
          </a:prstGeom>
        </p:spPr>
        <p:txBody>
          <a:bodyPr wrap="square">
            <a:spAutoFit/>
          </a:bodyPr>
          <a:lstStyle/>
          <a:p>
            <a:pPr algn="just"/>
            <a:r>
              <a:rPr lang="en-US" sz="3800" b="1" dirty="0" err="1">
                <a:solidFill>
                  <a:srgbClr val="0000CC"/>
                </a:solidFill>
                <a:latin typeface="Times New Roman" pitchFamily="18" charset="0"/>
                <a:cs typeface="Times New Roman" pitchFamily="18" charset="0"/>
              </a:rPr>
              <a:t>Đọc</a:t>
            </a:r>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trôi</a:t>
            </a:r>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chảy</a:t>
            </a:r>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toàn</a:t>
            </a:r>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bài</a:t>
            </a:r>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ngắt</a:t>
            </a:r>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nghỉ</a:t>
            </a:r>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câu</a:t>
            </a:r>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đúng</a:t>
            </a:r>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chú</a:t>
            </a:r>
            <a:r>
              <a:rPr lang="en-US" sz="3800" b="1" dirty="0">
                <a:solidFill>
                  <a:srgbClr val="0000CC"/>
                </a:solidFill>
                <a:latin typeface="Times New Roman" pitchFamily="18" charset="0"/>
                <a:cs typeface="Times New Roman" pitchFamily="18" charset="0"/>
              </a:rPr>
              <a:t> ý </a:t>
            </a:r>
            <a:r>
              <a:rPr lang="en-US" sz="3800" b="1" dirty="0" err="1">
                <a:solidFill>
                  <a:srgbClr val="0000CC"/>
                </a:solidFill>
                <a:latin typeface="Times New Roman" pitchFamily="18" charset="0"/>
                <a:cs typeface="Times New Roman" pitchFamily="18" charset="0"/>
              </a:rPr>
              <a:t>câu</a:t>
            </a:r>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dài</a:t>
            </a:r>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Đọc</a:t>
            </a:r>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diễn</a:t>
            </a:r>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cảm</a:t>
            </a:r>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các</a:t>
            </a:r>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lời</a:t>
            </a:r>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thoại</a:t>
            </a:r>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với</a:t>
            </a:r>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ngữ</a:t>
            </a:r>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điệu</a:t>
            </a:r>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phù</a:t>
            </a:r>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hợp</a:t>
            </a:r>
            <a:r>
              <a:rPr lang="en-US" sz="3800" b="1" dirty="0">
                <a:solidFill>
                  <a:srgbClr val="0000CC"/>
                </a:solidFill>
                <a:latin typeface="Times New Roman" pitchFamily="18" charset="0"/>
                <a:cs typeface="Times New Roman" pitchFamily="18" charset="0"/>
              </a:rPr>
              <a:t>.</a:t>
            </a:r>
          </a:p>
        </p:txBody>
      </p:sp>
      <p:sp>
        <p:nvSpPr>
          <p:cNvPr id="3" name="Rectangle 2"/>
          <p:cNvSpPr/>
          <p:nvPr/>
        </p:nvSpPr>
        <p:spPr>
          <a:xfrm>
            <a:off x="1493838" y="5399452"/>
            <a:ext cx="13578681" cy="1846659"/>
          </a:xfrm>
          <a:prstGeom prst="rect">
            <a:avLst/>
          </a:prstGeom>
        </p:spPr>
        <p:txBody>
          <a:bodyPr wrap="square">
            <a:spAutoFit/>
          </a:bodyPr>
          <a:lstStyle/>
          <a:p>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Đoạn</a:t>
            </a:r>
            <a:r>
              <a:rPr lang="en-US" sz="3800" b="1" dirty="0">
                <a:solidFill>
                  <a:srgbClr val="0000CC"/>
                </a:solidFill>
                <a:latin typeface="Times New Roman" pitchFamily="18" charset="0"/>
                <a:cs typeface="Times New Roman" pitchFamily="18" charset="0"/>
              </a:rPr>
              <a:t> 1: </a:t>
            </a:r>
            <a:r>
              <a:rPr lang="en-US" sz="3800" b="1" dirty="0" err="1">
                <a:solidFill>
                  <a:srgbClr val="0000CC"/>
                </a:solidFill>
                <a:latin typeface="Times New Roman" pitchFamily="18" charset="0"/>
                <a:cs typeface="Times New Roman" pitchFamily="18" charset="0"/>
              </a:rPr>
              <a:t>Từ</a:t>
            </a:r>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đầu</a:t>
            </a:r>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đến</a:t>
            </a:r>
            <a:r>
              <a:rPr lang="en-US" sz="3800" b="1" dirty="0">
                <a:solidFill>
                  <a:srgbClr val="0000CC"/>
                </a:solidFill>
                <a:latin typeface="Times New Roman" pitchFamily="18" charset="0"/>
                <a:cs typeface="Times New Roman" pitchFamily="18" charset="0"/>
              </a:rPr>
              <a:t> </a:t>
            </a:r>
            <a:r>
              <a:rPr lang="en-US" sz="3800" b="1" i="1" dirty="0" err="1" smtClean="0">
                <a:solidFill>
                  <a:srgbClr val="0000CC"/>
                </a:solidFill>
                <a:latin typeface="Times New Roman" pitchFamily="18" charset="0"/>
                <a:cs typeface="Times New Roman" pitchFamily="18" charset="0"/>
              </a:rPr>
              <a:t>đi</a:t>
            </a:r>
            <a:r>
              <a:rPr lang="en-US" sz="3800" b="1" i="1" dirty="0" smtClean="0">
                <a:solidFill>
                  <a:srgbClr val="0000CC"/>
                </a:solidFill>
                <a:latin typeface="Times New Roman" pitchFamily="18" charset="0"/>
                <a:cs typeface="Times New Roman" pitchFamily="18" charset="0"/>
              </a:rPr>
              <a:t> </a:t>
            </a:r>
            <a:r>
              <a:rPr lang="en-US" sz="3800" b="1" i="1" dirty="0" err="1" smtClean="0">
                <a:solidFill>
                  <a:srgbClr val="0000CC"/>
                </a:solidFill>
                <a:latin typeface="Times New Roman" pitchFamily="18" charset="0"/>
                <a:cs typeface="Times New Roman" pitchFamily="18" charset="0"/>
              </a:rPr>
              <a:t>tìm</a:t>
            </a:r>
            <a:r>
              <a:rPr lang="en-US" sz="3800" b="1" i="1" dirty="0" smtClean="0">
                <a:solidFill>
                  <a:srgbClr val="0000CC"/>
                </a:solidFill>
                <a:latin typeface="Times New Roman" pitchFamily="18" charset="0"/>
                <a:cs typeface="Times New Roman" pitchFamily="18" charset="0"/>
              </a:rPr>
              <a:t> </a:t>
            </a:r>
            <a:r>
              <a:rPr lang="en-US" sz="3800" b="1" i="1" dirty="0" err="1" smtClean="0">
                <a:solidFill>
                  <a:srgbClr val="0000CC"/>
                </a:solidFill>
                <a:latin typeface="Times New Roman" pitchFamily="18" charset="0"/>
                <a:cs typeface="Times New Roman" pitchFamily="18" charset="0"/>
              </a:rPr>
              <a:t>tiếng</a:t>
            </a:r>
            <a:r>
              <a:rPr lang="en-US" sz="3800" b="1" i="1" dirty="0" smtClean="0">
                <a:solidFill>
                  <a:srgbClr val="0000CC"/>
                </a:solidFill>
                <a:latin typeface="Times New Roman" pitchFamily="18" charset="0"/>
                <a:cs typeface="Times New Roman" pitchFamily="18" charset="0"/>
              </a:rPr>
              <a:t> </a:t>
            </a:r>
            <a:r>
              <a:rPr lang="en-US" sz="3800" b="1" i="1" dirty="0" err="1" smtClean="0">
                <a:solidFill>
                  <a:srgbClr val="0000CC"/>
                </a:solidFill>
                <a:latin typeface="Times New Roman" pitchFamily="18" charset="0"/>
                <a:cs typeface="Times New Roman" pitchFamily="18" charset="0"/>
              </a:rPr>
              <a:t>hát</a:t>
            </a:r>
            <a:r>
              <a:rPr lang="en-US" sz="3800" b="1" dirty="0" smtClean="0">
                <a:solidFill>
                  <a:srgbClr val="0000CC"/>
                </a:solidFill>
                <a:latin typeface="Times New Roman" pitchFamily="18" charset="0"/>
                <a:cs typeface="Times New Roman" pitchFamily="18" charset="0"/>
              </a:rPr>
              <a:t>.</a:t>
            </a:r>
            <a:endParaRPr lang="en-US" sz="3800" b="1" dirty="0">
              <a:solidFill>
                <a:srgbClr val="0000CC"/>
              </a:solidFill>
              <a:latin typeface="Times New Roman" pitchFamily="18" charset="0"/>
              <a:cs typeface="Times New Roman" pitchFamily="18" charset="0"/>
            </a:endParaRPr>
          </a:p>
          <a:p>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Đoạn</a:t>
            </a:r>
            <a:r>
              <a:rPr lang="en-US" sz="3800" b="1" dirty="0">
                <a:solidFill>
                  <a:srgbClr val="0000CC"/>
                </a:solidFill>
                <a:latin typeface="Times New Roman" pitchFamily="18" charset="0"/>
                <a:cs typeface="Times New Roman" pitchFamily="18" charset="0"/>
              </a:rPr>
              <a:t> 2: </a:t>
            </a:r>
            <a:r>
              <a:rPr lang="en-US" sz="3800" b="1" dirty="0" err="1">
                <a:solidFill>
                  <a:srgbClr val="0000CC"/>
                </a:solidFill>
                <a:latin typeface="Times New Roman" pitchFamily="18" charset="0"/>
                <a:cs typeface="Times New Roman" pitchFamily="18" charset="0"/>
              </a:rPr>
              <a:t>Tiếp</a:t>
            </a:r>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theo</a:t>
            </a:r>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cho</a:t>
            </a:r>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đến</a:t>
            </a:r>
            <a:r>
              <a:rPr lang="en-US" sz="3800" b="1" dirty="0">
                <a:solidFill>
                  <a:srgbClr val="0000CC"/>
                </a:solidFill>
                <a:latin typeface="Times New Roman" pitchFamily="18" charset="0"/>
                <a:cs typeface="Times New Roman" pitchFamily="18" charset="0"/>
              </a:rPr>
              <a:t> </a:t>
            </a:r>
            <a:r>
              <a:rPr lang="en-US" sz="3800" b="1" i="1" dirty="0" err="1" smtClean="0">
                <a:solidFill>
                  <a:srgbClr val="0000CC"/>
                </a:solidFill>
                <a:latin typeface="Times New Roman" pitchFamily="18" charset="0"/>
                <a:cs typeface="Times New Roman" pitchFamily="18" charset="0"/>
              </a:rPr>
              <a:t>một</a:t>
            </a:r>
            <a:r>
              <a:rPr lang="en-US" sz="3800" b="1" i="1" dirty="0" smtClean="0">
                <a:solidFill>
                  <a:srgbClr val="0000CC"/>
                </a:solidFill>
                <a:latin typeface="Times New Roman" pitchFamily="18" charset="0"/>
                <a:cs typeface="Times New Roman" pitchFamily="18" charset="0"/>
              </a:rPr>
              <a:t> </a:t>
            </a:r>
            <a:r>
              <a:rPr lang="en-US" sz="3800" b="1" i="1" dirty="0" err="1" smtClean="0">
                <a:solidFill>
                  <a:srgbClr val="0000CC"/>
                </a:solidFill>
                <a:latin typeface="Times New Roman" pitchFamily="18" charset="0"/>
                <a:cs typeface="Times New Roman" pitchFamily="18" charset="0"/>
              </a:rPr>
              <a:t>tài</a:t>
            </a:r>
            <a:r>
              <a:rPr lang="en-US" sz="3800" b="1" i="1" dirty="0" smtClean="0">
                <a:solidFill>
                  <a:srgbClr val="0000CC"/>
                </a:solidFill>
                <a:latin typeface="Times New Roman" pitchFamily="18" charset="0"/>
                <a:cs typeface="Times New Roman" pitchFamily="18" charset="0"/>
              </a:rPr>
              <a:t> </a:t>
            </a:r>
            <a:r>
              <a:rPr lang="en-US" sz="3800" b="1" i="1" dirty="0" err="1" smtClean="0">
                <a:solidFill>
                  <a:srgbClr val="0000CC"/>
                </a:solidFill>
                <a:latin typeface="Times New Roman" pitchFamily="18" charset="0"/>
                <a:cs typeface="Times New Roman" pitchFamily="18" charset="0"/>
              </a:rPr>
              <a:t>năng</a:t>
            </a:r>
            <a:r>
              <a:rPr lang="en-US" sz="3800" b="1" i="1" dirty="0" smtClean="0">
                <a:solidFill>
                  <a:srgbClr val="0000CC"/>
                </a:solidFill>
                <a:latin typeface="Times New Roman" pitchFamily="18" charset="0"/>
                <a:cs typeface="Times New Roman" pitchFamily="18" charset="0"/>
              </a:rPr>
              <a:t> </a:t>
            </a:r>
            <a:r>
              <a:rPr lang="en-US" sz="3800" b="1" i="1" dirty="0" err="1" smtClean="0">
                <a:solidFill>
                  <a:srgbClr val="0000CC"/>
                </a:solidFill>
                <a:latin typeface="Times New Roman" pitchFamily="18" charset="0"/>
                <a:cs typeface="Times New Roman" pitchFamily="18" charset="0"/>
              </a:rPr>
              <a:t>âm</a:t>
            </a:r>
            <a:r>
              <a:rPr lang="en-US" sz="3800" b="1" i="1" dirty="0" smtClean="0">
                <a:solidFill>
                  <a:srgbClr val="0000CC"/>
                </a:solidFill>
                <a:latin typeface="Times New Roman" pitchFamily="18" charset="0"/>
                <a:cs typeface="Times New Roman" pitchFamily="18" charset="0"/>
              </a:rPr>
              <a:t> </a:t>
            </a:r>
            <a:r>
              <a:rPr lang="en-US" sz="3800" b="1" i="1" dirty="0" err="1" smtClean="0">
                <a:solidFill>
                  <a:srgbClr val="0000CC"/>
                </a:solidFill>
                <a:latin typeface="Times New Roman" pitchFamily="18" charset="0"/>
                <a:cs typeface="Times New Roman" pitchFamily="18" charset="0"/>
              </a:rPr>
              <a:t>nhạc</a:t>
            </a:r>
            <a:r>
              <a:rPr lang="en-US" sz="3800" b="1" dirty="0" smtClean="0">
                <a:solidFill>
                  <a:srgbClr val="0000CC"/>
                </a:solidFill>
                <a:latin typeface="Times New Roman" pitchFamily="18" charset="0"/>
                <a:cs typeface="Times New Roman" pitchFamily="18" charset="0"/>
              </a:rPr>
              <a:t>.</a:t>
            </a:r>
            <a:endParaRPr lang="en-US" sz="3800" b="1" dirty="0">
              <a:solidFill>
                <a:srgbClr val="0000CC"/>
              </a:solidFill>
              <a:latin typeface="Times New Roman" pitchFamily="18" charset="0"/>
              <a:cs typeface="Times New Roman" pitchFamily="18" charset="0"/>
            </a:endParaRPr>
          </a:p>
          <a:p>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Đoạn</a:t>
            </a:r>
            <a:r>
              <a:rPr lang="en-US" sz="3800" b="1" dirty="0">
                <a:solidFill>
                  <a:srgbClr val="0000CC"/>
                </a:solidFill>
                <a:latin typeface="Times New Roman" pitchFamily="18" charset="0"/>
                <a:cs typeface="Times New Roman" pitchFamily="18" charset="0"/>
              </a:rPr>
              <a:t> 3: </a:t>
            </a:r>
            <a:r>
              <a:rPr lang="en-US" sz="3800" b="1" dirty="0" err="1" smtClean="0">
                <a:solidFill>
                  <a:srgbClr val="0000CC"/>
                </a:solidFill>
                <a:latin typeface="Times New Roman" pitchFamily="18" charset="0"/>
                <a:cs typeface="Times New Roman" pitchFamily="18" charset="0"/>
              </a:rPr>
              <a:t>Còn</a:t>
            </a:r>
            <a:r>
              <a:rPr lang="en-US" sz="3800" b="1" dirty="0" smtClean="0">
                <a:solidFill>
                  <a:srgbClr val="0000CC"/>
                </a:solidFill>
                <a:latin typeface="Times New Roman" pitchFamily="18" charset="0"/>
                <a:cs typeface="Times New Roman" pitchFamily="18" charset="0"/>
              </a:rPr>
              <a:t> </a:t>
            </a:r>
            <a:r>
              <a:rPr lang="en-US" sz="3800" b="1" dirty="0" err="1" smtClean="0">
                <a:solidFill>
                  <a:srgbClr val="0000CC"/>
                </a:solidFill>
                <a:latin typeface="Times New Roman" pitchFamily="18" charset="0"/>
                <a:cs typeface="Times New Roman" pitchFamily="18" charset="0"/>
              </a:rPr>
              <a:t>lại</a:t>
            </a:r>
            <a:r>
              <a:rPr lang="en-US" sz="3800" b="1" dirty="0" smtClean="0">
                <a:solidFill>
                  <a:srgbClr val="0000CC"/>
                </a:solidFill>
                <a:latin typeface="Times New Roman" pitchFamily="18" charset="0"/>
                <a:cs typeface="Times New Roman" pitchFamily="18" charset="0"/>
              </a:rPr>
              <a:t>.</a:t>
            </a:r>
            <a:endParaRPr lang="en-US" sz="3800" b="1" dirty="0">
              <a:solidFill>
                <a:srgbClr val="0000CC"/>
              </a:solidFill>
              <a:latin typeface="Times New Roman" pitchFamily="18" charset="0"/>
              <a:cs typeface="Times New Roman" pitchFamily="18" charset="0"/>
            </a:endParaRPr>
          </a:p>
        </p:txBody>
      </p:sp>
      <p:grpSp>
        <p:nvGrpSpPr>
          <p:cNvPr id="13" name="Group 12"/>
          <p:cNvGrpSpPr/>
          <p:nvPr/>
        </p:nvGrpSpPr>
        <p:grpSpPr>
          <a:xfrm>
            <a:off x="1508919" y="1981200"/>
            <a:ext cx="4191000" cy="677108"/>
            <a:chOff x="1508919" y="1888664"/>
            <a:chExt cx="3733800" cy="677108"/>
          </a:xfrm>
        </p:grpSpPr>
        <p:sp>
          <p:nvSpPr>
            <p:cNvPr id="20" name="Rectangle 19"/>
            <p:cNvSpPr/>
            <p:nvPr/>
          </p:nvSpPr>
          <p:spPr>
            <a:xfrm>
              <a:off x="1508919" y="1888664"/>
              <a:ext cx="3733800" cy="677108"/>
            </a:xfrm>
            <a:prstGeom prst="rect">
              <a:avLst/>
            </a:prstGeom>
          </p:spPr>
          <p:txBody>
            <a:bodyPr wrap="square">
              <a:spAutoFit/>
            </a:bodyPr>
            <a:lstStyle/>
            <a:p>
              <a:r>
                <a:rPr lang="en-US" sz="3800" b="1" smtClean="0">
                  <a:solidFill>
                    <a:srgbClr val="FF0066"/>
                  </a:solidFill>
                  <a:latin typeface="Times New Roman" pitchFamily="18" charset="0"/>
                  <a:cs typeface="Times New Roman" pitchFamily="18" charset="0"/>
                </a:rPr>
                <a:t>1. Hướng dẫn đọc.</a:t>
              </a:r>
              <a:endParaRPr lang="en-US" sz="3800" b="1">
                <a:solidFill>
                  <a:srgbClr val="FF0066"/>
                </a:solidFill>
                <a:latin typeface="Times New Roman" pitchFamily="18" charset="0"/>
                <a:cs typeface="Times New Roman" pitchFamily="18" charset="0"/>
              </a:endParaRPr>
            </a:p>
          </p:txBody>
        </p:sp>
        <p:cxnSp>
          <p:nvCxnSpPr>
            <p:cNvPr id="21" name="Straight Connector 20"/>
            <p:cNvCxnSpPr/>
            <p:nvPr/>
          </p:nvCxnSpPr>
          <p:spPr>
            <a:xfrm>
              <a:off x="1673234" y="2519755"/>
              <a:ext cx="3177124" cy="0"/>
            </a:xfrm>
            <a:prstGeom prst="line">
              <a:avLst/>
            </a:prstGeom>
            <a:ln>
              <a:solidFill>
                <a:srgbClr val="FF0066"/>
              </a:solidFill>
            </a:ln>
          </p:spPr>
          <p:style>
            <a:lnRef idx="3">
              <a:schemeClr val="dk1"/>
            </a:lnRef>
            <a:fillRef idx="0">
              <a:schemeClr val="dk1"/>
            </a:fillRef>
            <a:effectRef idx="2">
              <a:schemeClr val="dk1"/>
            </a:effectRef>
            <a:fontRef idx="minor">
              <a:schemeClr val="tx1"/>
            </a:fontRef>
          </p:style>
        </p:cxnSp>
      </p:grpSp>
      <p:grpSp>
        <p:nvGrpSpPr>
          <p:cNvPr id="22" name="Group 21"/>
          <p:cNvGrpSpPr/>
          <p:nvPr/>
        </p:nvGrpSpPr>
        <p:grpSpPr>
          <a:xfrm>
            <a:off x="1508919" y="4343400"/>
            <a:ext cx="4191000" cy="677108"/>
            <a:chOff x="1508919" y="1888664"/>
            <a:chExt cx="3733800" cy="677108"/>
          </a:xfrm>
        </p:grpSpPr>
        <p:sp>
          <p:nvSpPr>
            <p:cNvPr id="23" name="Rectangle 22"/>
            <p:cNvSpPr/>
            <p:nvPr/>
          </p:nvSpPr>
          <p:spPr>
            <a:xfrm>
              <a:off x="1508919" y="1888664"/>
              <a:ext cx="3733800" cy="677108"/>
            </a:xfrm>
            <a:prstGeom prst="rect">
              <a:avLst/>
            </a:prstGeom>
          </p:spPr>
          <p:txBody>
            <a:bodyPr wrap="square">
              <a:spAutoFit/>
            </a:bodyPr>
            <a:lstStyle/>
            <a:p>
              <a:r>
                <a:rPr lang="en-US" sz="3800" b="1" smtClean="0">
                  <a:solidFill>
                    <a:srgbClr val="FF0066"/>
                  </a:solidFill>
                  <a:latin typeface="Times New Roman" pitchFamily="18" charset="0"/>
                  <a:cs typeface="Times New Roman" pitchFamily="18" charset="0"/>
                </a:rPr>
                <a:t>2. Chia đoạn.</a:t>
              </a:r>
              <a:endParaRPr lang="en-US" sz="3800" b="1">
                <a:solidFill>
                  <a:srgbClr val="FF0066"/>
                </a:solidFill>
                <a:latin typeface="Times New Roman" pitchFamily="18" charset="0"/>
                <a:cs typeface="Times New Roman" pitchFamily="18" charset="0"/>
              </a:endParaRPr>
            </a:p>
          </p:txBody>
        </p:sp>
        <p:cxnSp>
          <p:nvCxnSpPr>
            <p:cNvPr id="24" name="Straight Connector 23"/>
            <p:cNvCxnSpPr/>
            <p:nvPr/>
          </p:nvCxnSpPr>
          <p:spPr>
            <a:xfrm>
              <a:off x="1618922" y="2519755"/>
              <a:ext cx="2281012" cy="0"/>
            </a:xfrm>
            <a:prstGeom prst="line">
              <a:avLst/>
            </a:prstGeom>
            <a:ln>
              <a:solidFill>
                <a:srgbClr val="FF0066"/>
              </a:solidFill>
            </a:ln>
          </p:spPr>
          <p:style>
            <a:lnRef idx="3">
              <a:schemeClr val="dk1"/>
            </a:lnRef>
            <a:fillRef idx="0">
              <a:schemeClr val="dk1"/>
            </a:fillRef>
            <a:effectRef idx="2">
              <a:schemeClr val="dk1"/>
            </a:effectRef>
            <a:fontRef idx="minor">
              <a:schemeClr val="tx1"/>
            </a:fontRef>
          </p:style>
        </p:cxnSp>
      </p:grpSp>
    </p:spTree>
    <p:extLst>
      <p:ext uri="{BB962C8B-B14F-4D97-AF65-F5344CB8AC3E}">
        <p14:creationId xmlns:p14="http://schemas.microsoft.com/office/powerpoint/2010/main" val="4184934910"/>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animEffect transition="in" filter="fade">
                                      <p:cBhvr>
                                        <p:cTn id="22" dur="500"/>
                                        <p:tgtEl>
                                          <p:spTgt spid="3">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1" end="1"/>
                                            </p:txEl>
                                          </p:spTgt>
                                        </p:tgtEl>
                                        <p:attrNameLst>
                                          <p:attrName>style.visibility</p:attrName>
                                        </p:attrNameLst>
                                      </p:cBhvr>
                                      <p:to>
                                        <p:strVal val="visible"/>
                                      </p:to>
                                    </p:set>
                                    <p:animEffect transition="in" filter="fade">
                                      <p:cBhvr>
                                        <p:cTn id="27" dur="500"/>
                                        <p:tgtEl>
                                          <p:spTgt spid="3">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2" end="2"/>
                                            </p:txEl>
                                          </p:spTgt>
                                        </p:tgtEl>
                                        <p:attrNameLst>
                                          <p:attrName>style.visibility</p:attrName>
                                        </p:attrNameLst>
                                      </p:cBhvr>
                                      <p:to>
                                        <p:strVal val="visible"/>
                                      </p:to>
                                    </p:set>
                                    <p:animEffect transition="in" filter="fade">
                                      <p:cBhvr>
                                        <p:cTn id="3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4617134" y="149573"/>
            <a:ext cx="7013458" cy="1117345"/>
            <a:chOff x="4539228" y="210532"/>
            <a:chExt cx="6895119" cy="1117345"/>
          </a:xfrm>
        </p:grpSpPr>
        <p:grpSp>
          <p:nvGrpSpPr>
            <p:cNvPr id="15" name="Group 14"/>
            <p:cNvGrpSpPr/>
            <p:nvPr/>
          </p:nvGrpSpPr>
          <p:grpSpPr>
            <a:xfrm>
              <a:off x="4539228" y="210532"/>
              <a:ext cx="6895119" cy="1117345"/>
              <a:chOff x="4539228" y="210532"/>
              <a:chExt cx="6895119" cy="1117345"/>
            </a:xfrm>
          </p:grpSpPr>
          <p:sp>
            <p:nvSpPr>
              <p:cNvPr id="17" name="TextBox 16"/>
              <p:cNvSpPr txBox="1"/>
              <p:nvPr/>
            </p:nvSpPr>
            <p:spPr>
              <a:xfrm>
                <a:off x="4539228" y="210532"/>
                <a:ext cx="6895119" cy="646331"/>
              </a:xfrm>
              <a:prstGeom prst="rect">
                <a:avLst/>
              </a:prstGeom>
              <a:noFill/>
            </p:spPr>
            <p:txBody>
              <a:bodyPr wrap="none" rtlCol="0">
                <a:spAutoFit/>
              </a:bodyPr>
              <a:lstStyle/>
              <a:p>
                <a:r>
                  <a:rPr lang="en-US" sz="3600" smtClean="0">
                    <a:solidFill>
                      <a:srgbClr val="0000CC"/>
                    </a:solidFill>
                    <a:latin typeface="Times New Roman" pitchFamily="18" charset="0"/>
                    <a:cs typeface="Times New Roman" pitchFamily="18" charset="0"/>
                  </a:rPr>
                  <a:t>Thứ……ngày…..tháng…..năm…….</a:t>
                </a:r>
                <a:endParaRPr lang="en-US" sz="3600">
                  <a:solidFill>
                    <a:srgbClr val="0000CC"/>
                  </a:solidFill>
                  <a:latin typeface="Times New Roman" pitchFamily="18" charset="0"/>
                  <a:cs typeface="Times New Roman" pitchFamily="18" charset="0"/>
                </a:endParaRPr>
              </a:p>
            </p:txBody>
          </p:sp>
          <p:sp>
            <p:nvSpPr>
              <p:cNvPr id="18" name="TextBox 17"/>
              <p:cNvSpPr txBox="1"/>
              <p:nvPr/>
            </p:nvSpPr>
            <p:spPr>
              <a:xfrm>
                <a:off x="6651116" y="743102"/>
                <a:ext cx="2564962" cy="584775"/>
              </a:xfrm>
              <a:prstGeom prst="rect">
                <a:avLst/>
              </a:prstGeom>
              <a:noFill/>
            </p:spPr>
            <p:txBody>
              <a:bodyPr wrap="none" rtlCol="0">
                <a:spAutoFit/>
              </a:bodyPr>
              <a:lstStyle/>
              <a:p>
                <a:r>
                  <a:rPr lang="en-US" sz="3200" b="1" smtClean="0">
                    <a:solidFill>
                      <a:srgbClr val="FF0066"/>
                    </a:solidFill>
                    <a:latin typeface="Times New Roman" pitchFamily="18" charset="0"/>
                    <a:cs typeface="Times New Roman" pitchFamily="18" charset="0"/>
                  </a:rPr>
                  <a:t>TIẾNG VIỆT</a:t>
                </a:r>
                <a:endParaRPr lang="en-US" sz="3200" b="1">
                  <a:solidFill>
                    <a:srgbClr val="FF0066"/>
                  </a:solidFill>
                  <a:latin typeface="Times New Roman" pitchFamily="18" charset="0"/>
                  <a:cs typeface="Times New Roman" pitchFamily="18" charset="0"/>
                </a:endParaRPr>
              </a:p>
            </p:txBody>
          </p:sp>
        </p:grpSp>
        <p:cxnSp>
          <p:nvCxnSpPr>
            <p:cNvPr id="16" name="Straight Connector 15"/>
            <p:cNvCxnSpPr/>
            <p:nvPr/>
          </p:nvCxnSpPr>
          <p:spPr>
            <a:xfrm>
              <a:off x="6826235" y="1288554"/>
              <a:ext cx="219456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grpSp>
        <p:nvGrpSpPr>
          <p:cNvPr id="5" name="Group 4"/>
          <p:cNvGrpSpPr/>
          <p:nvPr/>
        </p:nvGrpSpPr>
        <p:grpSpPr>
          <a:xfrm>
            <a:off x="1406914" y="1953419"/>
            <a:ext cx="6781801" cy="707886"/>
            <a:chOff x="1508918" y="1888664"/>
            <a:chExt cx="6172201" cy="1186207"/>
          </a:xfrm>
        </p:grpSpPr>
        <p:sp>
          <p:nvSpPr>
            <p:cNvPr id="10" name="Rectangle 9"/>
            <p:cNvSpPr/>
            <p:nvPr/>
          </p:nvSpPr>
          <p:spPr>
            <a:xfrm>
              <a:off x="1508918" y="1888664"/>
              <a:ext cx="6172201" cy="1186207"/>
            </a:xfrm>
            <a:prstGeom prst="rect">
              <a:avLst/>
            </a:prstGeom>
          </p:spPr>
          <p:txBody>
            <a:bodyPr wrap="square">
              <a:spAutoFit/>
            </a:bodyPr>
            <a:lstStyle/>
            <a:p>
              <a:r>
                <a:rPr lang="en-US" sz="4000" b="1" dirty="0" smtClean="0">
                  <a:solidFill>
                    <a:srgbClr val="FF0000"/>
                  </a:solidFill>
                  <a:latin typeface="Times New Roman" pitchFamily="18" charset="0"/>
                  <a:cs typeface="Times New Roman" pitchFamily="18" charset="0"/>
                </a:rPr>
                <a:t>3. </a:t>
              </a:r>
              <a:r>
                <a:rPr lang="en-US" sz="4000" b="1" dirty="0" err="1" smtClean="0">
                  <a:solidFill>
                    <a:srgbClr val="FF0000"/>
                  </a:solidFill>
                  <a:latin typeface="Times New Roman" pitchFamily="18" charset="0"/>
                  <a:cs typeface="Times New Roman" pitchFamily="18" charset="0"/>
                </a:rPr>
                <a:t>Luyện</a:t>
              </a:r>
              <a:r>
                <a:rPr lang="en-US" sz="4000" b="1" dirty="0" smtClean="0">
                  <a:solidFill>
                    <a:srgbClr val="FF0000"/>
                  </a:solidFill>
                  <a:latin typeface="Times New Roman" pitchFamily="18" charset="0"/>
                  <a:cs typeface="Times New Roman" pitchFamily="18" charset="0"/>
                </a:rPr>
                <a:t> </a:t>
              </a:r>
              <a:r>
                <a:rPr lang="en-US" sz="4000" b="1" dirty="0" err="1" smtClean="0">
                  <a:solidFill>
                    <a:srgbClr val="FF0000"/>
                  </a:solidFill>
                  <a:latin typeface="Times New Roman" pitchFamily="18" charset="0"/>
                  <a:cs typeface="Times New Roman" pitchFamily="18" charset="0"/>
                </a:rPr>
                <a:t>đọc</a:t>
              </a:r>
              <a:r>
                <a:rPr lang="en-US" sz="4000" b="1" dirty="0" smtClean="0">
                  <a:solidFill>
                    <a:srgbClr val="FF0000"/>
                  </a:solidFill>
                  <a:latin typeface="Times New Roman" pitchFamily="18" charset="0"/>
                  <a:cs typeface="Times New Roman" pitchFamily="18" charset="0"/>
                </a:rPr>
                <a:t> </a:t>
              </a:r>
              <a:r>
                <a:rPr lang="en-US" sz="4000" b="1" dirty="0" err="1" smtClean="0">
                  <a:solidFill>
                    <a:srgbClr val="FF0000"/>
                  </a:solidFill>
                  <a:latin typeface="Times New Roman" pitchFamily="18" charset="0"/>
                  <a:cs typeface="Times New Roman" pitchFamily="18" charset="0"/>
                </a:rPr>
                <a:t>và</a:t>
              </a:r>
              <a:r>
                <a:rPr lang="en-US" sz="4000" b="1" dirty="0" smtClean="0">
                  <a:solidFill>
                    <a:srgbClr val="FF0000"/>
                  </a:solidFill>
                  <a:latin typeface="Times New Roman" pitchFamily="18" charset="0"/>
                  <a:cs typeface="Times New Roman" pitchFamily="18" charset="0"/>
                </a:rPr>
                <a:t> </a:t>
              </a:r>
              <a:r>
                <a:rPr lang="en-US" sz="4000" b="1" dirty="0" err="1" smtClean="0">
                  <a:solidFill>
                    <a:srgbClr val="FF0000"/>
                  </a:solidFill>
                  <a:latin typeface="Times New Roman" pitchFamily="18" charset="0"/>
                  <a:cs typeface="Times New Roman" pitchFamily="18" charset="0"/>
                </a:rPr>
                <a:t>tìm</a:t>
              </a:r>
              <a:r>
                <a:rPr lang="en-US" sz="4000" b="1" dirty="0" smtClean="0">
                  <a:solidFill>
                    <a:srgbClr val="FF0000"/>
                  </a:solidFill>
                  <a:latin typeface="Times New Roman" pitchFamily="18" charset="0"/>
                  <a:cs typeface="Times New Roman" pitchFamily="18" charset="0"/>
                </a:rPr>
                <a:t> </a:t>
              </a:r>
              <a:r>
                <a:rPr lang="en-US" sz="4000" b="1" dirty="0" err="1" smtClean="0">
                  <a:solidFill>
                    <a:srgbClr val="FF0000"/>
                  </a:solidFill>
                  <a:latin typeface="Times New Roman" pitchFamily="18" charset="0"/>
                  <a:cs typeface="Times New Roman" pitchFamily="18" charset="0"/>
                </a:rPr>
                <a:t>hiểu</a:t>
              </a:r>
              <a:r>
                <a:rPr lang="en-US" sz="4000" b="1" dirty="0" smtClean="0">
                  <a:solidFill>
                    <a:srgbClr val="FF0000"/>
                  </a:solidFill>
                  <a:latin typeface="Times New Roman" pitchFamily="18" charset="0"/>
                  <a:cs typeface="Times New Roman" pitchFamily="18" charset="0"/>
                </a:rPr>
                <a:t> </a:t>
              </a:r>
              <a:r>
                <a:rPr lang="en-US" sz="4000" b="1" dirty="0" err="1" smtClean="0">
                  <a:solidFill>
                    <a:srgbClr val="FF0000"/>
                  </a:solidFill>
                  <a:latin typeface="Times New Roman" pitchFamily="18" charset="0"/>
                  <a:cs typeface="Times New Roman" pitchFamily="18" charset="0"/>
                </a:rPr>
                <a:t>bài</a:t>
              </a:r>
              <a:r>
                <a:rPr lang="en-US" sz="4000" b="1" dirty="0" smtClean="0">
                  <a:solidFill>
                    <a:srgbClr val="FF0000"/>
                  </a:solidFill>
                  <a:latin typeface="Times New Roman" pitchFamily="18" charset="0"/>
                  <a:cs typeface="Times New Roman" pitchFamily="18" charset="0"/>
                </a:rPr>
                <a:t>.</a:t>
              </a:r>
              <a:endParaRPr lang="en-US" sz="4000" b="1" dirty="0">
                <a:solidFill>
                  <a:srgbClr val="FF0000"/>
                </a:solidFill>
                <a:latin typeface="Times New Roman" pitchFamily="18" charset="0"/>
                <a:cs typeface="Times New Roman" pitchFamily="18" charset="0"/>
              </a:endParaRPr>
            </a:p>
          </p:txBody>
        </p:sp>
        <p:cxnSp>
          <p:nvCxnSpPr>
            <p:cNvPr id="4" name="Straight Connector 3"/>
            <p:cNvCxnSpPr/>
            <p:nvPr/>
          </p:nvCxnSpPr>
          <p:spPr>
            <a:xfrm>
              <a:off x="1646078" y="3017498"/>
              <a:ext cx="5577840" cy="0"/>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grpSp>
      <p:sp>
        <p:nvSpPr>
          <p:cNvPr id="3" name="Rectangle 2"/>
          <p:cNvSpPr/>
          <p:nvPr/>
        </p:nvSpPr>
        <p:spPr>
          <a:xfrm>
            <a:off x="1204119" y="4438380"/>
            <a:ext cx="14048298" cy="1323439"/>
          </a:xfrm>
          <a:prstGeom prst="rect">
            <a:avLst/>
          </a:prstGeom>
        </p:spPr>
        <p:txBody>
          <a:bodyPr wrap="square">
            <a:spAutoFit/>
          </a:bodyPr>
          <a:lstStyle/>
          <a:p>
            <a:pPr algn="just"/>
            <a:r>
              <a:rPr lang="en-US" sz="4000" b="1" smtClean="0">
                <a:solidFill>
                  <a:srgbClr val="0000FF"/>
                </a:solidFill>
                <a:latin typeface="Times New Roman" panose="02020603050405020304" pitchFamily="18" charset="0"/>
                <a:cs typeface="Times New Roman" panose="02020603050405020304" pitchFamily="18" charset="0"/>
              </a:rPr>
              <a:t>Chỉ </a:t>
            </a:r>
            <a:r>
              <a:rPr lang="en-US" sz="4000" b="1" dirty="0" err="1">
                <a:solidFill>
                  <a:srgbClr val="0000FF"/>
                </a:solidFill>
                <a:latin typeface="Times New Roman" panose="02020603050405020304" pitchFamily="18" charset="0"/>
                <a:cs typeface="Times New Roman" panose="02020603050405020304" pitchFamily="18" charset="0"/>
              </a:rPr>
              <a:t>chốc</a:t>
            </a:r>
            <a:r>
              <a:rPr lang="en-US" sz="4000" b="1" dirty="0">
                <a:solidFill>
                  <a:srgbClr val="0000FF"/>
                </a:solidFill>
                <a:latin typeface="Times New Roman" panose="02020603050405020304" pitchFamily="18" charset="0"/>
                <a:cs typeface="Times New Roman" panose="02020603050405020304" pitchFamily="18" charset="0"/>
              </a:rPr>
              <a:t> </a:t>
            </a:r>
            <a:r>
              <a:rPr lang="en-US" sz="4000" b="1" dirty="0" err="1">
                <a:solidFill>
                  <a:srgbClr val="0000FF"/>
                </a:solidFill>
                <a:latin typeface="Times New Roman" panose="02020603050405020304" pitchFamily="18" charset="0"/>
                <a:cs typeface="Times New Roman" panose="02020603050405020304" pitchFamily="18" charset="0"/>
              </a:rPr>
              <a:t>lát</a:t>
            </a:r>
            <a:r>
              <a:rPr lang="en-US" sz="4000" b="1" dirty="0">
                <a:solidFill>
                  <a:srgbClr val="0000FF"/>
                </a:solidFill>
                <a:latin typeface="Times New Roman" panose="02020603050405020304" pitchFamily="18" charset="0"/>
                <a:cs typeface="Times New Roman" panose="02020603050405020304" pitchFamily="18" charset="0"/>
              </a:rPr>
              <a:t>,</a:t>
            </a:r>
            <a:r>
              <a:rPr lang="en-US" sz="4000" b="1" dirty="0">
                <a:solidFill>
                  <a:srgbClr val="FF0000"/>
                </a:solidFill>
                <a:latin typeface="Times New Roman" panose="02020603050405020304" pitchFamily="18" charset="0"/>
                <a:cs typeface="Times New Roman" panose="02020603050405020304" pitchFamily="18" charset="0"/>
              </a:rPr>
              <a:t>/</a:t>
            </a:r>
            <a:r>
              <a:rPr lang="en-US" sz="4000" b="1" dirty="0">
                <a:solidFill>
                  <a:srgbClr val="0000FF"/>
                </a:solidFill>
                <a:latin typeface="Times New Roman" panose="02020603050405020304" pitchFamily="18" charset="0"/>
                <a:cs typeface="Times New Roman" panose="02020603050405020304" pitchFamily="18" charset="0"/>
              </a:rPr>
              <a:t> </a:t>
            </a:r>
            <a:r>
              <a:rPr lang="en-US" sz="4000" b="1" dirty="0" err="1">
                <a:solidFill>
                  <a:srgbClr val="0000FF"/>
                </a:solidFill>
                <a:latin typeface="Times New Roman" panose="02020603050405020304" pitchFamily="18" charset="0"/>
                <a:cs typeface="Times New Roman" panose="02020603050405020304" pitchFamily="18" charset="0"/>
              </a:rPr>
              <a:t>ngôi</a:t>
            </a:r>
            <a:r>
              <a:rPr lang="en-US" sz="4000" b="1" dirty="0">
                <a:solidFill>
                  <a:srgbClr val="0000FF"/>
                </a:solidFill>
                <a:latin typeface="Times New Roman" panose="02020603050405020304" pitchFamily="18" charset="0"/>
                <a:cs typeface="Times New Roman" panose="02020603050405020304" pitchFamily="18" charset="0"/>
              </a:rPr>
              <a:t> </a:t>
            </a:r>
            <a:r>
              <a:rPr lang="en-US" sz="4000" b="1" dirty="0" err="1">
                <a:solidFill>
                  <a:srgbClr val="0000FF"/>
                </a:solidFill>
                <a:latin typeface="Times New Roman" panose="02020603050405020304" pitchFamily="18" charset="0"/>
                <a:cs typeface="Times New Roman" panose="02020603050405020304" pitchFamily="18" charset="0"/>
              </a:rPr>
              <a:t>nhà</a:t>
            </a:r>
            <a:r>
              <a:rPr lang="en-US" sz="4000" b="1" dirty="0">
                <a:solidFill>
                  <a:srgbClr val="0000FF"/>
                </a:solidFill>
                <a:latin typeface="Times New Roman" panose="02020603050405020304" pitchFamily="18" charset="0"/>
                <a:cs typeface="Times New Roman" panose="02020603050405020304" pitchFamily="18" charset="0"/>
              </a:rPr>
              <a:t> </a:t>
            </a:r>
            <a:r>
              <a:rPr lang="en-US" sz="4000" b="1" dirty="0" err="1">
                <a:solidFill>
                  <a:srgbClr val="0000FF"/>
                </a:solidFill>
                <a:latin typeface="Times New Roman" panose="02020603050405020304" pitchFamily="18" charset="0"/>
                <a:cs typeface="Times New Roman" panose="02020603050405020304" pitchFamily="18" charset="0"/>
              </a:rPr>
              <a:t>xinh</a:t>
            </a:r>
            <a:r>
              <a:rPr lang="en-US" sz="4000" b="1" dirty="0">
                <a:solidFill>
                  <a:srgbClr val="0000FF"/>
                </a:solidFill>
                <a:latin typeface="Times New Roman" panose="02020603050405020304" pitchFamily="18" charset="0"/>
                <a:cs typeface="Times New Roman" panose="02020603050405020304" pitchFamily="18" charset="0"/>
              </a:rPr>
              <a:t> </a:t>
            </a:r>
            <a:r>
              <a:rPr lang="en-US" sz="4000" b="1" dirty="0" err="1">
                <a:solidFill>
                  <a:srgbClr val="0000FF"/>
                </a:solidFill>
                <a:latin typeface="Times New Roman" panose="02020603050405020304" pitchFamily="18" charset="0"/>
                <a:cs typeface="Times New Roman" panose="02020603050405020304" pitchFamily="18" charset="0"/>
              </a:rPr>
              <a:t>xắn</a:t>
            </a:r>
            <a:r>
              <a:rPr lang="en-US" sz="4000" b="1" dirty="0">
                <a:solidFill>
                  <a:srgbClr val="0000FF"/>
                </a:solidFill>
                <a:latin typeface="Times New Roman" panose="02020603050405020304" pitchFamily="18" charset="0"/>
                <a:cs typeface="Times New Roman" panose="02020603050405020304" pitchFamily="18" charset="0"/>
              </a:rPr>
              <a:t> </a:t>
            </a:r>
            <a:r>
              <a:rPr lang="en-US" sz="4000" b="1" dirty="0" err="1">
                <a:solidFill>
                  <a:srgbClr val="0000FF"/>
                </a:solidFill>
                <a:latin typeface="Times New Roman" panose="02020603050405020304" pitchFamily="18" charset="0"/>
                <a:cs typeface="Times New Roman" panose="02020603050405020304" pitchFamily="18" charset="0"/>
              </a:rPr>
              <a:t>bằng</a:t>
            </a:r>
            <a:r>
              <a:rPr lang="en-US" sz="4000" b="1" dirty="0">
                <a:solidFill>
                  <a:srgbClr val="0000FF"/>
                </a:solidFill>
                <a:latin typeface="Times New Roman" panose="02020603050405020304" pitchFamily="18" charset="0"/>
                <a:cs typeface="Times New Roman" panose="02020603050405020304" pitchFamily="18" charset="0"/>
              </a:rPr>
              <a:t> </a:t>
            </a:r>
            <a:r>
              <a:rPr lang="en-US" sz="4000" b="1" dirty="0" err="1">
                <a:solidFill>
                  <a:srgbClr val="0000FF"/>
                </a:solidFill>
                <a:latin typeface="Times New Roman" panose="02020603050405020304" pitchFamily="18" charset="0"/>
                <a:cs typeface="Times New Roman" panose="02020603050405020304" pitchFamily="18" charset="0"/>
              </a:rPr>
              <a:t>đất</a:t>
            </a:r>
            <a:r>
              <a:rPr lang="en-US" sz="4000" b="1" dirty="0">
                <a:solidFill>
                  <a:srgbClr val="FF0000"/>
                </a:solidFill>
                <a:latin typeface="Times New Roman" panose="02020603050405020304" pitchFamily="18" charset="0"/>
                <a:cs typeface="Times New Roman" panose="02020603050405020304" pitchFamily="18" charset="0"/>
              </a:rPr>
              <a:t>/</a:t>
            </a:r>
            <a:r>
              <a:rPr lang="en-US" sz="4000" b="1" dirty="0">
                <a:solidFill>
                  <a:srgbClr val="0000FF"/>
                </a:solidFill>
                <a:latin typeface="Times New Roman" panose="02020603050405020304" pitchFamily="18" charset="0"/>
                <a:cs typeface="Times New Roman" panose="02020603050405020304" pitchFamily="18" charset="0"/>
              </a:rPr>
              <a:t> </a:t>
            </a:r>
            <a:r>
              <a:rPr lang="en-US" sz="4000" b="1" dirty="0" err="1">
                <a:solidFill>
                  <a:srgbClr val="0000FF"/>
                </a:solidFill>
                <a:latin typeface="Times New Roman" panose="02020603050405020304" pitchFamily="18" charset="0"/>
                <a:cs typeface="Times New Roman" panose="02020603050405020304" pitchFamily="18" charset="0"/>
              </a:rPr>
              <a:t>đã</a:t>
            </a:r>
            <a:r>
              <a:rPr lang="en-US" sz="4000" b="1" dirty="0">
                <a:solidFill>
                  <a:srgbClr val="0000FF"/>
                </a:solidFill>
                <a:latin typeface="Times New Roman" panose="02020603050405020304" pitchFamily="18" charset="0"/>
                <a:cs typeface="Times New Roman" panose="02020603050405020304" pitchFamily="18" charset="0"/>
              </a:rPr>
              <a:t> </a:t>
            </a:r>
            <a:r>
              <a:rPr lang="en-US" sz="4000" b="1" dirty="0" err="1">
                <a:solidFill>
                  <a:srgbClr val="0000FF"/>
                </a:solidFill>
                <a:latin typeface="Times New Roman" panose="02020603050405020304" pitchFamily="18" charset="0"/>
                <a:cs typeface="Times New Roman" panose="02020603050405020304" pitchFamily="18" charset="0"/>
              </a:rPr>
              <a:t>được</a:t>
            </a:r>
            <a:r>
              <a:rPr lang="en-US" sz="4000" b="1" dirty="0">
                <a:solidFill>
                  <a:srgbClr val="0000FF"/>
                </a:solidFill>
                <a:latin typeface="Times New Roman" panose="02020603050405020304" pitchFamily="18" charset="0"/>
                <a:cs typeface="Times New Roman" panose="02020603050405020304" pitchFamily="18" charset="0"/>
              </a:rPr>
              <a:t> </a:t>
            </a:r>
            <a:r>
              <a:rPr lang="en-US" sz="4000" b="1" dirty="0" err="1">
                <a:solidFill>
                  <a:srgbClr val="0000FF"/>
                </a:solidFill>
                <a:latin typeface="Times New Roman" panose="02020603050405020304" pitchFamily="18" charset="0"/>
                <a:cs typeface="Times New Roman" panose="02020603050405020304" pitchFamily="18" charset="0"/>
              </a:rPr>
              <a:t>xây</a:t>
            </a:r>
            <a:r>
              <a:rPr lang="en-US" sz="4000" b="1" dirty="0">
                <a:solidFill>
                  <a:srgbClr val="0000FF"/>
                </a:solidFill>
                <a:latin typeface="Times New Roman" panose="02020603050405020304" pitchFamily="18" charset="0"/>
                <a:cs typeface="Times New Roman" panose="02020603050405020304" pitchFamily="18" charset="0"/>
              </a:rPr>
              <a:t> </a:t>
            </a:r>
            <a:r>
              <a:rPr lang="en-US" sz="4000" b="1" dirty="0" err="1">
                <a:solidFill>
                  <a:srgbClr val="0000FF"/>
                </a:solidFill>
                <a:latin typeface="Times New Roman" panose="02020603050405020304" pitchFamily="18" charset="0"/>
                <a:cs typeface="Times New Roman" panose="02020603050405020304" pitchFamily="18" charset="0"/>
              </a:rPr>
              <a:t>xong</a:t>
            </a:r>
            <a:r>
              <a:rPr lang="en-US" sz="4000" b="1" dirty="0">
                <a:solidFill>
                  <a:srgbClr val="FF0000"/>
                </a:solidFill>
                <a:latin typeface="Times New Roman" panose="02020603050405020304" pitchFamily="18" charset="0"/>
                <a:cs typeface="Times New Roman" panose="02020603050405020304" pitchFamily="18" charset="0"/>
              </a:rPr>
              <a:t>/</a:t>
            </a:r>
            <a:r>
              <a:rPr lang="en-US" sz="4000" b="1" dirty="0">
                <a:solidFill>
                  <a:srgbClr val="0000FF"/>
                </a:solidFill>
                <a:latin typeface="Times New Roman" panose="02020603050405020304" pitchFamily="18" charset="0"/>
                <a:cs typeface="Times New Roman" panose="02020603050405020304" pitchFamily="18" charset="0"/>
              </a:rPr>
              <a:t> </a:t>
            </a:r>
            <a:r>
              <a:rPr lang="en-US" sz="4000" b="1" dirty="0" err="1">
                <a:solidFill>
                  <a:srgbClr val="0000FF"/>
                </a:solidFill>
                <a:latin typeface="Times New Roman" panose="02020603050405020304" pitchFamily="18" charset="0"/>
                <a:cs typeface="Times New Roman" panose="02020603050405020304" pitchFamily="18" charset="0"/>
              </a:rPr>
              <a:t>dưới</a:t>
            </a:r>
            <a:r>
              <a:rPr lang="en-US" sz="4000" b="1" dirty="0">
                <a:solidFill>
                  <a:srgbClr val="0000FF"/>
                </a:solidFill>
                <a:latin typeface="Times New Roman" panose="02020603050405020304" pitchFamily="18" charset="0"/>
                <a:cs typeface="Times New Roman" panose="02020603050405020304" pitchFamily="18" charset="0"/>
              </a:rPr>
              <a:t> ô </a:t>
            </a:r>
            <a:r>
              <a:rPr lang="en-US" sz="4000" b="1" dirty="0" err="1">
                <a:solidFill>
                  <a:srgbClr val="0000FF"/>
                </a:solidFill>
                <a:latin typeface="Times New Roman" panose="02020603050405020304" pitchFamily="18" charset="0"/>
                <a:cs typeface="Times New Roman" panose="02020603050405020304" pitchFamily="18" charset="0"/>
              </a:rPr>
              <a:t>nấm</a:t>
            </a:r>
            <a:r>
              <a:rPr lang="en-US" sz="4000" b="1" dirty="0">
                <a:solidFill>
                  <a:srgbClr val="FF0000"/>
                </a:solidFill>
                <a:latin typeface="Times New Roman" panose="02020603050405020304" pitchFamily="18" charset="0"/>
                <a:cs typeface="Times New Roman" panose="02020603050405020304" pitchFamily="18" charset="0"/>
              </a:rPr>
              <a:t>/</a:t>
            </a:r>
            <a:r>
              <a:rPr lang="en-US" sz="4000" b="1" dirty="0">
                <a:solidFill>
                  <a:srgbClr val="0000FF"/>
                </a:solidFill>
                <a:latin typeface="Times New Roman" panose="02020603050405020304" pitchFamily="18" charset="0"/>
                <a:cs typeface="Times New Roman" panose="02020603050405020304" pitchFamily="18" charset="0"/>
              </a:rPr>
              <a:t> </a:t>
            </a:r>
            <a:r>
              <a:rPr lang="en-US" sz="4000" b="1" dirty="0" err="1">
                <a:solidFill>
                  <a:srgbClr val="0000FF"/>
                </a:solidFill>
                <a:latin typeface="Times New Roman" panose="02020603050405020304" pitchFamily="18" charset="0"/>
                <a:cs typeface="Times New Roman" panose="02020603050405020304" pitchFamily="18" charset="0"/>
              </a:rPr>
              <a:t>giữa</a:t>
            </a:r>
            <a:r>
              <a:rPr lang="en-US" sz="4000" b="1" dirty="0">
                <a:solidFill>
                  <a:srgbClr val="0000FF"/>
                </a:solidFill>
                <a:latin typeface="Times New Roman" panose="02020603050405020304" pitchFamily="18" charset="0"/>
                <a:cs typeface="Times New Roman" panose="02020603050405020304" pitchFamily="18" charset="0"/>
              </a:rPr>
              <a:t> </a:t>
            </a:r>
            <a:r>
              <a:rPr lang="en-US" sz="4000" b="1" dirty="0" err="1">
                <a:solidFill>
                  <a:srgbClr val="0000FF"/>
                </a:solidFill>
                <a:latin typeface="Times New Roman" panose="02020603050405020304" pitchFamily="18" charset="0"/>
                <a:cs typeface="Times New Roman" panose="02020603050405020304" pitchFamily="18" charset="0"/>
              </a:rPr>
              <a:t>vùng</a:t>
            </a:r>
            <a:r>
              <a:rPr lang="en-US" sz="4000" b="1" dirty="0">
                <a:solidFill>
                  <a:srgbClr val="0000FF"/>
                </a:solidFill>
                <a:latin typeface="Times New Roman" panose="02020603050405020304" pitchFamily="18" charset="0"/>
                <a:cs typeface="Times New Roman" panose="02020603050405020304" pitchFamily="18" charset="0"/>
              </a:rPr>
              <a:t> </a:t>
            </a:r>
            <a:r>
              <a:rPr lang="en-US" sz="4000" b="1" dirty="0" err="1">
                <a:solidFill>
                  <a:srgbClr val="0000FF"/>
                </a:solidFill>
                <a:latin typeface="Times New Roman" panose="02020603050405020304" pitchFamily="18" charset="0"/>
                <a:cs typeface="Times New Roman" panose="02020603050405020304" pitchFamily="18" charset="0"/>
              </a:rPr>
              <a:t>cỏ</a:t>
            </a:r>
            <a:r>
              <a:rPr lang="en-US" sz="4000" b="1" dirty="0">
                <a:solidFill>
                  <a:srgbClr val="0000FF"/>
                </a:solidFill>
                <a:latin typeface="Times New Roman" panose="02020603050405020304" pitchFamily="18" charset="0"/>
                <a:cs typeface="Times New Roman" panose="02020603050405020304" pitchFamily="18" charset="0"/>
              </a:rPr>
              <a:t> </a:t>
            </a:r>
            <a:r>
              <a:rPr lang="en-US" sz="4000" b="1" dirty="0" err="1">
                <a:solidFill>
                  <a:srgbClr val="0000FF"/>
                </a:solidFill>
                <a:latin typeface="Times New Roman" panose="02020603050405020304" pitchFamily="18" charset="0"/>
                <a:cs typeface="Times New Roman" panose="02020603050405020304" pitchFamily="18" charset="0"/>
              </a:rPr>
              <a:t>xanh</a:t>
            </a:r>
            <a:r>
              <a:rPr lang="en-US" sz="4000" b="1" dirty="0">
                <a:solidFill>
                  <a:srgbClr val="0000FF"/>
                </a:solidFill>
                <a:latin typeface="Times New Roman" panose="02020603050405020304" pitchFamily="18" charset="0"/>
                <a:cs typeface="Times New Roman" panose="02020603050405020304" pitchFamily="18" charset="0"/>
              </a:rPr>
              <a:t> </a:t>
            </a:r>
            <a:r>
              <a:rPr lang="en-US" sz="4000" b="1" err="1">
                <a:solidFill>
                  <a:srgbClr val="0000FF"/>
                </a:solidFill>
                <a:latin typeface="Times New Roman" panose="02020603050405020304" pitchFamily="18" charset="0"/>
                <a:cs typeface="Times New Roman" panose="02020603050405020304" pitchFamily="18" charset="0"/>
              </a:rPr>
              <a:t>tươi</a:t>
            </a:r>
            <a:r>
              <a:rPr lang="en-US" sz="4000" b="1" smtClean="0">
                <a:solidFill>
                  <a:srgbClr val="0000FF"/>
                </a:solidFill>
                <a:latin typeface="Times New Roman" panose="02020603050405020304" pitchFamily="18" charset="0"/>
                <a:cs typeface="Times New Roman" panose="02020603050405020304" pitchFamily="18" charset="0"/>
              </a:rPr>
              <a:t>.</a:t>
            </a:r>
            <a:r>
              <a:rPr lang="en-US" sz="4000" b="1" smtClean="0">
                <a:solidFill>
                  <a:srgbClr val="FF0000"/>
                </a:solidFill>
                <a:latin typeface="Times New Roman" panose="02020603050405020304" pitchFamily="18" charset="0"/>
                <a:cs typeface="Times New Roman" panose="02020603050405020304" pitchFamily="18" charset="0"/>
              </a:rPr>
              <a:t>//</a:t>
            </a:r>
            <a:endParaRPr lang="en-US" sz="4000" b="1" dirty="0">
              <a:solidFill>
                <a:srgbClr val="FF0000"/>
              </a:solidFill>
              <a:latin typeface="Times New Roman" panose="02020603050405020304" pitchFamily="18" charset="0"/>
              <a:cs typeface="Times New Roman" panose="02020603050405020304" pitchFamily="18" charset="0"/>
            </a:endParaRPr>
          </a:p>
        </p:txBody>
      </p:sp>
      <p:sp>
        <p:nvSpPr>
          <p:cNvPr id="21" name="Rectangle 20"/>
          <p:cNvSpPr/>
          <p:nvPr/>
        </p:nvSpPr>
        <p:spPr>
          <a:xfrm>
            <a:off x="2423319" y="3077886"/>
            <a:ext cx="2973906" cy="707886"/>
          </a:xfrm>
          <a:prstGeom prst="rect">
            <a:avLst/>
          </a:prstGeom>
        </p:spPr>
        <p:txBody>
          <a:bodyPr wrap="square">
            <a:spAutoFit/>
          </a:bodyPr>
          <a:lstStyle/>
          <a:p>
            <a:pPr algn="just"/>
            <a:r>
              <a:rPr lang="en-US" sz="4000" b="1" i="1" dirty="0" err="1" smtClean="0">
                <a:solidFill>
                  <a:srgbClr val="0000CC"/>
                </a:solidFill>
                <a:latin typeface="Times New Roman" pitchFamily="18" charset="0"/>
                <a:cs typeface="Times New Roman" pitchFamily="18" charset="0"/>
              </a:rPr>
              <a:t>nhảy</a:t>
            </a:r>
            <a:r>
              <a:rPr lang="en-US" sz="4000" b="1" i="1" dirty="0" smtClean="0">
                <a:solidFill>
                  <a:srgbClr val="0000CC"/>
                </a:solidFill>
                <a:latin typeface="Times New Roman" pitchFamily="18" charset="0"/>
                <a:cs typeface="Times New Roman" pitchFamily="18" charset="0"/>
              </a:rPr>
              <a:t> </a:t>
            </a:r>
            <a:r>
              <a:rPr lang="en-US" sz="4000" b="1" i="1" dirty="0" err="1" smtClean="0">
                <a:solidFill>
                  <a:srgbClr val="FF0000"/>
                </a:solidFill>
                <a:latin typeface="Times New Roman" pitchFamily="18" charset="0"/>
                <a:cs typeface="Times New Roman" pitchFamily="18" charset="0"/>
              </a:rPr>
              <a:t>x</a:t>
            </a:r>
            <a:r>
              <a:rPr lang="en-US" sz="4000" b="1" i="1" dirty="0" err="1" smtClean="0">
                <a:solidFill>
                  <a:srgbClr val="0000CC"/>
                </a:solidFill>
                <a:latin typeface="Times New Roman" pitchFamily="18" charset="0"/>
                <a:cs typeface="Times New Roman" pitchFamily="18" charset="0"/>
              </a:rPr>
              <a:t>a</a:t>
            </a:r>
            <a:r>
              <a:rPr lang="en-US" sz="4000" b="1" i="1" dirty="0" smtClean="0">
                <a:solidFill>
                  <a:srgbClr val="0000CC"/>
                </a:solidFill>
                <a:latin typeface="Times New Roman" pitchFamily="18" charset="0"/>
                <a:cs typeface="Times New Roman" pitchFamily="18" charset="0"/>
              </a:rPr>
              <a:t>, </a:t>
            </a:r>
            <a:endParaRPr lang="en-US" sz="4000" b="1" dirty="0">
              <a:solidFill>
                <a:srgbClr val="0000CC"/>
              </a:solidFill>
              <a:latin typeface="Times New Roman" pitchFamily="18" charset="0"/>
              <a:cs typeface="Times New Roman" pitchFamily="18" charset="0"/>
            </a:endParaRPr>
          </a:p>
        </p:txBody>
      </p:sp>
      <p:sp>
        <p:nvSpPr>
          <p:cNvPr id="22" name="Rectangle 21"/>
          <p:cNvSpPr/>
          <p:nvPr/>
        </p:nvSpPr>
        <p:spPr>
          <a:xfrm>
            <a:off x="4593567" y="3078575"/>
            <a:ext cx="2171701" cy="707886"/>
          </a:xfrm>
          <a:prstGeom prst="rect">
            <a:avLst/>
          </a:prstGeom>
        </p:spPr>
        <p:txBody>
          <a:bodyPr wrap="square">
            <a:spAutoFit/>
          </a:bodyPr>
          <a:lstStyle/>
          <a:p>
            <a:pPr algn="just"/>
            <a:r>
              <a:rPr lang="en-US" sz="4000" b="1" i="1" dirty="0" err="1" smtClean="0">
                <a:solidFill>
                  <a:srgbClr val="0000CC"/>
                </a:solidFill>
                <a:latin typeface="Times New Roman" pitchFamily="18" charset="0"/>
                <a:cs typeface="Times New Roman" pitchFamily="18" charset="0"/>
              </a:rPr>
              <a:t>vang</a:t>
            </a:r>
            <a:r>
              <a:rPr lang="en-US" sz="4000" b="1" i="1" dirty="0" smtClean="0">
                <a:solidFill>
                  <a:srgbClr val="0000CC"/>
                </a:solidFill>
                <a:latin typeface="Times New Roman" pitchFamily="18" charset="0"/>
                <a:cs typeface="Times New Roman" pitchFamily="18" charset="0"/>
              </a:rPr>
              <a:t> </a:t>
            </a:r>
            <a:r>
              <a:rPr lang="en-US" sz="4000" b="1" i="1" dirty="0" err="1" smtClean="0">
                <a:solidFill>
                  <a:srgbClr val="FF0000"/>
                </a:solidFill>
                <a:latin typeface="Times New Roman" pitchFamily="18" charset="0"/>
                <a:cs typeface="Times New Roman" pitchFamily="18" charset="0"/>
              </a:rPr>
              <a:t>l</a:t>
            </a:r>
            <a:r>
              <a:rPr lang="en-US" sz="4000" b="1" i="1" dirty="0" err="1" smtClean="0">
                <a:solidFill>
                  <a:srgbClr val="0000CC"/>
                </a:solidFill>
                <a:latin typeface="Times New Roman" pitchFamily="18" charset="0"/>
                <a:cs typeface="Times New Roman" pitchFamily="18" charset="0"/>
              </a:rPr>
              <a:t>ên</a:t>
            </a:r>
            <a:endParaRPr lang="en-US" sz="4000" b="1" dirty="0">
              <a:solidFill>
                <a:srgbClr val="0000CC"/>
              </a:solidFill>
              <a:latin typeface="Times New Roman" pitchFamily="18" charset="0"/>
              <a:cs typeface="Times New Roman" pitchFamily="18" charset="0"/>
            </a:endParaRPr>
          </a:p>
        </p:txBody>
      </p:sp>
      <p:sp>
        <p:nvSpPr>
          <p:cNvPr id="23" name="Rectangle 22"/>
          <p:cNvSpPr/>
          <p:nvPr/>
        </p:nvSpPr>
        <p:spPr>
          <a:xfrm>
            <a:off x="6736332" y="3077886"/>
            <a:ext cx="2391109" cy="707886"/>
          </a:xfrm>
          <a:prstGeom prst="rect">
            <a:avLst/>
          </a:prstGeom>
        </p:spPr>
        <p:txBody>
          <a:bodyPr wrap="square">
            <a:spAutoFit/>
          </a:bodyPr>
          <a:lstStyle/>
          <a:p>
            <a:pPr algn="just"/>
            <a:r>
              <a:rPr lang="en-US" sz="4000" b="1" i="1" dirty="0" err="1" smtClean="0">
                <a:solidFill>
                  <a:srgbClr val="FF0000"/>
                </a:solidFill>
                <a:latin typeface="Times New Roman" pitchFamily="18" charset="0"/>
                <a:cs typeface="Times New Roman" pitchFamily="18" charset="0"/>
              </a:rPr>
              <a:t>r</a:t>
            </a:r>
            <a:r>
              <a:rPr lang="en-US" sz="4000" b="1" i="1" dirty="0" err="1" smtClean="0">
                <a:solidFill>
                  <a:srgbClr val="0000CC"/>
                </a:solidFill>
                <a:latin typeface="Times New Roman" pitchFamily="18" charset="0"/>
                <a:cs typeface="Times New Roman" pitchFamily="18" charset="0"/>
              </a:rPr>
              <a:t>ủ</a:t>
            </a:r>
            <a:r>
              <a:rPr lang="en-US" sz="4000" b="1" i="1" dirty="0" smtClean="0">
                <a:solidFill>
                  <a:srgbClr val="0000CC"/>
                </a:solidFill>
                <a:latin typeface="Times New Roman" pitchFamily="18" charset="0"/>
                <a:cs typeface="Times New Roman" pitchFamily="18" charset="0"/>
              </a:rPr>
              <a:t> </a:t>
            </a:r>
            <a:r>
              <a:rPr lang="en-US" sz="4000" b="1" i="1" dirty="0" err="1" smtClean="0">
                <a:solidFill>
                  <a:srgbClr val="0000CC"/>
                </a:solidFill>
                <a:latin typeface="Times New Roman" pitchFamily="18" charset="0"/>
                <a:cs typeface="Times New Roman" pitchFamily="18" charset="0"/>
              </a:rPr>
              <a:t>nhau</a:t>
            </a:r>
            <a:r>
              <a:rPr lang="en-US" sz="4000" b="1" i="1" dirty="0" smtClean="0">
                <a:solidFill>
                  <a:srgbClr val="0000CC"/>
                </a:solidFill>
                <a:latin typeface="Times New Roman" pitchFamily="18" charset="0"/>
                <a:cs typeface="Times New Roman" pitchFamily="18" charset="0"/>
              </a:rPr>
              <a:t>, </a:t>
            </a:r>
            <a:endParaRPr lang="en-US" sz="4000" b="1" dirty="0">
              <a:solidFill>
                <a:srgbClr val="0000CC"/>
              </a:solidFill>
              <a:latin typeface="Times New Roman" pitchFamily="18" charset="0"/>
              <a:cs typeface="Times New Roman" pitchFamily="18" charset="0"/>
            </a:endParaRPr>
          </a:p>
        </p:txBody>
      </p:sp>
      <p:sp>
        <p:nvSpPr>
          <p:cNvPr id="20" name="Text Box 14"/>
          <p:cNvSpPr txBox="1">
            <a:spLocks noChangeArrowheads="1"/>
          </p:cNvSpPr>
          <p:nvPr/>
        </p:nvSpPr>
        <p:spPr bwMode="auto">
          <a:xfrm>
            <a:off x="4937919" y="1266918"/>
            <a:ext cx="6692673" cy="637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3200" b="1" dirty="0" err="1" smtClean="0">
                <a:solidFill>
                  <a:srgbClr val="0000CC"/>
                </a:solidFill>
                <a:effectLst>
                  <a:outerShdw blurRad="38100" dist="38100" dir="2700000" algn="tl">
                    <a:srgbClr val="000000">
                      <a:alpha val="43137"/>
                    </a:srgbClr>
                  </a:outerShdw>
                </a:effectLst>
                <a:latin typeface="Times New Roman" pitchFamily="18" charset="0"/>
              </a:rPr>
              <a:t>Bài</a:t>
            </a:r>
            <a:r>
              <a:rPr lang="en-US" sz="3200" b="1" dirty="0" smtClean="0">
                <a:solidFill>
                  <a:srgbClr val="0000CC"/>
                </a:solidFill>
                <a:effectLst>
                  <a:outerShdw blurRad="38100" dist="38100" dir="2700000" algn="tl">
                    <a:srgbClr val="000000">
                      <a:alpha val="43137"/>
                    </a:srgbClr>
                  </a:outerShdw>
                </a:effectLst>
                <a:latin typeface="Times New Roman" pitchFamily="18" charset="0"/>
              </a:rPr>
              <a:t> 29: NGÔI NHÀ TRONG CỎ</a:t>
            </a:r>
          </a:p>
        </p:txBody>
      </p:sp>
      <p:sp>
        <p:nvSpPr>
          <p:cNvPr id="19" name="Rectangle 18"/>
          <p:cNvSpPr/>
          <p:nvPr/>
        </p:nvSpPr>
        <p:spPr>
          <a:xfrm>
            <a:off x="8948144" y="3088953"/>
            <a:ext cx="2391109" cy="707886"/>
          </a:xfrm>
          <a:prstGeom prst="rect">
            <a:avLst/>
          </a:prstGeom>
        </p:spPr>
        <p:txBody>
          <a:bodyPr wrap="square">
            <a:spAutoFit/>
          </a:bodyPr>
          <a:lstStyle/>
          <a:p>
            <a:pPr algn="just"/>
            <a:r>
              <a:rPr lang="en-US" sz="4000" b="1" i="1" dirty="0" err="1" smtClean="0">
                <a:solidFill>
                  <a:srgbClr val="0000CC"/>
                </a:solidFill>
                <a:latin typeface="Times New Roman" pitchFamily="18" charset="0"/>
                <a:cs typeface="Times New Roman" pitchFamily="18" charset="0"/>
              </a:rPr>
              <a:t>ch</a:t>
            </a:r>
            <a:r>
              <a:rPr lang="en-US" sz="4000" b="1" i="1" dirty="0" err="1" smtClean="0">
                <a:solidFill>
                  <a:srgbClr val="FF0000"/>
                </a:solidFill>
                <a:latin typeface="Times New Roman" pitchFamily="18" charset="0"/>
                <a:cs typeface="Times New Roman" pitchFamily="18" charset="0"/>
              </a:rPr>
              <a:t>ốc</a:t>
            </a:r>
            <a:r>
              <a:rPr lang="en-US" sz="4000" b="1" i="1" dirty="0" smtClean="0">
                <a:solidFill>
                  <a:srgbClr val="0000CC"/>
                </a:solidFill>
                <a:latin typeface="Times New Roman" pitchFamily="18" charset="0"/>
                <a:cs typeface="Times New Roman" pitchFamily="18" charset="0"/>
              </a:rPr>
              <a:t> </a:t>
            </a:r>
            <a:r>
              <a:rPr lang="en-US" sz="4000" b="1" i="1" dirty="0" err="1" smtClean="0">
                <a:solidFill>
                  <a:srgbClr val="FF0000"/>
                </a:solidFill>
                <a:latin typeface="Times New Roman" pitchFamily="18" charset="0"/>
                <a:cs typeface="Times New Roman" pitchFamily="18" charset="0"/>
              </a:rPr>
              <a:t>l</a:t>
            </a:r>
            <a:r>
              <a:rPr lang="en-US" sz="4000" b="1" i="1" dirty="0" err="1" smtClean="0">
                <a:solidFill>
                  <a:srgbClr val="0000CC"/>
                </a:solidFill>
                <a:latin typeface="Times New Roman" pitchFamily="18" charset="0"/>
                <a:cs typeface="Times New Roman" pitchFamily="18" charset="0"/>
              </a:rPr>
              <a:t>át</a:t>
            </a:r>
            <a:r>
              <a:rPr lang="en-US" sz="4000" b="1" i="1" dirty="0" smtClean="0">
                <a:solidFill>
                  <a:srgbClr val="0000CC"/>
                </a:solidFill>
                <a:latin typeface="Times New Roman" pitchFamily="18" charset="0"/>
                <a:cs typeface="Times New Roman" pitchFamily="18" charset="0"/>
              </a:rPr>
              <a:t> </a:t>
            </a:r>
            <a:endParaRPr lang="en-US" sz="4000" b="1" dirty="0">
              <a:solidFill>
                <a:srgbClr val="0000CC"/>
              </a:solidFill>
              <a:latin typeface="Times New Roman" pitchFamily="18" charset="0"/>
              <a:cs typeface="Times New Roman" pitchFamily="18" charset="0"/>
            </a:endParaRPr>
          </a:p>
        </p:txBody>
      </p:sp>
      <p:sp>
        <p:nvSpPr>
          <p:cNvPr id="24" name="Rectangle 23"/>
          <p:cNvSpPr/>
          <p:nvPr/>
        </p:nvSpPr>
        <p:spPr>
          <a:xfrm>
            <a:off x="11040404" y="3050247"/>
            <a:ext cx="2391109" cy="707886"/>
          </a:xfrm>
          <a:prstGeom prst="rect">
            <a:avLst/>
          </a:prstGeom>
        </p:spPr>
        <p:txBody>
          <a:bodyPr wrap="square">
            <a:spAutoFit/>
          </a:bodyPr>
          <a:lstStyle/>
          <a:p>
            <a:pPr algn="just"/>
            <a:r>
              <a:rPr lang="en-US" sz="4000" b="1" i="1" dirty="0" err="1" smtClean="0">
                <a:solidFill>
                  <a:srgbClr val="FF0000"/>
                </a:solidFill>
                <a:latin typeface="Times New Roman" pitchFamily="18" charset="0"/>
                <a:cs typeface="Times New Roman" pitchFamily="18" charset="0"/>
              </a:rPr>
              <a:t>v</a:t>
            </a:r>
            <a:r>
              <a:rPr lang="en-US" sz="4000" b="1" i="1" dirty="0" err="1" smtClean="0">
                <a:solidFill>
                  <a:srgbClr val="0000CC"/>
                </a:solidFill>
                <a:latin typeface="Times New Roman" pitchFamily="18" charset="0"/>
                <a:cs typeface="Times New Roman" pitchFamily="18" charset="0"/>
              </a:rPr>
              <a:t>ùng</a:t>
            </a:r>
            <a:r>
              <a:rPr lang="en-US" sz="4000" b="1" i="1" dirty="0" smtClean="0">
                <a:solidFill>
                  <a:srgbClr val="0000CC"/>
                </a:solidFill>
                <a:latin typeface="Times New Roman" pitchFamily="18" charset="0"/>
                <a:cs typeface="Times New Roman" pitchFamily="18" charset="0"/>
              </a:rPr>
              <a:t> </a:t>
            </a:r>
            <a:r>
              <a:rPr lang="en-US" sz="4000" b="1" i="1" dirty="0" err="1" smtClean="0">
                <a:solidFill>
                  <a:srgbClr val="0000CC"/>
                </a:solidFill>
                <a:latin typeface="Times New Roman" pitchFamily="18" charset="0"/>
                <a:cs typeface="Times New Roman" pitchFamily="18" charset="0"/>
              </a:rPr>
              <a:t>cỏ</a:t>
            </a:r>
            <a:endParaRPr lang="en-US" sz="4000" b="1" dirty="0">
              <a:solidFill>
                <a:srgbClr val="0000CC"/>
              </a:solidFill>
              <a:latin typeface="Times New Roman" pitchFamily="18" charset="0"/>
              <a:cs typeface="Times New Roman" pitchFamily="18" charset="0"/>
            </a:endParaRPr>
          </a:p>
        </p:txBody>
      </p:sp>
      <p:sp>
        <p:nvSpPr>
          <p:cNvPr id="25" name="Rectangle 24"/>
          <p:cNvSpPr/>
          <p:nvPr/>
        </p:nvSpPr>
        <p:spPr>
          <a:xfrm>
            <a:off x="1164566" y="6073914"/>
            <a:ext cx="3457424" cy="707886"/>
          </a:xfrm>
          <a:prstGeom prst="rect">
            <a:avLst/>
          </a:prstGeom>
        </p:spPr>
        <p:txBody>
          <a:bodyPr wrap="square">
            <a:spAutoFit/>
          </a:bodyPr>
          <a:lstStyle/>
          <a:p>
            <a:pPr algn="just"/>
            <a:r>
              <a:rPr lang="en-US" sz="4000" b="1" u="sng" smtClean="0">
                <a:solidFill>
                  <a:srgbClr val="FF0000"/>
                </a:solidFill>
                <a:latin typeface="Times New Roman" panose="02020603050405020304" pitchFamily="18" charset="0"/>
                <a:cs typeface="Times New Roman" panose="02020603050405020304" pitchFamily="18" charset="0"/>
              </a:rPr>
              <a:t>Giải nghĩa từ:</a:t>
            </a:r>
            <a:endParaRPr lang="en-US" sz="4000" b="1" u="sng" dirty="0">
              <a:solidFill>
                <a:srgbClr val="FF0000"/>
              </a:solidFill>
              <a:latin typeface="Times New Roman" panose="02020603050405020304" pitchFamily="18" charset="0"/>
              <a:cs typeface="Times New Roman" panose="02020603050405020304" pitchFamily="18" charset="0"/>
            </a:endParaRPr>
          </a:p>
        </p:txBody>
      </p:sp>
      <p:sp>
        <p:nvSpPr>
          <p:cNvPr id="26" name="Rectangle 25">
            <a:hlinkClick r:id="rId2" action="ppaction://hlinkpres?slideindex=1&amp;slidetitle="/>
          </p:cNvPr>
          <p:cNvSpPr/>
          <p:nvPr/>
        </p:nvSpPr>
        <p:spPr>
          <a:xfrm>
            <a:off x="2408179" y="7162800"/>
            <a:ext cx="1691540" cy="707886"/>
          </a:xfrm>
          <a:prstGeom prst="rect">
            <a:avLst/>
          </a:prstGeom>
        </p:spPr>
        <p:txBody>
          <a:bodyPr wrap="square">
            <a:spAutoFit/>
          </a:bodyPr>
          <a:lstStyle/>
          <a:p>
            <a:pPr algn="just"/>
            <a:r>
              <a:rPr lang="en-US" sz="4000" b="1" smtClean="0">
                <a:solidFill>
                  <a:srgbClr val="0000FF"/>
                </a:solidFill>
                <a:latin typeface="Times New Roman" panose="02020603050405020304" pitchFamily="18" charset="0"/>
                <a:cs typeface="Times New Roman" panose="02020603050405020304" pitchFamily="18" charset="0"/>
              </a:rPr>
              <a:t>tràng</a:t>
            </a:r>
            <a:endParaRPr lang="en-US" sz="4000" b="1" dirty="0">
              <a:solidFill>
                <a:srgbClr val="FF0000"/>
              </a:solidFill>
              <a:latin typeface="Times New Roman" panose="02020603050405020304" pitchFamily="18" charset="0"/>
              <a:cs typeface="Times New Roman" panose="02020603050405020304" pitchFamily="18" charset="0"/>
            </a:endParaRPr>
          </a:p>
        </p:txBody>
      </p:sp>
      <p:sp>
        <p:nvSpPr>
          <p:cNvPr id="27" name="Rectangle 26">
            <a:hlinkClick r:id="rId3" action="ppaction://hlinkpres?slideindex=1&amp;slidetitle="/>
          </p:cNvPr>
          <p:cNvSpPr/>
          <p:nvPr/>
        </p:nvSpPr>
        <p:spPr>
          <a:xfrm>
            <a:off x="4910138" y="7146786"/>
            <a:ext cx="3457424" cy="707886"/>
          </a:xfrm>
          <a:prstGeom prst="rect">
            <a:avLst/>
          </a:prstGeom>
        </p:spPr>
        <p:txBody>
          <a:bodyPr wrap="square">
            <a:spAutoFit/>
          </a:bodyPr>
          <a:lstStyle/>
          <a:p>
            <a:pPr algn="just"/>
            <a:r>
              <a:rPr lang="en-US" sz="4000" b="1" smtClean="0">
                <a:solidFill>
                  <a:srgbClr val="0000FF"/>
                </a:solidFill>
                <a:latin typeface="Times New Roman" panose="02020603050405020304" pitchFamily="18" charset="0"/>
                <a:cs typeface="Times New Roman" panose="02020603050405020304" pitchFamily="18" charset="0"/>
              </a:rPr>
              <a:t>Nghểnh đầu</a:t>
            </a:r>
            <a:endParaRPr lang="en-US" sz="4000" b="1" dirty="0">
              <a:solidFill>
                <a:srgbClr val="FF0000"/>
              </a:solidFill>
              <a:latin typeface="Times New Roman" panose="02020603050405020304" pitchFamily="18" charset="0"/>
              <a:cs typeface="Times New Roman" panose="02020603050405020304" pitchFamily="18" charset="0"/>
            </a:endParaRPr>
          </a:p>
        </p:txBody>
      </p:sp>
      <p:sp>
        <p:nvSpPr>
          <p:cNvPr id="28" name="Rectangle 27">
            <a:hlinkClick r:id="rId4" action="ppaction://hlinkpres?slideindex=1&amp;slidetitle="/>
          </p:cNvPr>
          <p:cNvSpPr/>
          <p:nvPr/>
        </p:nvSpPr>
        <p:spPr>
          <a:xfrm>
            <a:off x="8904430" y="7146786"/>
            <a:ext cx="3457424" cy="707886"/>
          </a:xfrm>
          <a:prstGeom prst="rect">
            <a:avLst/>
          </a:prstGeom>
        </p:spPr>
        <p:txBody>
          <a:bodyPr wrap="square">
            <a:spAutoFit/>
          </a:bodyPr>
          <a:lstStyle/>
          <a:p>
            <a:pPr algn="just"/>
            <a:r>
              <a:rPr lang="en-US" sz="4000" b="1" smtClean="0">
                <a:solidFill>
                  <a:srgbClr val="0000FF"/>
                </a:solidFill>
                <a:latin typeface="Times New Roman" panose="02020603050405020304" pitchFamily="18" charset="0"/>
                <a:cs typeface="Times New Roman" panose="02020603050405020304" pitchFamily="18" charset="0"/>
              </a:rPr>
              <a:t>Láng giềng</a:t>
            </a:r>
            <a:endParaRPr lang="en-US" sz="40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01057155"/>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fade">
                                      <p:cBhvr>
                                        <p:cTn id="13" dur="500"/>
                                        <p:tgtEl>
                                          <p:spTgt spid="21"/>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fade">
                                      <p:cBhvr>
                                        <p:cTn id="18" dur="500"/>
                                        <p:tgtEl>
                                          <p:spTgt spid="2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fade">
                                      <p:cBhvr>
                                        <p:cTn id="23" dur="500"/>
                                        <p:tgtEl>
                                          <p:spTgt spid="23"/>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500"/>
                                        <p:tgtEl>
                                          <p:spTgt spid="19"/>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24"/>
                                        </p:tgtEl>
                                        <p:attrNameLst>
                                          <p:attrName>style.visibility</p:attrName>
                                        </p:attrNameLst>
                                      </p:cBhvr>
                                      <p:to>
                                        <p:strVal val="visible"/>
                                      </p:to>
                                    </p:set>
                                    <p:animEffect transition="in" filter="fade">
                                      <p:cBhvr>
                                        <p:cTn id="33" dur="500"/>
                                        <p:tgtEl>
                                          <p:spTgt spid="24"/>
                                        </p:tgtEl>
                                      </p:cBhvr>
                                    </p:animEffect>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25"/>
                                        </p:tgtEl>
                                        <p:attrNameLst>
                                          <p:attrName>style.visibility</p:attrName>
                                        </p:attrNameLst>
                                      </p:cBhvr>
                                      <p:to>
                                        <p:strVal val="visible"/>
                                      </p:to>
                                    </p:set>
                                    <p:anim calcmode="lin" valueType="num">
                                      <p:cBhvr additive="base">
                                        <p:cTn id="38" dur="500" fill="hold"/>
                                        <p:tgtEl>
                                          <p:spTgt spid="25"/>
                                        </p:tgtEl>
                                        <p:attrNameLst>
                                          <p:attrName>ppt_x</p:attrName>
                                        </p:attrNameLst>
                                      </p:cBhvr>
                                      <p:tavLst>
                                        <p:tav tm="0">
                                          <p:val>
                                            <p:strVal val="#ppt_x"/>
                                          </p:val>
                                        </p:tav>
                                        <p:tav tm="100000">
                                          <p:val>
                                            <p:strVal val="#ppt_x"/>
                                          </p:val>
                                        </p:tav>
                                      </p:tavLst>
                                    </p:anim>
                                    <p:anim calcmode="lin" valueType="num">
                                      <p:cBhvr additive="base">
                                        <p:cTn id="39"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grpId="0" nodeType="clickEffect">
                                  <p:stCondLst>
                                    <p:cond delay="0"/>
                                  </p:stCondLst>
                                  <p:childTnLst>
                                    <p:set>
                                      <p:cBhvr>
                                        <p:cTn id="43" dur="1" fill="hold">
                                          <p:stCondLst>
                                            <p:cond delay="0"/>
                                          </p:stCondLst>
                                        </p:cTn>
                                        <p:tgtEl>
                                          <p:spTgt spid="26"/>
                                        </p:tgtEl>
                                        <p:attrNameLst>
                                          <p:attrName>style.visibility</p:attrName>
                                        </p:attrNameLst>
                                      </p:cBhvr>
                                      <p:to>
                                        <p:strVal val="visible"/>
                                      </p:to>
                                    </p:set>
                                    <p:anim calcmode="lin" valueType="num">
                                      <p:cBhvr additive="base">
                                        <p:cTn id="44" dur="500" fill="hold"/>
                                        <p:tgtEl>
                                          <p:spTgt spid="26"/>
                                        </p:tgtEl>
                                        <p:attrNameLst>
                                          <p:attrName>ppt_x</p:attrName>
                                        </p:attrNameLst>
                                      </p:cBhvr>
                                      <p:tavLst>
                                        <p:tav tm="0">
                                          <p:val>
                                            <p:strVal val="#ppt_x"/>
                                          </p:val>
                                        </p:tav>
                                        <p:tav tm="100000">
                                          <p:val>
                                            <p:strVal val="#ppt_x"/>
                                          </p:val>
                                        </p:tav>
                                      </p:tavLst>
                                    </p:anim>
                                    <p:anim calcmode="lin" valueType="num">
                                      <p:cBhvr additive="base">
                                        <p:cTn id="45"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grpId="0" nodeType="clickEffect">
                                  <p:stCondLst>
                                    <p:cond delay="0"/>
                                  </p:stCondLst>
                                  <p:childTnLst>
                                    <p:set>
                                      <p:cBhvr>
                                        <p:cTn id="49" dur="1" fill="hold">
                                          <p:stCondLst>
                                            <p:cond delay="0"/>
                                          </p:stCondLst>
                                        </p:cTn>
                                        <p:tgtEl>
                                          <p:spTgt spid="27"/>
                                        </p:tgtEl>
                                        <p:attrNameLst>
                                          <p:attrName>style.visibility</p:attrName>
                                        </p:attrNameLst>
                                      </p:cBhvr>
                                      <p:to>
                                        <p:strVal val="visible"/>
                                      </p:to>
                                    </p:set>
                                    <p:anim calcmode="lin" valueType="num">
                                      <p:cBhvr additive="base">
                                        <p:cTn id="50" dur="500" fill="hold"/>
                                        <p:tgtEl>
                                          <p:spTgt spid="27"/>
                                        </p:tgtEl>
                                        <p:attrNameLst>
                                          <p:attrName>ppt_x</p:attrName>
                                        </p:attrNameLst>
                                      </p:cBhvr>
                                      <p:tavLst>
                                        <p:tav tm="0">
                                          <p:val>
                                            <p:strVal val="#ppt_x"/>
                                          </p:val>
                                        </p:tav>
                                        <p:tav tm="100000">
                                          <p:val>
                                            <p:strVal val="#ppt_x"/>
                                          </p:val>
                                        </p:tav>
                                      </p:tavLst>
                                    </p:anim>
                                    <p:anim calcmode="lin" valueType="num">
                                      <p:cBhvr additive="base">
                                        <p:cTn id="51"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2" presetClass="entr" presetSubtype="4" fill="hold" grpId="0" nodeType="clickEffect">
                                  <p:stCondLst>
                                    <p:cond delay="0"/>
                                  </p:stCondLst>
                                  <p:childTnLst>
                                    <p:set>
                                      <p:cBhvr>
                                        <p:cTn id="55" dur="1" fill="hold">
                                          <p:stCondLst>
                                            <p:cond delay="0"/>
                                          </p:stCondLst>
                                        </p:cTn>
                                        <p:tgtEl>
                                          <p:spTgt spid="28"/>
                                        </p:tgtEl>
                                        <p:attrNameLst>
                                          <p:attrName>style.visibility</p:attrName>
                                        </p:attrNameLst>
                                      </p:cBhvr>
                                      <p:to>
                                        <p:strVal val="visible"/>
                                      </p:to>
                                    </p:set>
                                    <p:anim calcmode="lin" valueType="num">
                                      <p:cBhvr additive="base">
                                        <p:cTn id="56" dur="500" fill="hold"/>
                                        <p:tgtEl>
                                          <p:spTgt spid="28"/>
                                        </p:tgtEl>
                                        <p:attrNameLst>
                                          <p:attrName>ppt_x</p:attrName>
                                        </p:attrNameLst>
                                      </p:cBhvr>
                                      <p:tavLst>
                                        <p:tav tm="0">
                                          <p:val>
                                            <p:strVal val="#ppt_x"/>
                                          </p:val>
                                        </p:tav>
                                        <p:tav tm="100000">
                                          <p:val>
                                            <p:strVal val="#ppt_x"/>
                                          </p:val>
                                        </p:tav>
                                      </p:tavLst>
                                    </p:anim>
                                    <p:anim calcmode="lin" valueType="num">
                                      <p:cBhvr additive="base">
                                        <p:cTn id="57"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1" grpId="0"/>
      <p:bldP spid="22" grpId="0"/>
      <p:bldP spid="23" grpId="0"/>
      <p:bldP spid="19" grpId="0"/>
      <p:bldP spid="24" grpId="0"/>
      <p:bldP spid="25" grpId="0"/>
      <p:bldP spid="26" grpId="0"/>
      <p:bldP spid="27" grpId="0"/>
      <p:bldP spid="2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4617134" y="149573"/>
            <a:ext cx="7013458" cy="1117345"/>
            <a:chOff x="4539228" y="210532"/>
            <a:chExt cx="6895119" cy="1117345"/>
          </a:xfrm>
        </p:grpSpPr>
        <p:grpSp>
          <p:nvGrpSpPr>
            <p:cNvPr id="15" name="Group 14"/>
            <p:cNvGrpSpPr/>
            <p:nvPr/>
          </p:nvGrpSpPr>
          <p:grpSpPr>
            <a:xfrm>
              <a:off x="4539228" y="210532"/>
              <a:ext cx="6895119" cy="1117345"/>
              <a:chOff x="4539228" y="210532"/>
              <a:chExt cx="6895119" cy="1117345"/>
            </a:xfrm>
          </p:grpSpPr>
          <p:sp>
            <p:nvSpPr>
              <p:cNvPr id="17" name="TextBox 16"/>
              <p:cNvSpPr txBox="1"/>
              <p:nvPr/>
            </p:nvSpPr>
            <p:spPr>
              <a:xfrm>
                <a:off x="4539228" y="210532"/>
                <a:ext cx="6895119" cy="646331"/>
              </a:xfrm>
              <a:prstGeom prst="rect">
                <a:avLst/>
              </a:prstGeom>
              <a:noFill/>
            </p:spPr>
            <p:txBody>
              <a:bodyPr wrap="none" rtlCol="0">
                <a:spAutoFit/>
              </a:bodyPr>
              <a:lstStyle/>
              <a:p>
                <a:r>
                  <a:rPr lang="en-US" sz="3600" smtClean="0">
                    <a:solidFill>
                      <a:srgbClr val="0000CC"/>
                    </a:solidFill>
                    <a:latin typeface="Times New Roman" pitchFamily="18" charset="0"/>
                    <a:cs typeface="Times New Roman" pitchFamily="18" charset="0"/>
                  </a:rPr>
                  <a:t>Thứ……ngày…..tháng…..năm…….</a:t>
                </a:r>
                <a:endParaRPr lang="en-US" sz="3600">
                  <a:solidFill>
                    <a:srgbClr val="0000CC"/>
                  </a:solidFill>
                  <a:latin typeface="Times New Roman" pitchFamily="18" charset="0"/>
                  <a:cs typeface="Times New Roman" pitchFamily="18" charset="0"/>
                </a:endParaRPr>
              </a:p>
            </p:txBody>
          </p:sp>
          <p:sp>
            <p:nvSpPr>
              <p:cNvPr id="18" name="TextBox 17"/>
              <p:cNvSpPr txBox="1"/>
              <p:nvPr/>
            </p:nvSpPr>
            <p:spPr>
              <a:xfrm>
                <a:off x="6651116" y="743102"/>
                <a:ext cx="2564962" cy="584775"/>
              </a:xfrm>
              <a:prstGeom prst="rect">
                <a:avLst/>
              </a:prstGeom>
              <a:noFill/>
            </p:spPr>
            <p:txBody>
              <a:bodyPr wrap="none" rtlCol="0">
                <a:spAutoFit/>
              </a:bodyPr>
              <a:lstStyle/>
              <a:p>
                <a:r>
                  <a:rPr lang="en-US" sz="3200" b="1" smtClean="0">
                    <a:solidFill>
                      <a:srgbClr val="FF0066"/>
                    </a:solidFill>
                    <a:latin typeface="Times New Roman" pitchFamily="18" charset="0"/>
                    <a:cs typeface="Times New Roman" pitchFamily="18" charset="0"/>
                  </a:rPr>
                  <a:t>TIẾNG VIỆT</a:t>
                </a:r>
                <a:endParaRPr lang="en-US" sz="3200" b="1">
                  <a:solidFill>
                    <a:srgbClr val="FF0066"/>
                  </a:solidFill>
                  <a:latin typeface="Times New Roman" pitchFamily="18" charset="0"/>
                  <a:cs typeface="Times New Roman" pitchFamily="18" charset="0"/>
                </a:endParaRPr>
              </a:p>
            </p:txBody>
          </p:sp>
        </p:grpSp>
        <p:cxnSp>
          <p:nvCxnSpPr>
            <p:cNvPr id="16" name="Straight Connector 15"/>
            <p:cNvCxnSpPr/>
            <p:nvPr/>
          </p:nvCxnSpPr>
          <p:spPr>
            <a:xfrm>
              <a:off x="6826235" y="1288554"/>
              <a:ext cx="219456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grpSp>
        <p:nvGrpSpPr>
          <p:cNvPr id="27" name="Group 26"/>
          <p:cNvGrpSpPr/>
          <p:nvPr/>
        </p:nvGrpSpPr>
        <p:grpSpPr>
          <a:xfrm>
            <a:off x="1718225" y="1891336"/>
            <a:ext cx="2319747" cy="699983"/>
            <a:chOff x="1259767" y="1442589"/>
            <a:chExt cx="2319747" cy="699983"/>
          </a:xfrm>
        </p:grpSpPr>
        <p:sp>
          <p:nvSpPr>
            <p:cNvPr id="28" name="Rectangle 27"/>
            <p:cNvSpPr/>
            <p:nvPr/>
          </p:nvSpPr>
          <p:spPr>
            <a:xfrm>
              <a:off x="1259767" y="1442589"/>
              <a:ext cx="2319747" cy="654607"/>
            </a:xfrm>
            <a:prstGeom prst="rect">
              <a:avLst/>
            </a:prstGeom>
            <a:noFill/>
          </p:spPr>
          <p:txBody>
            <a:bodyPr wrap="none" lIns="69156" tIns="34578" rIns="69156" bIns="34578">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3800" b="1" smtClean="0">
                  <a:ln w="11430"/>
                  <a:solidFill>
                    <a:srgbClr val="0000FF"/>
                  </a:solidFill>
                  <a:latin typeface="Times New Roman" pitchFamily="18" charset="0"/>
                  <a:cs typeface="Times New Roman" pitchFamily="18" charset="0"/>
                </a:rPr>
                <a:t>Luyện đọc</a:t>
              </a:r>
              <a:endParaRPr lang="en-US" sz="3800" b="1">
                <a:ln w="11430"/>
                <a:solidFill>
                  <a:srgbClr val="0000FF"/>
                </a:solidFill>
                <a:latin typeface="Times New Roman" pitchFamily="18" charset="0"/>
                <a:cs typeface="Times New Roman" pitchFamily="18" charset="0"/>
              </a:endParaRPr>
            </a:p>
          </p:txBody>
        </p:sp>
        <p:cxnSp>
          <p:nvCxnSpPr>
            <p:cNvPr id="29" name="Straight Connector 28"/>
            <p:cNvCxnSpPr/>
            <p:nvPr/>
          </p:nvCxnSpPr>
          <p:spPr>
            <a:xfrm>
              <a:off x="1338517" y="2142572"/>
              <a:ext cx="220980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grpSp>
        <p:nvGrpSpPr>
          <p:cNvPr id="30" name="Group 29"/>
          <p:cNvGrpSpPr/>
          <p:nvPr/>
        </p:nvGrpSpPr>
        <p:grpSpPr>
          <a:xfrm>
            <a:off x="8753147" y="1907107"/>
            <a:ext cx="2877445" cy="685384"/>
            <a:chOff x="1024127" y="1442589"/>
            <a:chExt cx="2877445" cy="685384"/>
          </a:xfrm>
        </p:grpSpPr>
        <p:sp>
          <p:nvSpPr>
            <p:cNvPr id="31" name="Rectangle 30"/>
            <p:cNvSpPr/>
            <p:nvPr/>
          </p:nvSpPr>
          <p:spPr>
            <a:xfrm>
              <a:off x="1024127" y="1442589"/>
              <a:ext cx="2791030" cy="654607"/>
            </a:xfrm>
            <a:prstGeom prst="rect">
              <a:avLst/>
            </a:prstGeom>
            <a:noFill/>
          </p:spPr>
          <p:txBody>
            <a:bodyPr wrap="none" lIns="69156" tIns="34578" rIns="69156" bIns="34578">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3800" b="1" smtClean="0">
                  <a:ln w="11430"/>
                  <a:solidFill>
                    <a:srgbClr val="0000FF"/>
                  </a:solidFill>
                  <a:latin typeface="Times New Roman" pitchFamily="18" charset="0"/>
                  <a:cs typeface="Times New Roman" pitchFamily="18" charset="0"/>
                </a:rPr>
                <a:t>Tìm hiểu bài</a:t>
              </a:r>
              <a:endParaRPr lang="en-US" sz="3800" b="1">
                <a:ln w="11430"/>
                <a:solidFill>
                  <a:srgbClr val="0000FF"/>
                </a:solidFill>
                <a:latin typeface="Times New Roman" pitchFamily="18" charset="0"/>
                <a:cs typeface="Times New Roman" pitchFamily="18" charset="0"/>
              </a:endParaRPr>
            </a:p>
          </p:txBody>
        </p:sp>
        <p:cxnSp>
          <p:nvCxnSpPr>
            <p:cNvPr id="32" name="Straight Connector 31"/>
            <p:cNvCxnSpPr/>
            <p:nvPr/>
          </p:nvCxnSpPr>
          <p:spPr>
            <a:xfrm>
              <a:off x="1095099" y="2127973"/>
              <a:ext cx="2806473"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42" name="Rectangle 41"/>
          <p:cNvSpPr/>
          <p:nvPr/>
        </p:nvSpPr>
        <p:spPr>
          <a:xfrm>
            <a:off x="5600701" y="2743200"/>
            <a:ext cx="10233818" cy="1200329"/>
          </a:xfrm>
          <a:prstGeom prst="rect">
            <a:avLst/>
          </a:prstGeom>
        </p:spPr>
        <p:txBody>
          <a:bodyPr wrap="square">
            <a:spAutoFit/>
          </a:bodyPr>
          <a:lstStyle/>
          <a:p>
            <a:pPr algn="just"/>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Câu</a:t>
            </a:r>
            <a:r>
              <a:rPr lang="en-US" sz="3600" b="1" dirty="0" smtClean="0">
                <a:solidFill>
                  <a:srgbClr val="FF0000"/>
                </a:solidFill>
                <a:latin typeface="Times New Roman" pitchFamily="18" charset="0"/>
                <a:cs typeface="Times New Roman" pitchFamily="18" charset="0"/>
              </a:rPr>
              <a:t> </a:t>
            </a:r>
            <a:r>
              <a:rPr lang="en-US" sz="3600" b="1" dirty="0">
                <a:solidFill>
                  <a:srgbClr val="FF0000"/>
                </a:solidFill>
                <a:latin typeface="Times New Roman" pitchFamily="18" charset="0"/>
                <a:cs typeface="Times New Roman" pitchFamily="18" charset="0"/>
              </a:rPr>
              <a:t>1: </a:t>
            </a:r>
            <a:r>
              <a:rPr lang="en-US" sz="3600" b="1" dirty="0" err="1" smtClean="0">
                <a:solidFill>
                  <a:srgbClr val="FF0000"/>
                </a:solidFill>
                <a:latin typeface="Times New Roman" pitchFamily="18" charset="0"/>
                <a:cs typeface="Times New Roman" pitchFamily="18" charset="0"/>
              </a:rPr>
              <a:t>Vào</a:t>
            </a:r>
            <a:r>
              <a:rPr lang="en-US" sz="3600" b="1" dirty="0" smtClean="0">
                <a:solidFill>
                  <a:srgbClr val="FF0000"/>
                </a:solidFill>
                <a:latin typeface="Times New Roman" pitchFamily="18" charset="0"/>
                <a:cs typeface="Times New Roman" pitchFamily="18" charset="0"/>
              </a:rPr>
              <a:t> sang </a:t>
            </a:r>
            <a:r>
              <a:rPr lang="en-US" sz="3600" b="1" dirty="0" err="1" smtClean="0">
                <a:solidFill>
                  <a:srgbClr val="FF0000"/>
                </a:solidFill>
                <a:latin typeface="Times New Roman" pitchFamily="18" charset="0"/>
                <a:cs typeface="Times New Roman" pitchFamily="18" charset="0"/>
              </a:rPr>
              <a:t>sớm</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chuyện</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gì</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xảy</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ra</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khiến</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cào</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cào</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nhái</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bén</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chuồn</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chuồn</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chú</a:t>
            </a:r>
            <a:r>
              <a:rPr lang="en-US" sz="3600" b="1" dirty="0" smtClean="0">
                <a:solidFill>
                  <a:srgbClr val="FF0000"/>
                </a:solidFill>
                <a:latin typeface="Times New Roman" pitchFamily="18" charset="0"/>
                <a:cs typeface="Times New Roman" pitchFamily="18" charset="0"/>
              </a:rPr>
              <a:t> ý?</a:t>
            </a:r>
            <a:endParaRPr lang="en-US" sz="3600" b="1" dirty="0">
              <a:solidFill>
                <a:srgbClr val="FF0000"/>
              </a:solidFill>
              <a:latin typeface="Times New Roman" pitchFamily="18" charset="0"/>
              <a:cs typeface="Times New Roman" pitchFamily="18" charset="0"/>
            </a:endParaRPr>
          </a:p>
        </p:txBody>
      </p:sp>
      <p:sp>
        <p:nvSpPr>
          <p:cNvPr id="12" name="Rectangle 11"/>
          <p:cNvSpPr/>
          <p:nvPr/>
        </p:nvSpPr>
        <p:spPr>
          <a:xfrm>
            <a:off x="5532914" y="3881183"/>
            <a:ext cx="10149205" cy="2308324"/>
          </a:xfrm>
          <a:prstGeom prst="rect">
            <a:avLst/>
          </a:prstGeom>
        </p:spPr>
        <p:txBody>
          <a:bodyPr wrap="square">
            <a:spAutoFit/>
          </a:bodyPr>
          <a:lstStyle/>
          <a:p>
            <a:pPr algn="just"/>
            <a:r>
              <a:rPr lang="nl-NL" sz="3600" b="1" dirty="0" smtClean="0">
                <a:solidFill>
                  <a:srgbClr val="0000CC"/>
                </a:solidFill>
                <a:latin typeface="Times New Roman" pitchFamily="18" charset="0"/>
                <a:cs typeface="Times New Roman" pitchFamily="18" charset="0"/>
              </a:rPr>
              <a:t>    + </a:t>
            </a:r>
            <a:r>
              <a:rPr lang="nl-NL" sz="3600" b="1" dirty="0">
                <a:solidFill>
                  <a:srgbClr val="0000CC"/>
                </a:solidFill>
                <a:latin typeface="Times New Roman" panose="02020603050405020304" pitchFamily="18" charset="0"/>
                <a:cs typeface="Times New Roman" panose="02020603050405020304" pitchFamily="18" charset="0"/>
              </a:rPr>
              <a:t>Vào sáng sớm, một âm thanh vang lên từ đâu không rõ khiến cào cào, nhái bén, chuồn chuồn chú ý.</a:t>
            </a:r>
            <a:endParaRPr lang="en-US" sz="3600" b="1" dirty="0">
              <a:solidFill>
                <a:srgbClr val="0000CC"/>
              </a:solidFill>
              <a:latin typeface="Times New Roman" panose="02020603050405020304" pitchFamily="18" charset="0"/>
              <a:cs typeface="Times New Roman" panose="02020603050405020304" pitchFamily="18" charset="0"/>
            </a:endParaRPr>
          </a:p>
          <a:p>
            <a:pPr algn="just"/>
            <a:r>
              <a:rPr lang="nl-NL" sz="3600" b="1" dirty="0" smtClean="0">
                <a:solidFill>
                  <a:srgbClr val="0000CC"/>
                </a:solidFill>
                <a:latin typeface="Times New Roman" panose="02020603050405020304" pitchFamily="18" charset="0"/>
                <a:cs typeface="Times New Roman" panose="02020603050405020304" pitchFamily="18" charset="0"/>
              </a:rPr>
              <a:t> </a:t>
            </a:r>
            <a:endParaRPr lang="en-US" sz="3600" dirty="0">
              <a:solidFill>
                <a:srgbClr val="0000FF"/>
              </a:solidFill>
              <a:latin typeface="Times New Roman" panose="02020603050405020304" pitchFamily="18" charset="0"/>
              <a:cs typeface="Times New Roman" panose="02020603050405020304" pitchFamily="18" charset="0"/>
            </a:endParaRPr>
          </a:p>
        </p:txBody>
      </p:sp>
      <p:sp>
        <p:nvSpPr>
          <p:cNvPr id="25" name="Text Box 14"/>
          <p:cNvSpPr txBox="1">
            <a:spLocks noChangeArrowheads="1"/>
          </p:cNvSpPr>
          <p:nvPr/>
        </p:nvSpPr>
        <p:spPr bwMode="auto">
          <a:xfrm>
            <a:off x="5090319" y="1266918"/>
            <a:ext cx="7162800" cy="637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3200" b="1" dirty="0" err="1" smtClean="0">
                <a:solidFill>
                  <a:srgbClr val="0000CC"/>
                </a:solidFill>
                <a:effectLst>
                  <a:outerShdw blurRad="38100" dist="38100" dir="2700000" algn="tl">
                    <a:srgbClr val="000000">
                      <a:alpha val="43137"/>
                    </a:srgbClr>
                  </a:outerShdw>
                </a:effectLst>
                <a:latin typeface="Times New Roman" pitchFamily="18" charset="0"/>
              </a:rPr>
              <a:t>Bài</a:t>
            </a:r>
            <a:r>
              <a:rPr lang="en-US" sz="3200" b="1" dirty="0" smtClean="0">
                <a:solidFill>
                  <a:srgbClr val="0000CC"/>
                </a:solidFill>
                <a:effectLst>
                  <a:outerShdw blurRad="38100" dist="38100" dir="2700000" algn="tl">
                    <a:srgbClr val="000000">
                      <a:alpha val="43137"/>
                    </a:srgbClr>
                  </a:outerShdw>
                </a:effectLst>
                <a:latin typeface="Times New Roman" pitchFamily="18" charset="0"/>
              </a:rPr>
              <a:t> 29: NGÔI NHÀ TRONG CỎ</a:t>
            </a:r>
          </a:p>
        </p:txBody>
      </p:sp>
      <p:sp>
        <p:nvSpPr>
          <p:cNvPr id="40" name="Rectangle 39"/>
          <p:cNvSpPr/>
          <p:nvPr/>
        </p:nvSpPr>
        <p:spPr>
          <a:xfrm>
            <a:off x="5532914" y="5943600"/>
            <a:ext cx="10233818" cy="646331"/>
          </a:xfrm>
          <a:prstGeom prst="rect">
            <a:avLst/>
          </a:prstGeom>
        </p:spPr>
        <p:txBody>
          <a:bodyPr wrap="square">
            <a:spAutoFit/>
          </a:bodyPr>
          <a:lstStyle/>
          <a:p>
            <a:pPr algn="just"/>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Câu</a:t>
            </a:r>
            <a:r>
              <a:rPr lang="en-US" sz="3600" b="1" dirty="0" smtClean="0">
                <a:solidFill>
                  <a:srgbClr val="FF0000"/>
                </a:solidFill>
                <a:latin typeface="Times New Roman" pitchFamily="18" charset="0"/>
                <a:cs typeface="Times New Roman" pitchFamily="18" charset="0"/>
              </a:rPr>
              <a:t> 2: </a:t>
            </a:r>
            <a:r>
              <a:rPr lang="en-US" sz="3600" b="1" dirty="0" err="1" smtClean="0">
                <a:solidFill>
                  <a:srgbClr val="FF0000"/>
                </a:solidFill>
                <a:latin typeface="Times New Roman" pitchFamily="18" charset="0"/>
                <a:cs typeface="Times New Roman" pitchFamily="18" charset="0"/>
              </a:rPr>
              <a:t>Các</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bạn</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phát</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hiện</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ra</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điều</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gì</a:t>
            </a:r>
            <a:r>
              <a:rPr lang="en-US" sz="3600" b="1" dirty="0" smtClean="0">
                <a:solidFill>
                  <a:srgbClr val="FF0000"/>
                </a:solidFill>
                <a:latin typeface="Times New Roman" pitchFamily="18" charset="0"/>
                <a:cs typeface="Times New Roman" pitchFamily="18" charset="0"/>
              </a:rPr>
              <a:t>?</a:t>
            </a:r>
            <a:endParaRPr lang="en-US" sz="3600" b="1" dirty="0">
              <a:solidFill>
                <a:srgbClr val="FF0000"/>
              </a:solidFill>
              <a:latin typeface="Times New Roman" pitchFamily="18" charset="0"/>
              <a:cs typeface="Times New Roman" pitchFamily="18" charset="0"/>
            </a:endParaRPr>
          </a:p>
        </p:txBody>
      </p:sp>
      <p:sp>
        <p:nvSpPr>
          <p:cNvPr id="41" name="Rectangle 40"/>
          <p:cNvSpPr/>
          <p:nvPr/>
        </p:nvSpPr>
        <p:spPr>
          <a:xfrm>
            <a:off x="5646896" y="6781524"/>
            <a:ext cx="10210801" cy="1200329"/>
          </a:xfrm>
          <a:prstGeom prst="rect">
            <a:avLst/>
          </a:prstGeom>
        </p:spPr>
        <p:txBody>
          <a:bodyPr wrap="square">
            <a:spAutoFit/>
          </a:bodyPr>
          <a:lstStyle/>
          <a:p>
            <a:pPr algn="just"/>
            <a:r>
              <a:rPr lang="nl-NL" sz="3600" b="1" dirty="0" smtClean="0">
                <a:solidFill>
                  <a:srgbClr val="0000CC"/>
                </a:solidFill>
                <a:latin typeface="Times New Roman" pitchFamily="18" charset="0"/>
                <a:cs typeface="Times New Roman" pitchFamily="18" charset="0"/>
              </a:rPr>
              <a:t>  +Các bạn phát hiện ra dế than vừa xây nhà vừa hát.</a:t>
            </a:r>
            <a:endParaRPr lang="en-US" sz="3600" b="1" dirty="0">
              <a:solidFill>
                <a:srgbClr val="0000CC"/>
              </a:solidFill>
              <a:latin typeface="Times New Roman" pitchFamily="18" charset="0"/>
              <a:cs typeface="Times New Roman" pitchFamily="18" charset="0"/>
            </a:endParaRPr>
          </a:p>
        </p:txBody>
      </p:sp>
      <p:cxnSp>
        <p:nvCxnSpPr>
          <p:cNvPr id="33" name="Straight Connector 32"/>
          <p:cNvCxnSpPr/>
          <p:nvPr/>
        </p:nvCxnSpPr>
        <p:spPr>
          <a:xfrm>
            <a:off x="5448300" y="2667000"/>
            <a:ext cx="0" cy="5029200"/>
          </a:xfrm>
          <a:prstGeom prst="line">
            <a:avLst/>
          </a:prstGeom>
          <a:ln>
            <a:solidFill>
              <a:srgbClr val="0000CC"/>
            </a:solidFill>
          </a:ln>
        </p:spPr>
        <p:style>
          <a:lnRef idx="2">
            <a:schemeClr val="dk1"/>
          </a:lnRef>
          <a:fillRef idx="0">
            <a:schemeClr val="dk1"/>
          </a:fillRef>
          <a:effectRef idx="1">
            <a:schemeClr val="dk1"/>
          </a:effectRef>
          <a:fontRef idx="minor">
            <a:schemeClr val="tx1"/>
          </a:fontRef>
        </p:style>
      </p:cxnSp>
      <p:sp>
        <p:nvSpPr>
          <p:cNvPr id="34" name="Rectangle 33"/>
          <p:cNvSpPr/>
          <p:nvPr/>
        </p:nvSpPr>
        <p:spPr>
          <a:xfrm>
            <a:off x="556080" y="2590852"/>
            <a:ext cx="2511476" cy="646331"/>
          </a:xfrm>
          <a:prstGeom prst="rect">
            <a:avLst/>
          </a:prstGeom>
        </p:spPr>
        <p:txBody>
          <a:bodyPr wrap="square">
            <a:spAutoFit/>
          </a:bodyPr>
          <a:lstStyle/>
          <a:p>
            <a:pPr algn="just"/>
            <a:r>
              <a:rPr lang="en-US" sz="3600" b="1" i="1" dirty="0" err="1" smtClean="0">
                <a:solidFill>
                  <a:srgbClr val="0000CC"/>
                </a:solidFill>
                <a:latin typeface="Times New Roman" pitchFamily="18" charset="0"/>
                <a:cs typeface="Times New Roman" pitchFamily="18" charset="0"/>
              </a:rPr>
              <a:t>nhảy</a:t>
            </a:r>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FF0000"/>
                </a:solidFill>
                <a:latin typeface="Times New Roman" pitchFamily="18" charset="0"/>
                <a:cs typeface="Times New Roman" pitchFamily="18" charset="0"/>
              </a:rPr>
              <a:t>x</a:t>
            </a:r>
            <a:r>
              <a:rPr lang="en-US" sz="3600" b="1" i="1" dirty="0" err="1" smtClean="0">
                <a:solidFill>
                  <a:srgbClr val="0000CC"/>
                </a:solidFill>
                <a:latin typeface="Times New Roman" pitchFamily="18" charset="0"/>
                <a:cs typeface="Times New Roman" pitchFamily="18" charset="0"/>
              </a:rPr>
              <a:t>a</a:t>
            </a:r>
            <a:r>
              <a:rPr lang="en-US" sz="3600" b="1" i="1" dirty="0" smtClean="0">
                <a:solidFill>
                  <a:srgbClr val="0000CC"/>
                </a:solidFill>
                <a:latin typeface="Times New Roman" pitchFamily="18" charset="0"/>
                <a:cs typeface="Times New Roman" pitchFamily="18" charset="0"/>
              </a:rPr>
              <a:t>, </a:t>
            </a:r>
            <a:endParaRPr lang="en-US" sz="3600" b="1" dirty="0">
              <a:solidFill>
                <a:srgbClr val="0000CC"/>
              </a:solidFill>
              <a:latin typeface="Times New Roman" pitchFamily="18" charset="0"/>
              <a:cs typeface="Times New Roman" pitchFamily="18" charset="0"/>
            </a:endParaRPr>
          </a:p>
        </p:txBody>
      </p:sp>
      <p:sp>
        <p:nvSpPr>
          <p:cNvPr id="35" name="Rectangle 34"/>
          <p:cNvSpPr/>
          <p:nvPr/>
        </p:nvSpPr>
        <p:spPr>
          <a:xfrm>
            <a:off x="2881201" y="2636696"/>
            <a:ext cx="2044149" cy="646331"/>
          </a:xfrm>
          <a:prstGeom prst="rect">
            <a:avLst/>
          </a:prstGeom>
        </p:spPr>
        <p:txBody>
          <a:bodyPr wrap="none">
            <a:spAutoFit/>
          </a:bodyPr>
          <a:lstStyle/>
          <a:p>
            <a:pPr algn="just"/>
            <a:r>
              <a:rPr lang="en-US" sz="3600" b="1" i="1" dirty="0" err="1" smtClean="0">
                <a:solidFill>
                  <a:srgbClr val="FF0000"/>
                </a:solidFill>
                <a:latin typeface="Times New Roman" pitchFamily="18" charset="0"/>
                <a:cs typeface="Times New Roman" pitchFamily="18" charset="0"/>
              </a:rPr>
              <a:t>v</a:t>
            </a:r>
            <a:r>
              <a:rPr lang="en-US" sz="3600" b="1" i="1" dirty="0" err="1" smtClean="0">
                <a:solidFill>
                  <a:srgbClr val="0000CC"/>
                </a:solidFill>
                <a:latin typeface="Times New Roman" pitchFamily="18" charset="0"/>
                <a:cs typeface="Times New Roman" pitchFamily="18" charset="0"/>
              </a:rPr>
              <a:t>ang</a:t>
            </a:r>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FF0000"/>
                </a:solidFill>
                <a:latin typeface="Times New Roman" pitchFamily="18" charset="0"/>
                <a:cs typeface="Times New Roman" pitchFamily="18" charset="0"/>
              </a:rPr>
              <a:t>l</a:t>
            </a:r>
            <a:r>
              <a:rPr lang="en-US" sz="3600" b="1" i="1" dirty="0" err="1" smtClean="0">
                <a:solidFill>
                  <a:srgbClr val="0000CC"/>
                </a:solidFill>
                <a:latin typeface="Times New Roman" pitchFamily="18" charset="0"/>
                <a:cs typeface="Times New Roman" pitchFamily="18" charset="0"/>
              </a:rPr>
              <a:t>ên</a:t>
            </a:r>
            <a:r>
              <a:rPr lang="en-US" sz="3600" b="1" i="1" dirty="0" smtClean="0">
                <a:solidFill>
                  <a:srgbClr val="0000CC"/>
                </a:solidFill>
                <a:latin typeface="Times New Roman" pitchFamily="18" charset="0"/>
                <a:cs typeface="Times New Roman" pitchFamily="18" charset="0"/>
              </a:rPr>
              <a:t>, </a:t>
            </a:r>
            <a:endParaRPr lang="en-US" sz="3600" b="1" dirty="0">
              <a:solidFill>
                <a:srgbClr val="0000CC"/>
              </a:solidFill>
              <a:latin typeface="Times New Roman" pitchFamily="18" charset="0"/>
              <a:cs typeface="Times New Roman" pitchFamily="18" charset="0"/>
            </a:endParaRPr>
          </a:p>
        </p:txBody>
      </p:sp>
      <p:sp>
        <p:nvSpPr>
          <p:cNvPr id="36" name="Rectangle 35"/>
          <p:cNvSpPr/>
          <p:nvPr/>
        </p:nvSpPr>
        <p:spPr>
          <a:xfrm>
            <a:off x="450383" y="3178648"/>
            <a:ext cx="2391109" cy="646331"/>
          </a:xfrm>
          <a:prstGeom prst="rect">
            <a:avLst/>
          </a:prstGeom>
        </p:spPr>
        <p:txBody>
          <a:bodyPr wrap="square">
            <a:spAutoFit/>
          </a:bodyPr>
          <a:lstStyle/>
          <a:p>
            <a:pPr algn="just"/>
            <a:r>
              <a:rPr lang="en-US" sz="3600" b="1" i="1" dirty="0" err="1">
                <a:solidFill>
                  <a:srgbClr val="FF0000"/>
                </a:solidFill>
                <a:latin typeface="Times New Roman" pitchFamily="18" charset="0"/>
                <a:cs typeface="Times New Roman" pitchFamily="18" charset="0"/>
              </a:rPr>
              <a:t>r</a:t>
            </a:r>
            <a:r>
              <a:rPr lang="en-US" sz="3600" b="1" i="1" dirty="0" err="1" smtClean="0">
                <a:solidFill>
                  <a:srgbClr val="0000CC"/>
                </a:solidFill>
                <a:latin typeface="Times New Roman" pitchFamily="18" charset="0"/>
                <a:cs typeface="Times New Roman" pitchFamily="18" charset="0"/>
              </a:rPr>
              <a:t>ủ</a:t>
            </a:r>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0000CC"/>
                </a:solidFill>
                <a:latin typeface="Times New Roman" pitchFamily="18" charset="0"/>
                <a:cs typeface="Times New Roman" pitchFamily="18" charset="0"/>
              </a:rPr>
              <a:t>nhau</a:t>
            </a:r>
            <a:r>
              <a:rPr lang="en-US" sz="3600" b="1" i="1" dirty="0" smtClean="0">
                <a:solidFill>
                  <a:srgbClr val="0000CC"/>
                </a:solidFill>
                <a:latin typeface="Times New Roman" pitchFamily="18" charset="0"/>
                <a:cs typeface="Times New Roman" pitchFamily="18" charset="0"/>
              </a:rPr>
              <a:t>, </a:t>
            </a:r>
            <a:endParaRPr lang="en-US" sz="3600" b="1" dirty="0">
              <a:solidFill>
                <a:srgbClr val="0000CC"/>
              </a:solidFill>
              <a:latin typeface="Times New Roman" pitchFamily="18" charset="0"/>
              <a:cs typeface="Times New Roman" pitchFamily="18" charset="0"/>
            </a:endParaRPr>
          </a:p>
        </p:txBody>
      </p:sp>
      <p:sp>
        <p:nvSpPr>
          <p:cNvPr id="37" name="Rectangle 36"/>
          <p:cNvSpPr/>
          <p:nvPr/>
        </p:nvSpPr>
        <p:spPr>
          <a:xfrm>
            <a:off x="358933" y="4406705"/>
            <a:ext cx="5036186" cy="2862322"/>
          </a:xfrm>
          <a:prstGeom prst="rect">
            <a:avLst/>
          </a:prstGeom>
        </p:spPr>
        <p:txBody>
          <a:bodyPr wrap="square">
            <a:spAutoFit/>
          </a:bodyPr>
          <a:lstStyle/>
          <a:p>
            <a:pPr algn="just"/>
            <a:r>
              <a:rPr lang="en-US" sz="3600" b="1" smtClean="0">
                <a:solidFill>
                  <a:srgbClr val="0000FF"/>
                </a:solidFill>
                <a:latin typeface="Times New Roman" panose="02020603050405020304" pitchFamily="18" charset="0"/>
                <a:cs typeface="Times New Roman" panose="02020603050405020304" pitchFamily="18" charset="0"/>
              </a:rPr>
              <a:t>Chỉ </a:t>
            </a:r>
            <a:r>
              <a:rPr lang="en-US" sz="3600" b="1" dirty="0" err="1">
                <a:solidFill>
                  <a:srgbClr val="0000FF"/>
                </a:solidFill>
                <a:latin typeface="Times New Roman" panose="02020603050405020304" pitchFamily="18" charset="0"/>
                <a:cs typeface="Times New Roman" panose="02020603050405020304" pitchFamily="18" charset="0"/>
              </a:rPr>
              <a:t>chốc</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lát</a:t>
            </a:r>
            <a:r>
              <a:rPr lang="en-US" sz="3600" b="1" dirty="0">
                <a:solidFill>
                  <a:srgbClr val="0000FF"/>
                </a:solidFill>
                <a:latin typeface="Times New Roman" panose="02020603050405020304" pitchFamily="18" charset="0"/>
                <a:cs typeface="Times New Roman" panose="02020603050405020304" pitchFamily="18" charset="0"/>
              </a:rPr>
              <a:t>,</a:t>
            </a:r>
            <a:r>
              <a:rPr lang="en-US" sz="3600" b="1" dirty="0">
                <a:solidFill>
                  <a:srgbClr val="FF0000"/>
                </a:solidFill>
                <a:latin typeface="Times New Roman" panose="02020603050405020304" pitchFamily="18" charset="0"/>
                <a:cs typeface="Times New Roman" panose="02020603050405020304" pitchFamily="18" charset="0"/>
              </a:rPr>
              <a:t>/</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ngôi</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nhà</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xinh</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xắn</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bằng</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đất</a:t>
            </a:r>
            <a:r>
              <a:rPr lang="en-US" sz="3600" b="1" dirty="0">
                <a:solidFill>
                  <a:srgbClr val="FF0000"/>
                </a:solidFill>
                <a:latin typeface="Times New Roman" panose="02020603050405020304" pitchFamily="18" charset="0"/>
                <a:cs typeface="Times New Roman" panose="02020603050405020304" pitchFamily="18" charset="0"/>
              </a:rPr>
              <a:t>/</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đã</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được</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xây</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xong</a:t>
            </a:r>
            <a:r>
              <a:rPr lang="en-US" sz="3600" b="1" dirty="0">
                <a:solidFill>
                  <a:srgbClr val="FF0000"/>
                </a:solidFill>
                <a:latin typeface="Times New Roman" panose="02020603050405020304" pitchFamily="18" charset="0"/>
                <a:cs typeface="Times New Roman" panose="02020603050405020304" pitchFamily="18" charset="0"/>
              </a:rPr>
              <a:t>/</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dưới</a:t>
            </a:r>
            <a:r>
              <a:rPr lang="en-US" sz="3600" b="1" dirty="0">
                <a:solidFill>
                  <a:srgbClr val="0000FF"/>
                </a:solidFill>
                <a:latin typeface="Times New Roman" panose="02020603050405020304" pitchFamily="18" charset="0"/>
                <a:cs typeface="Times New Roman" panose="02020603050405020304" pitchFamily="18" charset="0"/>
              </a:rPr>
              <a:t> ô </a:t>
            </a:r>
            <a:r>
              <a:rPr lang="en-US" sz="3600" b="1" dirty="0" err="1">
                <a:solidFill>
                  <a:srgbClr val="0000FF"/>
                </a:solidFill>
                <a:latin typeface="Times New Roman" panose="02020603050405020304" pitchFamily="18" charset="0"/>
                <a:cs typeface="Times New Roman" panose="02020603050405020304" pitchFamily="18" charset="0"/>
              </a:rPr>
              <a:t>nấm</a:t>
            </a:r>
            <a:r>
              <a:rPr lang="en-US" sz="3600" b="1" dirty="0">
                <a:solidFill>
                  <a:srgbClr val="FF0000"/>
                </a:solidFill>
                <a:latin typeface="Times New Roman" panose="02020603050405020304" pitchFamily="18" charset="0"/>
                <a:cs typeface="Times New Roman" panose="02020603050405020304" pitchFamily="18" charset="0"/>
              </a:rPr>
              <a:t>/</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giữa</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vùng</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cỏ</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xanh</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err="1">
                <a:solidFill>
                  <a:srgbClr val="0000FF"/>
                </a:solidFill>
                <a:latin typeface="Times New Roman" panose="02020603050405020304" pitchFamily="18" charset="0"/>
                <a:cs typeface="Times New Roman" panose="02020603050405020304" pitchFamily="18" charset="0"/>
              </a:rPr>
              <a:t>tươi</a:t>
            </a:r>
            <a:r>
              <a:rPr lang="en-US" sz="3600" b="1" smtClean="0">
                <a:solidFill>
                  <a:srgbClr val="0000FF"/>
                </a:solidFill>
                <a:latin typeface="Times New Roman" panose="02020603050405020304" pitchFamily="18" charset="0"/>
                <a:cs typeface="Times New Roman" panose="02020603050405020304" pitchFamily="18" charset="0"/>
              </a:rPr>
              <a:t>.</a:t>
            </a:r>
            <a:r>
              <a:rPr lang="en-US" sz="3600" b="1" smtClean="0">
                <a:solidFill>
                  <a:srgbClr val="FF0000"/>
                </a:solidFill>
                <a:latin typeface="Times New Roman" panose="02020603050405020304" pitchFamily="18" charset="0"/>
                <a:cs typeface="Times New Roman" panose="02020603050405020304" pitchFamily="18" charset="0"/>
              </a:rPr>
              <a:t>//</a:t>
            </a:r>
            <a:endParaRPr lang="en-US" sz="3600" b="1" dirty="0">
              <a:solidFill>
                <a:srgbClr val="FF0000"/>
              </a:solidFill>
              <a:latin typeface="Times New Roman" panose="02020603050405020304" pitchFamily="18" charset="0"/>
              <a:cs typeface="Times New Roman" panose="02020603050405020304" pitchFamily="18" charset="0"/>
            </a:endParaRPr>
          </a:p>
        </p:txBody>
      </p:sp>
      <p:sp>
        <p:nvSpPr>
          <p:cNvPr id="38" name="Rectangle 37"/>
          <p:cNvSpPr/>
          <p:nvPr/>
        </p:nvSpPr>
        <p:spPr>
          <a:xfrm>
            <a:off x="2625407" y="3217097"/>
            <a:ext cx="2391109" cy="646331"/>
          </a:xfrm>
          <a:prstGeom prst="rect">
            <a:avLst/>
          </a:prstGeom>
        </p:spPr>
        <p:txBody>
          <a:bodyPr wrap="square">
            <a:spAutoFit/>
          </a:bodyPr>
          <a:lstStyle/>
          <a:p>
            <a:pPr algn="just"/>
            <a:r>
              <a:rPr lang="en-US" sz="3600" b="1" i="1" dirty="0" err="1" smtClean="0">
                <a:solidFill>
                  <a:srgbClr val="FF0000"/>
                </a:solidFill>
                <a:latin typeface="Times New Roman" pitchFamily="18" charset="0"/>
                <a:cs typeface="Times New Roman" pitchFamily="18" charset="0"/>
              </a:rPr>
              <a:t>ch</a:t>
            </a:r>
            <a:r>
              <a:rPr lang="en-US" sz="3600" b="1" i="1" dirty="0" err="1" smtClean="0">
                <a:solidFill>
                  <a:srgbClr val="0000CC"/>
                </a:solidFill>
                <a:latin typeface="Times New Roman" pitchFamily="18" charset="0"/>
                <a:cs typeface="Times New Roman" pitchFamily="18" charset="0"/>
              </a:rPr>
              <a:t>ốc</a:t>
            </a:r>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FF0000"/>
                </a:solidFill>
                <a:latin typeface="Times New Roman" pitchFamily="18" charset="0"/>
                <a:cs typeface="Times New Roman" pitchFamily="18" charset="0"/>
              </a:rPr>
              <a:t>lát</a:t>
            </a:r>
            <a:r>
              <a:rPr lang="en-US" sz="3600" b="1" i="1" dirty="0" smtClean="0">
                <a:solidFill>
                  <a:srgbClr val="0000CC"/>
                </a:solidFill>
                <a:latin typeface="Times New Roman" pitchFamily="18" charset="0"/>
                <a:cs typeface="Times New Roman" pitchFamily="18" charset="0"/>
              </a:rPr>
              <a:t>, </a:t>
            </a:r>
            <a:endParaRPr lang="en-US" sz="3600" b="1" dirty="0">
              <a:solidFill>
                <a:srgbClr val="0000CC"/>
              </a:solidFill>
              <a:latin typeface="Times New Roman" pitchFamily="18" charset="0"/>
              <a:cs typeface="Times New Roman" pitchFamily="18" charset="0"/>
            </a:endParaRPr>
          </a:p>
        </p:txBody>
      </p:sp>
      <p:sp>
        <p:nvSpPr>
          <p:cNvPr id="39" name="Rectangle 38"/>
          <p:cNvSpPr/>
          <p:nvPr/>
        </p:nvSpPr>
        <p:spPr>
          <a:xfrm>
            <a:off x="450382" y="3759049"/>
            <a:ext cx="2391109" cy="646331"/>
          </a:xfrm>
          <a:prstGeom prst="rect">
            <a:avLst/>
          </a:prstGeom>
        </p:spPr>
        <p:txBody>
          <a:bodyPr wrap="square">
            <a:spAutoFit/>
          </a:bodyPr>
          <a:lstStyle/>
          <a:p>
            <a:pPr algn="just"/>
            <a:r>
              <a:rPr lang="en-US" sz="3600" b="1" i="1" err="1" smtClean="0">
                <a:solidFill>
                  <a:srgbClr val="FF0000"/>
                </a:solidFill>
                <a:latin typeface="Times New Roman" pitchFamily="18" charset="0"/>
                <a:cs typeface="Times New Roman" pitchFamily="18" charset="0"/>
              </a:rPr>
              <a:t>v</a:t>
            </a:r>
            <a:r>
              <a:rPr lang="en-US" sz="3600" b="1" i="1" err="1" smtClean="0">
                <a:solidFill>
                  <a:srgbClr val="0000CC"/>
                </a:solidFill>
                <a:latin typeface="Times New Roman" pitchFamily="18" charset="0"/>
                <a:cs typeface="Times New Roman" pitchFamily="18" charset="0"/>
              </a:rPr>
              <a:t>ùng</a:t>
            </a:r>
            <a:r>
              <a:rPr lang="en-US" sz="3600" b="1" i="1" smtClean="0">
                <a:solidFill>
                  <a:srgbClr val="0000CC"/>
                </a:solidFill>
                <a:latin typeface="Times New Roman" pitchFamily="18" charset="0"/>
                <a:cs typeface="Times New Roman" pitchFamily="18" charset="0"/>
              </a:rPr>
              <a:t> </a:t>
            </a:r>
            <a:r>
              <a:rPr lang="en-US" sz="3600" b="1" i="1" smtClean="0">
                <a:solidFill>
                  <a:srgbClr val="0000CC"/>
                </a:solidFill>
                <a:latin typeface="Times New Roman" pitchFamily="18" charset="0"/>
                <a:cs typeface="Times New Roman" pitchFamily="18" charset="0"/>
              </a:rPr>
              <a:t>cỏ </a:t>
            </a:r>
            <a:endParaRPr lang="en-US" sz="3600" b="1" dirty="0">
              <a:solidFill>
                <a:srgbClr val="0000CC"/>
              </a:solidFill>
              <a:latin typeface="Times New Roman" pitchFamily="18" charset="0"/>
              <a:cs typeface="Times New Roman" pitchFamily="18" charset="0"/>
            </a:endParaRPr>
          </a:p>
        </p:txBody>
      </p:sp>
    </p:spTree>
    <p:extLst>
      <p:ext uri="{BB962C8B-B14F-4D97-AF65-F5344CB8AC3E}">
        <p14:creationId xmlns:p14="http://schemas.microsoft.com/office/powerpoint/2010/main" val="963106164"/>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500"/>
                                        <p:tgtEl>
                                          <p:spTgt spid="4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0"/>
                                        </p:tgtEl>
                                        <p:attrNameLst>
                                          <p:attrName>style.visibility</p:attrName>
                                        </p:attrNameLst>
                                      </p:cBhvr>
                                      <p:to>
                                        <p:strVal val="visible"/>
                                      </p:to>
                                    </p:set>
                                    <p:animEffect transition="in" filter="fade">
                                      <p:cBhvr>
                                        <p:cTn id="17" dur="500"/>
                                        <p:tgtEl>
                                          <p:spTgt spid="4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1"/>
                                        </p:tgtEl>
                                        <p:attrNameLst>
                                          <p:attrName>style.visibility</p:attrName>
                                        </p:attrNameLst>
                                      </p:cBhvr>
                                      <p:to>
                                        <p:strVal val="visible"/>
                                      </p:to>
                                    </p:set>
                                    <p:animEffect transition="in" filter="fade">
                                      <p:cBhvr>
                                        <p:cTn id="22"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12" grpId="0"/>
      <p:bldP spid="40" grpId="0"/>
      <p:bldP spid="4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4617134" y="149573"/>
            <a:ext cx="7013458" cy="1117345"/>
            <a:chOff x="4539228" y="210532"/>
            <a:chExt cx="6895119" cy="1117345"/>
          </a:xfrm>
        </p:grpSpPr>
        <p:grpSp>
          <p:nvGrpSpPr>
            <p:cNvPr id="15" name="Group 14"/>
            <p:cNvGrpSpPr/>
            <p:nvPr/>
          </p:nvGrpSpPr>
          <p:grpSpPr>
            <a:xfrm>
              <a:off x="4539228" y="210532"/>
              <a:ext cx="6895119" cy="1117345"/>
              <a:chOff x="4539228" y="210532"/>
              <a:chExt cx="6895119" cy="1117345"/>
            </a:xfrm>
          </p:grpSpPr>
          <p:sp>
            <p:nvSpPr>
              <p:cNvPr id="17" name="TextBox 16"/>
              <p:cNvSpPr txBox="1"/>
              <p:nvPr/>
            </p:nvSpPr>
            <p:spPr>
              <a:xfrm>
                <a:off x="4539228" y="210532"/>
                <a:ext cx="6895119" cy="646331"/>
              </a:xfrm>
              <a:prstGeom prst="rect">
                <a:avLst/>
              </a:prstGeom>
              <a:noFill/>
            </p:spPr>
            <p:txBody>
              <a:bodyPr wrap="none" rtlCol="0">
                <a:spAutoFit/>
              </a:bodyPr>
              <a:lstStyle/>
              <a:p>
                <a:r>
                  <a:rPr lang="en-US" sz="3600" smtClean="0">
                    <a:solidFill>
                      <a:srgbClr val="0000CC"/>
                    </a:solidFill>
                    <a:latin typeface="Times New Roman" pitchFamily="18" charset="0"/>
                    <a:cs typeface="Times New Roman" pitchFamily="18" charset="0"/>
                  </a:rPr>
                  <a:t>Thứ……ngày…..tháng…..năm…….</a:t>
                </a:r>
                <a:endParaRPr lang="en-US" sz="3600">
                  <a:solidFill>
                    <a:srgbClr val="0000CC"/>
                  </a:solidFill>
                  <a:latin typeface="Times New Roman" pitchFamily="18" charset="0"/>
                  <a:cs typeface="Times New Roman" pitchFamily="18" charset="0"/>
                </a:endParaRPr>
              </a:p>
            </p:txBody>
          </p:sp>
          <p:sp>
            <p:nvSpPr>
              <p:cNvPr id="18" name="TextBox 17"/>
              <p:cNvSpPr txBox="1"/>
              <p:nvPr/>
            </p:nvSpPr>
            <p:spPr>
              <a:xfrm>
                <a:off x="6651116" y="743102"/>
                <a:ext cx="2564962" cy="584775"/>
              </a:xfrm>
              <a:prstGeom prst="rect">
                <a:avLst/>
              </a:prstGeom>
              <a:noFill/>
            </p:spPr>
            <p:txBody>
              <a:bodyPr wrap="none" rtlCol="0">
                <a:spAutoFit/>
              </a:bodyPr>
              <a:lstStyle/>
              <a:p>
                <a:r>
                  <a:rPr lang="en-US" sz="3200" b="1" smtClean="0">
                    <a:solidFill>
                      <a:srgbClr val="FF0066"/>
                    </a:solidFill>
                    <a:latin typeface="Times New Roman" pitchFamily="18" charset="0"/>
                    <a:cs typeface="Times New Roman" pitchFamily="18" charset="0"/>
                  </a:rPr>
                  <a:t>TIẾNG VIỆT</a:t>
                </a:r>
                <a:endParaRPr lang="en-US" sz="3200" b="1">
                  <a:solidFill>
                    <a:srgbClr val="FF0066"/>
                  </a:solidFill>
                  <a:latin typeface="Times New Roman" pitchFamily="18" charset="0"/>
                  <a:cs typeface="Times New Roman" pitchFamily="18" charset="0"/>
                </a:endParaRPr>
              </a:p>
            </p:txBody>
          </p:sp>
        </p:grpSp>
        <p:cxnSp>
          <p:nvCxnSpPr>
            <p:cNvPr id="16" name="Straight Connector 15"/>
            <p:cNvCxnSpPr/>
            <p:nvPr/>
          </p:nvCxnSpPr>
          <p:spPr>
            <a:xfrm>
              <a:off x="6826235" y="1288554"/>
              <a:ext cx="219456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grpSp>
        <p:nvGrpSpPr>
          <p:cNvPr id="27" name="Group 26"/>
          <p:cNvGrpSpPr/>
          <p:nvPr/>
        </p:nvGrpSpPr>
        <p:grpSpPr>
          <a:xfrm>
            <a:off x="1718225" y="1891336"/>
            <a:ext cx="2319747" cy="699983"/>
            <a:chOff x="1259767" y="1442589"/>
            <a:chExt cx="2319747" cy="699983"/>
          </a:xfrm>
        </p:grpSpPr>
        <p:sp>
          <p:nvSpPr>
            <p:cNvPr id="28" name="Rectangle 27"/>
            <p:cNvSpPr/>
            <p:nvPr/>
          </p:nvSpPr>
          <p:spPr>
            <a:xfrm>
              <a:off x="1259767" y="1442589"/>
              <a:ext cx="2319747" cy="654607"/>
            </a:xfrm>
            <a:prstGeom prst="rect">
              <a:avLst/>
            </a:prstGeom>
            <a:noFill/>
          </p:spPr>
          <p:txBody>
            <a:bodyPr wrap="none" lIns="69156" tIns="34578" rIns="69156" bIns="34578">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3800" b="1" smtClean="0">
                  <a:ln w="11430"/>
                  <a:solidFill>
                    <a:srgbClr val="0000FF"/>
                  </a:solidFill>
                  <a:latin typeface="Times New Roman" pitchFamily="18" charset="0"/>
                  <a:cs typeface="Times New Roman" pitchFamily="18" charset="0"/>
                </a:rPr>
                <a:t>Luyện đọc</a:t>
              </a:r>
              <a:endParaRPr lang="en-US" sz="3800" b="1">
                <a:ln w="11430"/>
                <a:solidFill>
                  <a:srgbClr val="0000FF"/>
                </a:solidFill>
                <a:latin typeface="Times New Roman" pitchFamily="18" charset="0"/>
                <a:cs typeface="Times New Roman" pitchFamily="18" charset="0"/>
              </a:endParaRPr>
            </a:p>
          </p:txBody>
        </p:sp>
        <p:cxnSp>
          <p:nvCxnSpPr>
            <p:cNvPr id="29" name="Straight Connector 28"/>
            <p:cNvCxnSpPr/>
            <p:nvPr/>
          </p:nvCxnSpPr>
          <p:spPr>
            <a:xfrm>
              <a:off x="1338517" y="2142572"/>
              <a:ext cx="220980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grpSp>
        <p:nvGrpSpPr>
          <p:cNvPr id="30" name="Group 29"/>
          <p:cNvGrpSpPr/>
          <p:nvPr/>
        </p:nvGrpSpPr>
        <p:grpSpPr>
          <a:xfrm>
            <a:off x="8753147" y="1907107"/>
            <a:ext cx="2877445" cy="685384"/>
            <a:chOff x="1024127" y="1442589"/>
            <a:chExt cx="2877445" cy="685384"/>
          </a:xfrm>
        </p:grpSpPr>
        <p:sp>
          <p:nvSpPr>
            <p:cNvPr id="31" name="Rectangle 30"/>
            <p:cNvSpPr/>
            <p:nvPr/>
          </p:nvSpPr>
          <p:spPr>
            <a:xfrm>
              <a:off x="1024127" y="1442589"/>
              <a:ext cx="2791030" cy="654607"/>
            </a:xfrm>
            <a:prstGeom prst="rect">
              <a:avLst/>
            </a:prstGeom>
            <a:noFill/>
          </p:spPr>
          <p:txBody>
            <a:bodyPr wrap="none" lIns="69156" tIns="34578" rIns="69156" bIns="34578">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3800" b="1" smtClean="0">
                  <a:ln w="11430"/>
                  <a:solidFill>
                    <a:srgbClr val="0000FF"/>
                  </a:solidFill>
                  <a:latin typeface="Times New Roman" pitchFamily="18" charset="0"/>
                  <a:cs typeface="Times New Roman" pitchFamily="18" charset="0"/>
                </a:rPr>
                <a:t>Tìm hiểu bài</a:t>
              </a:r>
              <a:endParaRPr lang="en-US" sz="3800" b="1">
                <a:ln w="11430"/>
                <a:solidFill>
                  <a:srgbClr val="0000FF"/>
                </a:solidFill>
                <a:latin typeface="Times New Roman" pitchFamily="18" charset="0"/>
                <a:cs typeface="Times New Roman" pitchFamily="18" charset="0"/>
              </a:endParaRPr>
            </a:p>
          </p:txBody>
        </p:sp>
        <p:cxnSp>
          <p:nvCxnSpPr>
            <p:cNvPr id="32" name="Straight Connector 31"/>
            <p:cNvCxnSpPr/>
            <p:nvPr/>
          </p:nvCxnSpPr>
          <p:spPr>
            <a:xfrm>
              <a:off x="1095099" y="2127973"/>
              <a:ext cx="2806473"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42" name="Rectangle 41"/>
          <p:cNvSpPr/>
          <p:nvPr/>
        </p:nvSpPr>
        <p:spPr>
          <a:xfrm>
            <a:off x="5600701" y="2854740"/>
            <a:ext cx="10233818" cy="1200329"/>
          </a:xfrm>
          <a:prstGeom prst="rect">
            <a:avLst/>
          </a:prstGeom>
        </p:spPr>
        <p:txBody>
          <a:bodyPr wrap="square">
            <a:spAutoFit/>
          </a:bodyPr>
          <a:lstStyle/>
          <a:p>
            <a:pPr algn="just"/>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Câu</a:t>
            </a:r>
            <a:r>
              <a:rPr lang="en-US" sz="3600" b="1" dirty="0" smtClean="0">
                <a:solidFill>
                  <a:srgbClr val="FF0000"/>
                </a:solidFill>
                <a:latin typeface="Times New Roman" pitchFamily="18" charset="0"/>
                <a:cs typeface="Times New Roman" pitchFamily="18" charset="0"/>
              </a:rPr>
              <a:t> 3: Chi </a:t>
            </a:r>
            <a:r>
              <a:rPr lang="en-US" sz="3600" b="1" dirty="0" err="1" smtClean="0">
                <a:solidFill>
                  <a:srgbClr val="FF0000"/>
                </a:solidFill>
                <a:latin typeface="Times New Roman" pitchFamily="18" charset="0"/>
                <a:cs typeface="Times New Roman" pitchFamily="18" charset="0"/>
              </a:rPr>
              <a:t>tiết</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nào</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cho</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thấy</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cuộc</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gặp</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gỡ</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của</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các</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bạn</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với</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dế</a:t>
            </a:r>
            <a:r>
              <a:rPr lang="en-US" sz="3600" b="1" dirty="0" smtClean="0">
                <a:solidFill>
                  <a:srgbClr val="FF0000"/>
                </a:solidFill>
                <a:latin typeface="Times New Roman" pitchFamily="18" charset="0"/>
                <a:cs typeface="Times New Roman" pitchFamily="18" charset="0"/>
              </a:rPr>
              <a:t> than </a:t>
            </a:r>
            <a:r>
              <a:rPr lang="en-US" sz="3600" b="1" dirty="0" err="1" smtClean="0">
                <a:solidFill>
                  <a:srgbClr val="FF0000"/>
                </a:solidFill>
                <a:latin typeface="Times New Roman" pitchFamily="18" charset="0"/>
                <a:cs typeface="Times New Roman" pitchFamily="18" charset="0"/>
              </a:rPr>
              <a:t>rất</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thân</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mật</a:t>
            </a:r>
            <a:r>
              <a:rPr lang="en-US" sz="3600" b="1" dirty="0" smtClean="0">
                <a:solidFill>
                  <a:srgbClr val="FF0000"/>
                </a:solidFill>
                <a:latin typeface="Times New Roman" pitchFamily="18" charset="0"/>
                <a:cs typeface="Times New Roman" pitchFamily="18" charset="0"/>
              </a:rPr>
              <a:t>?</a:t>
            </a:r>
            <a:endParaRPr lang="en-US" sz="3600" b="1" dirty="0">
              <a:solidFill>
                <a:srgbClr val="FF0000"/>
              </a:solidFill>
              <a:latin typeface="Times New Roman" pitchFamily="18" charset="0"/>
              <a:cs typeface="Times New Roman" pitchFamily="18" charset="0"/>
            </a:endParaRPr>
          </a:p>
        </p:txBody>
      </p:sp>
      <p:sp>
        <p:nvSpPr>
          <p:cNvPr id="12" name="Rectangle 11"/>
          <p:cNvSpPr/>
          <p:nvPr/>
        </p:nvSpPr>
        <p:spPr>
          <a:xfrm>
            <a:off x="5600701" y="4406705"/>
            <a:ext cx="10149205" cy="3970318"/>
          </a:xfrm>
          <a:prstGeom prst="rect">
            <a:avLst/>
          </a:prstGeom>
        </p:spPr>
        <p:txBody>
          <a:bodyPr wrap="square">
            <a:spAutoFit/>
          </a:bodyPr>
          <a:lstStyle/>
          <a:p>
            <a:pPr algn="just"/>
            <a:r>
              <a:rPr lang="nl-NL" sz="3600" b="1" dirty="0" smtClean="0">
                <a:solidFill>
                  <a:srgbClr val="0000CC"/>
                </a:solidFill>
                <a:latin typeface="Times New Roman" pitchFamily="18" charset="0"/>
                <a:cs typeface="Times New Roman" pitchFamily="18" charset="0"/>
              </a:rPr>
              <a:t>    + </a:t>
            </a:r>
            <a:r>
              <a:rPr lang="nl-NL" sz="3600" b="1" dirty="0">
                <a:solidFill>
                  <a:srgbClr val="0000CC"/>
                </a:solidFill>
                <a:latin typeface="Times New Roman" panose="02020603050405020304" pitchFamily="18" charset="0"/>
                <a:cs typeface="Times New Roman" panose="02020603050405020304" pitchFamily="18" charset="0"/>
              </a:rPr>
              <a:t>Khi đế than vừa dứt lời hát, các bạn đã vỗ tay rất to thể hiện sự thán phục đối với dế than. Sau đó các bạn đã tự giới thiệu mình để làm quen với dế than. Các bạn khen ngợi dế than hát rất hay, là một tài năng âm nhạc.Còn dế than khiêm tốn chỉ nhận mình là một thợ đào đất. </a:t>
            </a:r>
            <a:r>
              <a:rPr lang="nl-NL" sz="3600" b="1" dirty="0" smtClean="0">
                <a:solidFill>
                  <a:srgbClr val="0000CC"/>
                </a:solidFill>
                <a:latin typeface="Times New Roman" panose="02020603050405020304" pitchFamily="18" charset="0"/>
                <a:cs typeface="Times New Roman" panose="02020603050405020304" pitchFamily="18" charset="0"/>
              </a:rPr>
              <a:t>.</a:t>
            </a:r>
            <a:endParaRPr lang="en-US" sz="3600" b="1" dirty="0">
              <a:solidFill>
                <a:srgbClr val="0000CC"/>
              </a:solidFill>
              <a:latin typeface="Times New Roman" panose="02020603050405020304" pitchFamily="18" charset="0"/>
              <a:cs typeface="Times New Roman" panose="02020603050405020304" pitchFamily="18" charset="0"/>
            </a:endParaRPr>
          </a:p>
          <a:p>
            <a:pPr algn="just"/>
            <a:r>
              <a:rPr lang="nl-NL" sz="3600" b="1" dirty="0" smtClean="0">
                <a:solidFill>
                  <a:srgbClr val="0000CC"/>
                </a:solidFill>
                <a:latin typeface="Times New Roman" panose="02020603050405020304" pitchFamily="18" charset="0"/>
                <a:cs typeface="Times New Roman" panose="02020603050405020304" pitchFamily="18" charset="0"/>
              </a:rPr>
              <a:t> </a:t>
            </a:r>
            <a:endParaRPr lang="en-US" sz="3600" dirty="0">
              <a:solidFill>
                <a:srgbClr val="0000FF"/>
              </a:solidFill>
              <a:latin typeface="Times New Roman" panose="02020603050405020304" pitchFamily="18" charset="0"/>
              <a:cs typeface="Times New Roman" panose="02020603050405020304" pitchFamily="18" charset="0"/>
            </a:endParaRPr>
          </a:p>
        </p:txBody>
      </p:sp>
      <p:sp>
        <p:nvSpPr>
          <p:cNvPr id="25" name="Text Box 14"/>
          <p:cNvSpPr txBox="1">
            <a:spLocks noChangeArrowheads="1"/>
          </p:cNvSpPr>
          <p:nvPr/>
        </p:nvSpPr>
        <p:spPr bwMode="auto">
          <a:xfrm>
            <a:off x="5090319" y="1266918"/>
            <a:ext cx="7162800" cy="637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3200" b="1" dirty="0" err="1" smtClean="0">
                <a:solidFill>
                  <a:srgbClr val="0000CC"/>
                </a:solidFill>
                <a:effectLst>
                  <a:outerShdw blurRad="38100" dist="38100" dir="2700000" algn="tl">
                    <a:srgbClr val="000000">
                      <a:alpha val="43137"/>
                    </a:srgbClr>
                  </a:outerShdw>
                </a:effectLst>
                <a:latin typeface="Times New Roman" pitchFamily="18" charset="0"/>
              </a:rPr>
              <a:t>Bài</a:t>
            </a:r>
            <a:r>
              <a:rPr lang="en-US" sz="3200" b="1" dirty="0" smtClean="0">
                <a:solidFill>
                  <a:srgbClr val="0000CC"/>
                </a:solidFill>
                <a:effectLst>
                  <a:outerShdw blurRad="38100" dist="38100" dir="2700000" algn="tl">
                    <a:srgbClr val="000000">
                      <a:alpha val="43137"/>
                    </a:srgbClr>
                  </a:outerShdw>
                </a:effectLst>
                <a:latin typeface="Times New Roman" pitchFamily="18" charset="0"/>
              </a:rPr>
              <a:t> 29: NGÔI NHÀ TRONG CỎ</a:t>
            </a:r>
          </a:p>
        </p:txBody>
      </p:sp>
      <p:cxnSp>
        <p:nvCxnSpPr>
          <p:cNvPr id="33" name="Straight Connector 32"/>
          <p:cNvCxnSpPr/>
          <p:nvPr/>
        </p:nvCxnSpPr>
        <p:spPr>
          <a:xfrm>
            <a:off x="5448300" y="2667000"/>
            <a:ext cx="0" cy="5029200"/>
          </a:xfrm>
          <a:prstGeom prst="line">
            <a:avLst/>
          </a:prstGeom>
          <a:ln>
            <a:solidFill>
              <a:srgbClr val="0000CC"/>
            </a:solidFill>
          </a:ln>
        </p:spPr>
        <p:style>
          <a:lnRef idx="2">
            <a:schemeClr val="dk1"/>
          </a:lnRef>
          <a:fillRef idx="0">
            <a:schemeClr val="dk1"/>
          </a:fillRef>
          <a:effectRef idx="1">
            <a:schemeClr val="dk1"/>
          </a:effectRef>
          <a:fontRef idx="minor">
            <a:schemeClr val="tx1"/>
          </a:fontRef>
        </p:style>
      </p:cxnSp>
      <p:sp>
        <p:nvSpPr>
          <p:cNvPr id="34" name="Rectangle 33"/>
          <p:cNvSpPr/>
          <p:nvPr/>
        </p:nvSpPr>
        <p:spPr>
          <a:xfrm>
            <a:off x="556080" y="2590852"/>
            <a:ext cx="2511476" cy="646331"/>
          </a:xfrm>
          <a:prstGeom prst="rect">
            <a:avLst/>
          </a:prstGeom>
        </p:spPr>
        <p:txBody>
          <a:bodyPr wrap="square">
            <a:spAutoFit/>
          </a:bodyPr>
          <a:lstStyle/>
          <a:p>
            <a:pPr algn="just"/>
            <a:r>
              <a:rPr lang="en-US" sz="3600" b="1" i="1" dirty="0" err="1" smtClean="0">
                <a:solidFill>
                  <a:srgbClr val="0000CC"/>
                </a:solidFill>
                <a:latin typeface="Times New Roman" pitchFamily="18" charset="0"/>
                <a:cs typeface="Times New Roman" pitchFamily="18" charset="0"/>
              </a:rPr>
              <a:t>nhảy</a:t>
            </a:r>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FF0000"/>
                </a:solidFill>
                <a:latin typeface="Times New Roman" pitchFamily="18" charset="0"/>
                <a:cs typeface="Times New Roman" pitchFamily="18" charset="0"/>
              </a:rPr>
              <a:t>x</a:t>
            </a:r>
            <a:r>
              <a:rPr lang="en-US" sz="3600" b="1" i="1" dirty="0" err="1" smtClean="0">
                <a:solidFill>
                  <a:srgbClr val="0000CC"/>
                </a:solidFill>
                <a:latin typeface="Times New Roman" pitchFamily="18" charset="0"/>
                <a:cs typeface="Times New Roman" pitchFamily="18" charset="0"/>
              </a:rPr>
              <a:t>a</a:t>
            </a:r>
            <a:r>
              <a:rPr lang="en-US" sz="3600" b="1" i="1" dirty="0" smtClean="0">
                <a:solidFill>
                  <a:srgbClr val="0000CC"/>
                </a:solidFill>
                <a:latin typeface="Times New Roman" pitchFamily="18" charset="0"/>
                <a:cs typeface="Times New Roman" pitchFamily="18" charset="0"/>
              </a:rPr>
              <a:t>, </a:t>
            </a:r>
            <a:endParaRPr lang="en-US" sz="3600" b="1" dirty="0">
              <a:solidFill>
                <a:srgbClr val="0000CC"/>
              </a:solidFill>
              <a:latin typeface="Times New Roman" pitchFamily="18" charset="0"/>
              <a:cs typeface="Times New Roman" pitchFamily="18" charset="0"/>
            </a:endParaRPr>
          </a:p>
        </p:txBody>
      </p:sp>
      <p:sp>
        <p:nvSpPr>
          <p:cNvPr id="35" name="Rectangle 34"/>
          <p:cNvSpPr/>
          <p:nvPr/>
        </p:nvSpPr>
        <p:spPr>
          <a:xfrm>
            <a:off x="2881201" y="2636696"/>
            <a:ext cx="2044149" cy="646331"/>
          </a:xfrm>
          <a:prstGeom prst="rect">
            <a:avLst/>
          </a:prstGeom>
        </p:spPr>
        <p:txBody>
          <a:bodyPr wrap="none">
            <a:spAutoFit/>
          </a:bodyPr>
          <a:lstStyle/>
          <a:p>
            <a:pPr algn="just"/>
            <a:r>
              <a:rPr lang="en-US" sz="3600" b="1" i="1" dirty="0" err="1" smtClean="0">
                <a:solidFill>
                  <a:srgbClr val="FF0000"/>
                </a:solidFill>
                <a:latin typeface="Times New Roman" pitchFamily="18" charset="0"/>
                <a:cs typeface="Times New Roman" pitchFamily="18" charset="0"/>
              </a:rPr>
              <a:t>v</a:t>
            </a:r>
            <a:r>
              <a:rPr lang="en-US" sz="3600" b="1" i="1" dirty="0" err="1" smtClean="0">
                <a:solidFill>
                  <a:srgbClr val="0000CC"/>
                </a:solidFill>
                <a:latin typeface="Times New Roman" pitchFamily="18" charset="0"/>
                <a:cs typeface="Times New Roman" pitchFamily="18" charset="0"/>
              </a:rPr>
              <a:t>ang</a:t>
            </a:r>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FF0000"/>
                </a:solidFill>
                <a:latin typeface="Times New Roman" pitchFamily="18" charset="0"/>
                <a:cs typeface="Times New Roman" pitchFamily="18" charset="0"/>
              </a:rPr>
              <a:t>l</a:t>
            </a:r>
            <a:r>
              <a:rPr lang="en-US" sz="3600" b="1" i="1" dirty="0" err="1" smtClean="0">
                <a:solidFill>
                  <a:srgbClr val="0000CC"/>
                </a:solidFill>
                <a:latin typeface="Times New Roman" pitchFamily="18" charset="0"/>
                <a:cs typeface="Times New Roman" pitchFamily="18" charset="0"/>
              </a:rPr>
              <a:t>ên</a:t>
            </a:r>
            <a:r>
              <a:rPr lang="en-US" sz="3600" b="1" i="1" dirty="0" smtClean="0">
                <a:solidFill>
                  <a:srgbClr val="0000CC"/>
                </a:solidFill>
                <a:latin typeface="Times New Roman" pitchFamily="18" charset="0"/>
                <a:cs typeface="Times New Roman" pitchFamily="18" charset="0"/>
              </a:rPr>
              <a:t>, </a:t>
            </a:r>
            <a:endParaRPr lang="en-US" sz="3600" b="1" dirty="0">
              <a:solidFill>
                <a:srgbClr val="0000CC"/>
              </a:solidFill>
              <a:latin typeface="Times New Roman" pitchFamily="18" charset="0"/>
              <a:cs typeface="Times New Roman" pitchFamily="18" charset="0"/>
            </a:endParaRPr>
          </a:p>
        </p:txBody>
      </p:sp>
      <p:sp>
        <p:nvSpPr>
          <p:cNvPr id="36" name="Rectangle 35"/>
          <p:cNvSpPr/>
          <p:nvPr/>
        </p:nvSpPr>
        <p:spPr>
          <a:xfrm>
            <a:off x="450383" y="3178648"/>
            <a:ext cx="2391109" cy="646331"/>
          </a:xfrm>
          <a:prstGeom prst="rect">
            <a:avLst/>
          </a:prstGeom>
        </p:spPr>
        <p:txBody>
          <a:bodyPr wrap="square">
            <a:spAutoFit/>
          </a:bodyPr>
          <a:lstStyle/>
          <a:p>
            <a:pPr algn="just"/>
            <a:r>
              <a:rPr lang="en-US" sz="3600" b="1" i="1" dirty="0" err="1">
                <a:solidFill>
                  <a:srgbClr val="FF0000"/>
                </a:solidFill>
                <a:latin typeface="Times New Roman" pitchFamily="18" charset="0"/>
                <a:cs typeface="Times New Roman" pitchFamily="18" charset="0"/>
              </a:rPr>
              <a:t>r</a:t>
            </a:r>
            <a:r>
              <a:rPr lang="en-US" sz="3600" b="1" i="1" dirty="0" err="1" smtClean="0">
                <a:solidFill>
                  <a:srgbClr val="0000CC"/>
                </a:solidFill>
                <a:latin typeface="Times New Roman" pitchFamily="18" charset="0"/>
                <a:cs typeface="Times New Roman" pitchFamily="18" charset="0"/>
              </a:rPr>
              <a:t>ủ</a:t>
            </a:r>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0000CC"/>
                </a:solidFill>
                <a:latin typeface="Times New Roman" pitchFamily="18" charset="0"/>
                <a:cs typeface="Times New Roman" pitchFamily="18" charset="0"/>
              </a:rPr>
              <a:t>nhau</a:t>
            </a:r>
            <a:r>
              <a:rPr lang="en-US" sz="3600" b="1" i="1" dirty="0" smtClean="0">
                <a:solidFill>
                  <a:srgbClr val="0000CC"/>
                </a:solidFill>
                <a:latin typeface="Times New Roman" pitchFamily="18" charset="0"/>
                <a:cs typeface="Times New Roman" pitchFamily="18" charset="0"/>
              </a:rPr>
              <a:t>, </a:t>
            </a:r>
            <a:endParaRPr lang="en-US" sz="3600" b="1" dirty="0">
              <a:solidFill>
                <a:srgbClr val="0000CC"/>
              </a:solidFill>
              <a:latin typeface="Times New Roman" pitchFamily="18" charset="0"/>
              <a:cs typeface="Times New Roman" pitchFamily="18" charset="0"/>
            </a:endParaRPr>
          </a:p>
        </p:txBody>
      </p:sp>
      <p:sp>
        <p:nvSpPr>
          <p:cNvPr id="37" name="Rectangle 36"/>
          <p:cNvSpPr/>
          <p:nvPr/>
        </p:nvSpPr>
        <p:spPr>
          <a:xfrm>
            <a:off x="358933" y="4406705"/>
            <a:ext cx="5036186" cy="2862322"/>
          </a:xfrm>
          <a:prstGeom prst="rect">
            <a:avLst/>
          </a:prstGeom>
        </p:spPr>
        <p:txBody>
          <a:bodyPr wrap="square">
            <a:spAutoFit/>
          </a:bodyPr>
          <a:lstStyle/>
          <a:p>
            <a:pPr algn="just"/>
            <a:r>
              <a:rPr lang="en-US" sz="3600" b="1" smtClean="0">
                <a:solidFill>
                  <a:srgbClr val="0000FF"/>
                </a:solidFill>
                <a:latin typeface="Times New Roman" panose="02020603050405020304" pitchFamily="18" charset="0"/>
                <a:cs typeface="Times New Roman" panose="02020603050405020304" pitchFamily="18" charset="0"/>
              </a:rPr>
              <a:t>Chỉ </a:t>
            </a:r>
            <a:r>
              <a:rPr lang="en-US" sz="3600" b="1" dirty="0" err="1">
                <a:solidFill>
                  <a:srgbClr val="0000FF"/>
                </a:solidFill>
                <a:latin typeface="Times New Roman" panose="02020603050405020304" pitchFamily="18" charset="0"/>
                <a:cs typeface="Times New Roman" panose="02020603050405020304" pitchFamily="18" charset="0"/>
              </a:rPr>
              <a:t>chốc</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lát</a:t>
            </a:r>
            <a:r>
              <a:rPr lang="en-US" sz="3600" b="1" dirty="0">
                <a:solidFill>
                  <a:srgbClr val="0000FF"/>
                </a:solidFill>
                <a:latin typeface="Times New Roman" panose="02020603050405020304" pitchFamily="18" charset="0"/>
                <a:cs typeface="Times New Roman" panose="02020603050405020304" pitchFamily="18" charset="0"/>
              </a:rPr>
              <a:t>,</a:t>
            </a:r>
            <a:r>
              <a:rPr lang="en-US" sz="3600" b="1" dirty="0">
                <a:solidFill>
                  <a:srgbClr val="FF0000"/>
                </a:solidFill>
                <a:latin typeface="Times New Roman" panose="02020603050405020304" pitchFamily="18" charset="0"/>
                <a:cs typeface="Times New Roman" panose="02020603050405020304" pitchFamily="18" charset="0"/>
              </a:rPr>
              <a:t>/</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ngôi</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nhà</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xinh</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xắn</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bằng</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đất</a:t>
            </a:r>
            <a:r>
              <a:rPr lang="en-US" sz="3600" b="1" dirty="0">
                <a:solidFill>
                  <a:srgbClr val="FF0000"/>
                </a:solidFill>
                <a:latin typeface="Times New Roman" panose="02020603050405020304" pitchFamily="18" charset="0"/>
                <a:cs typeface="Times New Roman" panose="02020603050405020304" pitchFamily="18" charset="0"/>
              </a:rPr>
              <a:t>/</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đã</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được</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xây</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xong</a:t>
            </a:r>
            <a:r>
              <a:rPr lang="en-US" sz="3600" b="1" dirty="0">
                <a:solidFill>
                  <a:srgbClr val="FF0000"/>
                </a:solidFill>
                <a:latin typeface="Times New Roman" panose="02020603050405020304" pitchFamily="18" charset="0"/>
                <a:cs typeface="Times New Roman" panose="02020603050405020304" pitchFamily="18" charset="0"/>
              </a:rPr>
              <a:t>/</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dưới</a:t>
            </a:r>
            <a:r>
              <a:rPr lang="en-US" sz="3600" b="1" dirty="0">
                <a:solidFill>
                  <a:srgbClr val="0000FF"/>
                </a:solidFill>
                <a:latin typeface="Times New Roman" panose="02020603050405020304" pitchFamily="18" charset="0"/>
                <a:cs typeface="Times New Roman" panose="02020603050405020304" pitchFamily="18" charset="0"/>
              </a:rPr>
              <a:t> ô </a:t>
            </a:r>
            <a:r>
              <a:rPr lang="en-US" sz="3600" b="1" dirty="0" err="1">
                <a:solidFill>
                  <a:srgbClr val="0000FF"/>
                </a:solidFill>
                <a:latin typeface="Times New Roman" panose="02020603050405020304" pitchFamily="18" charset="0"/>
                <a:cs typeface="Times New Roman" panose="02020603050405020304" pitchFamily="18" charset="0"/>
              </a:rPr>
              <a:t>nấm</a:t>
            </a:r>
            <a:r>
              <a:rPr lang="en-US" sz="3600" b="1" dirty="0">
                <a:solidFill>
                  <a:srgbClr val="FF0000"/>
                </a:solidFill>
                <a:latin typeface="Times New Roman" panose="02020603050405020304" pitchFamily="18" charset="0"/>
                <a:cs typeface="Times New Roman" panose="02020603050405020304" pitchFamily="18" charset="0"/>
              </a:rPr>
              <a:t>/</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giữa</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vùng</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cỏ</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xanh</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err="1">
                <a:solidFill>
                  <a:srgbClr val="0000FF"/>
                </a:solidFill>
                <a:latin typeface="Times New Roman" panose="02020603050405020304" pitchFamily="18" charset="0"/>
                <a:cs typeface="Times New Roman" panose="02020603050405020304" pitchFamily="18" charset="0"/>
              </a:rPr>
              <a:t>tươi</a:t>
            </a:r>
            <a:r>
              <a:rPr lang="en-US" sz="3600" b="1" smtClean="0">
                <a:solidFill>
                  <a:srgbClr val="0000FF"/>
                </a:solidFill>
                <a:latin typeface="Times New Roman" panose="02020603050405020304" pitchFamily="18" charset="0"/>
                <a:cs typeface="Times New Roman" panose="02020603050405020304" pitchFamily="18" charset="0"/>
              </a:rPr>
              <a:t>.</a:t>
            </a:r>
            <a:r>
              <a:rPr lang="en-US" sz="3600" b="1" smtClean="0">
                <a:solidFill>
                  <a:srgbClr val="FF0000"/>
                </a:solidFill>
                <a:latin typeface="Times New Roman" panose="02020603050405020304" pitchFamily="18" charset="0"/>
                <a:cs typeface="Times New Roman" panose="02020603050405020304" pitchFamily="18" charset="0"/>
              </a:rPr>
              <a:t>//</a:t>
            </a:r>
            <a:endParaRPr lang="en-US" sz="3600" b="1" dirty="0">
              <a:solidFill>
                <a:srgbClr val="FF0000"/>
              </a:solidFill>
              <a:latin typeface="Times New Roman" panose="02020603050405020304" pitchFamily="18" charset="0"/>
              <a:cs typeface="Times New Roman" panose="02020603050405020304" pitchFamily="18" charset="0"/>
            </a:endParaRPr>
          </a:p>
        </p:txBody>
      </p:sp>
      <p:sp>
        <p:nvSpPr>
          <p:cNvPr id="38" name="Rectangle 37"/>
          <p:cNvSpPr/>
          <p:nvPr/>
        </p:nvSpPr>
        <p:spPr>
          <a:xfrm>
            <a:off x="2625407" y="3217097"/>
            <a:ext cx="2391109" cy="646331"/>
          </a:xfrm>
          <a:prstGeom prst="rect">
            <a:avLst/>
          </a:prstGeom>
        </p:spPr>
        <p:txBody>
          <a:bodyPr wrap="square">
            <a:spAutoFit/>
          </a:bodyPr>
          <a:lstStyle/>
          <a:p>
            <a:pPr algn="just"/>
            <a:r>
              <a:rPr lang="en-US" sz="3600" b="1" i="1" dirty="0" err="1" smtClean="0">
                <a:solidFill>
                  <a:srgbClr val="FF0000"/>
                </a:solidFill>
                <a:latin typeface="Times New Roman" pitchFamily="18" charset="0"/>
                <a:cs typeface="Times New Roman" pitchFamily="18" charset="0"/>
              </a:rPr>
              <a:t>ch</a:t>
            </a:r>
            <a:r>
              <a:rPr lang="en-US" sz="3600" b="1" i="1" dirty="0" err="1" smtClean="0">
                <a:solidFill>
                  <a:srgbClr val="0000CC"/>
                </a:solidFill>
                <a:latin typeface="Times New Roman" pitchFamily="18" charset="0"/>
                <a:cs typeface="Times New Roman" pitchFamily="18" charset="0"/>
              </a:rPr>
              <a:t>ốc</a:t>
            </a:r>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FF0000"/>
                </a:solidFill>
                <a:latin typeface="Times New Roman" pitchFamily="18" charset="0"/>
                <a:cs typeface="Times New Roman" pitchFamily="18" charset="0"/>
              </a:rPr>
              <a:t>lát</a:t>
            </a:r>
            <a:r>
              <a:rPr lang="en-US" sz="3600" b="1" i="1" dirty="0" smtClean="0">
                <a:solidFill>
                  <a:srgbClr val="0000CC"/>
                </a:solidFill>
                <a:latin typeface="Times New Roman" pitchFamily="18" charset="0"/>
                <a:cs typeface="Times New Roman" pitchFamily="18" charset="0"/>
              </a:rPr>
              <a:t>, </a:t>
            </a:r>
            <a:endParaRPr lang="en-US" sz="3600" b="1" dirty="0">
              <a:solidFill>
                <a:srgbClr val="0000CC"/>
              </a:solidFill>
              <a:latin typeface="Times New Roman" pitchFamily="18" charset="0"/>
              <a:cs typeface="Times New Roman" pitchFamily="18" charset="0"/>
            </a:endParaRPr>
          </a:p>
        </p:txBody>
      </p:sp>
      <p:sp>
        <p:nvSpPr>
          <p:cNvPr id="39" name="Rectangle 38"/>
          <p:cNvSpPr/>
          <p:nvPr/>
        </p:nvSpPr>
        <p:spPr>
          <a:xfrm>
            <a:off x="450382" y="3759049"/>
            <a:ext cx="2391109" cy="646331"/>
          </a:xfrm>
          <a:prstGeom prst="rect">
            <a:avLst/>
          </a:prstGeom>
        </p:spPr>
        <p:txBody>
          <a:bodyPr wrap="square">
            <a:spAutoFit/>
          </a:bodyPr>
          <a:lstStyle/>
          <a:p>
            <a:pPr algn="just"/>
            <a:r>
              <a:rPr lang="en-US" sz="3600" b="1" i="1" err="1" smtClean="0">
                <a:solidFill>
                  <a:srgbClr val="FF0000"/>
                </a:solidFill>
                <a:latin typeface="Times New Roman" pitchFamily="18" charset="0"/>
                <a:cs typeface="Times New Roman" pitchFamily="18" charset="0"/>
              </a:rPr>
              <a:t>v</a:t>
            </a:r>
            <a:r>
              <a:rPr lang="en-US" sz="3600" b="1" i="1" err="1" smtClean="0">
                <a:solidFill>
                  <a:srgbClr val="0000CC"/>
                </a:solidFill>
                <a:latin typeface="Times New Roman" pitchFamily="18" charset="0"/>
                <a:cs typeface="Times New Roman" pitchFamily="18" charset="0"/>
              </a:rPr>
              <a:t>ùng</a:t>
            </a:r>
            <a:r>
              <a:rPr lang="en-US" sz="3600" b="1" i="1" smtClean="0">
                <a:solidFill>
                  <a:srgbClr val="0000CC"/>
                </a:solidFill>
                <a:latin typeface="Times New Roman" pitchFamily="18" charset="0"/>
                <a:cs typeface="Times New Roman" pitchFamily="18" charset="0"/>
              </a:rPr>
              <a:t> </a:t>
            </a:r>
            <a:r>
              <a:rPr lang="en-US" sz="3600" b="1" i="1" smtClean="0">
                <a:solidFill>
                  <a:srgbClr val="0000CC"/>
                </a:solidFill>
                <a:latin typeface="Times New Roman" pitchFamily="18" charset="0"/>
                <a:cs typeface="Times New Roman" pitchFamily="18" charset="0"/>
              </a:rPr>
              <a:t>cỏ </a:t>
            </a:r>
            <a:endParaRPr lang="en-US" sz="3600" b="1" dirty="0">
              <a:solidFill>
                <a:srgbClr val="0000CC"/>
              </a:solidFill>
              <a:latin typeface="Times New Roman" pitchFamily="18" charset="0"/>
              <a:cs typeface="Times New Roman" pitchFamily="18" charset="0"/>
            </a:endParaRPr>
          </a:p>
        </p:txBody>
      </p:sp>
    </p:spTree>
    <p:extLst>
      <p:ext uri="{BB962C8B-B14F-4D97-AF65-F5344CB8AC3E}">
        <p14:creationId xmlns:p14="http://schemas.microsoft.com/office/powerpoint/2010/main" val="2338332126"/>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500"/>
                                        <p:tgtEl>
                                          <p:spTgt spid="4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4617134" y="149573"/>
            <a:ext cx="7013458" cy="1117345"/>
            <a:chOff x="4539228" y="210532"/>
            <a:chExt cx="6895119" cy="1117345"/>
          </a:xfrm>
        </p:grpSpPr>
        <p:grpSp>
          <p:nvGrpSpPr>
            <p:cNvPr id="15" name="Group 14"/>
            <p:cNvGrpSpPr/>
            <p:nvPr/>
          </p:nvGrpSpPr>
          <p:grpSpPr>
            <a:xfrm>
              <a:off x="4539228" y="210532"/>
              <a:ext cx="6895119" cy="1117345"/>
              <a:chOff x="4539228" y="210532"/>
              <a:chExt cx="6895119" cy="1117345"/>
            </a:xfrm>
          </p:grpSpPr>
          <p:sp>
            <p:nvSpPr>
              <p:cNvPr id="17" name="TextBox 16"/>
              <p:cNvSpPr txBox="1"/>
              <p:nvPr/>
            </p:nvSpPr>
            <p:spPr>
              <a:xfrm>
                <a:off x="4539228" y="210532"/>
                <a:ext cx="6895119" cy="646331"/>
              </a:xfrm>
              <a:prstGeom prst="rect">
                <a:avLst/>
              </a:prstGeom>
              <a:noFill/>
            </p:spPr>
            <p:txBody>
              <a:bodyPr wrap="none" rtlCol="0">
                <a:spAutoFit/>
              </a:bodyPr>
              <a:lstStyle/>
              <a:p>
                <a:r>
                  <a:rPr lang="en-US" sz="3600" smtClean="0">
                    <a:solidFill>
                      <a:srgbClr val="0000CC"/>
                    </a:solidFill>
                    <a:latin typeface="Times New Roman" pitchFamily="18" charset="0"/>
                    <a:cs typeface="Times New Roman" pitchFamily="18" charset="0"/>
                  </a:rPr>
                  <a:t>Thứ……ngày…..tháng…..năm…….</a:t>
                </a:r>
                <a:endParaRPr lang="en-US" sz="3600">
                  <a:solidFill>
                    <a:srgbClr val="0000CC"/>
                  </a:solidFill>
                  <a:latin typeface="Times New Roman" pitchFamily="18" charset="0"/>
                  <a:cs typeface="Times New Roman" pitchFamily="18" charset="0"/>
                </a:endParaRPr>
              </a:p>
            </p:txBody>
          </p:sp>
          <p:sp>
            <p:nvSpPr>
              <p:cNvPr id="18" name="TextBox 17"/>
              <p:cNvSpPr txBox="1"/>
              <p:nvPr/>
            </p:nvSpPr>
            <p:spPr>
              <a:xfrm>
                <a:off x="6651116" y="743102"/>
                <a:ext cx="2564962" cy="584775"/>
              </a:xfrm>
              <a:prstGeom prst="rect">
                <a:avLst/>
              </a:prstGeom>
              <a:noFill/>
            </p:spPr>
            <p:txBody>
              <a:bodyPr wrap="none" rtlCol="0">
                <a:spAutoFit/>
              </a:bodyPr>
              <a:lstStyle/>
              <a:p>
                <a:r>
                  <a:rPr lang="en-US" sz="3200" b="1" smtClean="0">
                    <a:solidFill>
                      <a:srgbClr val="FF0066"/>
                    </a:solidFill>
                    <a:latin typeface="Times New Roman" pitchFamily="18" charset="0"/>
                    <a:cs typeface="Times New Roman" pitchFamily="18" charset="0"/>
                  </a:rPr>
                  <a:t>TIẾNG VIỆT</a:t>
                </a:r>
                <a:endParaRPr lang="en-US" sz="3200" b="1">
                  <a:solidFill>
                    <a:srgbClr val="FF0066"/>
                  </a:solidFill>
                  <a:latin typeface="Times New Roman" pitchFamily="18" charset="0"/>
                  <a:cs typeface="Times New Roman" pitchFamily="18" charset="0"/>
                </a:endParaRPr>
              </a:p>
            </p:txBody>
          </p:sp>
        </p:grpSp>
        <p:cxnSp>
          <p:nvCxnSpPr>
            <p:cNvPr id="16" name="Straight Connector 15"/>
            <p:cNvCxnSpPr/>
            <p:nvPr/>
          </p:nvCxnSpPr>
          <p:spPr>
            <a:xfrm>
              <a:off x="6826235" y="1288554"/>
              <a:ext cx="219456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grpSp>
        <p:nvGrpSpPr>
          <p:cNvPr id="27" name="Group 26"/>
          <p:cNvGrpSpPr/>
          <p:nvPr/>
        </p:nvGrpSpPr>
        <p:grpSpPr>
          <a:xfrm>
            <a:off x="1718225" y="1891336"/>
            <a:ext cx="2319747" cy="699983"/>
            <a:chOff x="1259767" y="1442589"/>
            <a:chExt cx="2319747" cy="699983"/>
          </a:xfrm>
        </p:grpSpPr>
        <p:sp>
          <p:nvSpPr>
            <p:cNvPr id="28" name="Rectangle 27"/>
            <p:cNvSpPr/>
            <p:nvPr/>
          </p:nvSpPr>
          <p:spPr>
            <a:xfrm>
              <a:off x="1259767" y="1442589"/>
              <a:ext cx="2319747" cy="654607"/>
            </a:xfrm>
            <a:prstGeom prst="rect">
              <a:avLst/>
            </a:prstGeom>
            <a:noFill/>
          </p:spPr>
          <p:txBody>
            <a:bodyPr wrap="none" lIns="69156" tIns="34578" rIns="69156" bIns="34578">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3800" b="1" smtClean="0">
                  <a:ln w="11430"/>
                  <a:solidFill>
                    <a:srgbClr val="0000FF"/>
                  </a:solidFill>
                  <a:latin typeface="Times New Roman" pitchFamily="18" charset="0"/>
                  <a:cs typeface="Times New Roman" pitchFamily="18" charset="0"/>
                </a:rPr>
                <a:t>Luyện đọc</a:t>
              </a:r>
              <a:endParaRPr lang="en-US" sz="3800" b="1">
                <a:ln w="11430"/>
                <a:solidFill>
                  <a:srgbClr val="0000FF"/>
                </a:solidFill>
                <a:latin typeface="Times New Roman" pitchFamily="18" charset="0"/>
                <a:cs typeface="Times New Roman" pitchFamily="18" charset="0"/>
              </a:endParaRPr>
            </a:p>
          </p:txBody>
        </p:sp>
        <p:cxnSp>
          <p:nvCxnSpPr>
            <p:cNvPr id="29" name="Straight Connector 28"/>
            <p:cNvCxnSpPr/>
            <p:nvPr/>
          </p:nvCxnSpPr>
          <p:spPr>
            <a:xfrm>
              <a:off x="1338517" y="2142572"/>
              <a:ext cx="220980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grpSp>
        <p:nvGrpSpPr>
          <p:cNvPr id="30" name="Group 29"/>
          <p:cNvGrpSpPr/>
          <p:nvPr/>
        </p:nvGrpSpPr>
        <p:grpSpPr>
          <a:xfrm>
            <a:off x="8753147" y="1907107"/>
            <a:ext cx="2877445" cy="685384"/>
            <a:chOff x="1024127" y="1442589"/>
            <a:chExt cx="2877445" cy="685384"/>
          </a:xfrm>
        </p:grpSpPr>
        <p:sp>
          <p:nvSpPr>
            <p:cNvPr id="31" name="Rectangle 30"/>
            <p:cNvSpPr/>
            <p:nvPr/>
          </p:nvSpPr>
          <p:spPr>
            <a:xfrm>
              <a:off x="1024127" y="1442589"/>
              <a:ext cx="2791030" cy="654607"/>
            </a:xfrm>
            <a:prstGeom prst="rect">
              <a:avLst/>
            </a:prstGeom>
            <a:noFill/>
          </p:spPr>
          <p:txBody>
            <a:bodyPr wrap="none" lIns="69156" tIns="34578" rIns="69156" bIns="34578">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3800" b="1" smtClean="0">
                  <a:ln w="11430"/>
                  <a:solidFill>
                    <a:srgbClr val="0000FF"/>
                  </a:solidFill>
                  <a:latin typeface="Times New Roman" pitchFamily="18" charset="0"/>
                  <a:cs typeface="Times New Roman" pitchFamily="18" charset="0"/>
                </a:rPr>
                <a:t>Tìm hiểu bài</a:t>
              </a:r>
              <a:endParaRPr lang="en-US" sz="3800" b="1">
                <a:ln w="11430"/>
                <a:solidFill>
                  <a:srgbClr val="0000FF"/>
                </a:solidFill>
                <a:latin typeface="Times New Roman" pitchFamily="18" charset="0"/>
                <a:cs typeface="Times New Roman" pitchFamily="18" charset="0"/>
              </a:endParaRPr>
            </a:p>
          </p:txBody>
        </p:sp>
        <p:cxnSp>
          <p:nvCxnSpPr>
            <p:cNvPr id="32" name="Straight Connector 31"/>
            <p:cNvCxnSpPr/>
            <p:nvPr/>
          </p:nvCxnSpPr>
          <p:spPr>
            <a:xfrm>
              <a:off x="1095099" y="2127973"/>
              <a:ext cx="2806473"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42" name="Rectangle 41"/>
          <p:cNvSpPr/>
          <p:nvPr/>
        </p:nvSpPr>
        <p:spPr>
          <a:xfrm>
            <a:off x="5600701" y="2743200"/>
            <a:ext cx="10233818" cy="646331"/>
          </a:xfrm>
          <a:prstGeom prst="rect">
            <a:avLst/>
          </a:prstGeom>
        </p:spPr>
        <p:txBody>
          <a:bodyPr wrap="square">
            <a:spAutoFit/>
          </a:bodyPr>
          <a:lstStyle/>
          <a:p>
            <a:pPr algn="just"/>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Câu</a:t>
            </a:r>
            <a:r>
              <a:rPr lang="en-US" sz="3600" b="1" dirty="0" smtClean="0">
                <a:solidFill>
                  <a:srgbClr val="FF0000"/>
                </a:solidFill>
                <a:latin typeface="Times New Roman" pitchFamily="18" charset="0"/>
                <a:cs typeface="Times New Roman" pitchFamily="18" charset="0"/>
              </a:rPr>
              <a:t> 4: </a:t>
            </a:r>
            <a:r>
              <a:rPr lang="en-US" sz="3600" b="1" dirty="0" err="1" smtClean="0">
                <a:solidFill>
                  <a:srgbClr val="FF0000"/>
                </a:solidFill>
                <a:latin typeface="Times New Roman" pitchFamily="18" charset="0"/>
                <a:cs typeface="Times New Roman" pitchFamily="18" charset="0"/>
              </a:rPr>
              <a:t>Các</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bạn</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đã</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giúp</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dế</a:t>
            </a:r>
            <a:r>
              <a:rPr lang="en-US" sz="3600" b="1" dirty="0" smtClean="0">
                <a:solidFill>
                  <a:srgbClr val="FF0000"/>
                </a:solidFill>
                <a:latin typeface="Times New Roman" pitchFamily="18" charset="0"/>
                <a:cs typeface="Times New Roman" pitchFamily="18" charset="0"/>
              </a:rPr>
              <a:t> than </a:t>
            </a:r>
            <a:r>
              <a:rPr lang="en-US" sz="3600" b="1" dirty="0" err="1" smtClean="0">
                <a:solidFill>
                  <a:srgbClr val="FF0000"/>
                </a:solidFill>
                <a:latin typeface="Times New Roman" pitchFamily="18" charset="0"/>
                <a:cs typeface="Times New Roman" pitchFamily="18" charset="0"/>
              </a:rPr>
              <a:t>việc</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gì</a:t>
            </a:r>
            <a:r>
              <a:rPr lang="en-US" sz="3600" b="1" dirty="0" smtClean="0">
                <a:solidFill>
                  <a:srgbClr val="FF0000"/>
                </a:solidFill>
                <a:latin typeface="Times New Roman" pitchFamily="18" charset="0"/>
                <a:cs typeface="Times New Roman" pitchFamily="18" charset="0"/>
              </a:rPr>
              <a:t>?</a:t>
            </a:r>
            <a:endParaRPr lang="en-US" sz="3600" b="1" dirty="0">
              <a:solidFill>
                <a:srgbClr val="FF0000"/>
              </a:solidFill>
              <a:latin typeface="Times New Roman" pitchFamily="18" charset="0"/>
              <a:cs typeface="Times New Roman" pitchFamily="18" charset="0"/>
            </a:endParaRPr>
          </a:p>
        </p:txBody>
      </p:sp>
      <p:sp>
        <p:nvSpPr>
          <p:cNvPr id="12" name="Rectangle 11"/>
          <p:cNvSpPr/>
          <p:nvPr/>
        </p:nvSpPr>
        <p:spPr>
          <a:xfrm>
            <a:off x="5559749" y="3628114"/>
            <a:ext cx="10149205" cy="1200329"/>
          </a:xfrm>
          <a:prstGeom prst="rect">
            <a:avLst/>
          </a:prstGeom>
        </p:spPr>
        <p:txBody>
          <a:bodyPr wrap="square">
            <a:spAutoFit/>
          </a:bodyPr>
          <a:lstStyle/>
          <a:p>
            <a:pPr algn="just"/>
            <a:r>
              <a:rPr lang="nl-NL" sz="3600" b="1" dirty="0" smtClean="0">
                <a:solidFill>
                  <a:srgbClr val="0000CC"/>
                </a:solidFill>
                <a:latin typeface="Times New Roman" pitchFamily="18" charset="0"/>
                <a:cs typeface="Times New Roman" pitchFamily="18" charset="0"/>
              </a:rPr>
              <a:t>    + Các bạn đã xúm vào giúp dế than xây nhà.</a:t>
            </a:r>
            <a:endParaRPr lang="en-US" sz="3600" b="1" dirty="0">
              <a:solidFill>
                <a:srgbClr val="0000CC"/>
              </a:solidFill>
              <a:latin typeface="Times New Roman" panose="02020603050405020304" pitchFamily="18" charset="0"/>
              <a:cs typeface="Times New Roman" panose="02020603050405020304" pitchFamily="18" charset="0"/>
            </a:endParaRPr>
          </a:p>
          <a:p>
            <a:pPr algn="just"/>
            <a:r>
              <a:rPr lang="nl-NL" sz="3600" b="1" dirty="0" smtClean="0">
                <a:solidFill>
                  <a:srgbClr val="0000CC"/>
                </a:solidFill>
                <a:latin typeface="Times New Roman" panose="02020603050405020304" pitchFamily="18" charset="0"/>
                <a:cs typeface="Times New Roman" panose="02020603050405020304" pitchFamily="18" charset="0"/>
              </a:rPr>
              <a:t> </a:t>
            </a:r>
            <a:endParaRPr lang="en-US" sz="3600" dirty="0">
              <a:solidFill>
                <a:srgbClr val="0000FF"/>
              </a:solidFill>
              <a:latin typeface="Times New Roman" panose="02020603050405020304" pitchFamily="18" charset="0"/>
              <a:cs typeface="Times New Roman" panose="02020603050405020304" pitchFamily="18" charset="0"/>
            </a:endParaRPr>
          </a:p>
        </p:txBody>
      </p:sp>
      <p:sp>
        <p:nvSpPr>
          <p:cNvPr id="25" name="Text Box 14"/>
          <p:cNvSpPr txBox="1">
            <a:spLocks noChangeArrowheads="1"/>
          </p:cNvSpPr>
          <p:nvPr/>
        </p:nvSpPr>
        <p:spPr bwMode="auto">
          <a:xfrm>
            <a:off x="5090319" y="1266918"/>
            <a:ext cx="7162800" cy="637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3200" b="1" dirty="0" err="1" smtClean="0">
                <a:solidFill>
                  <a:srgbClr val="0000CC"/>
                </a:solidFill>
                <a:effectLst>
                  <a:outerShdw blurRad="38100" dist="38100" dir="2700000" algn="tl">
                    <a:srgbClr val="000000">
                      <a:alpha val="43137"/>
                    </a:srgbClr>
                  </a:outerShdw>
                </a:effectLst>
                <a:latin typeface="Times New Roman" pitchFamily="18" charset="0"/>
              </a:rPr>
              <a:t>Bài</a:t>
            </a:r>
            <a:r>
              <a:rPr lang="en-US" sz="3200" b="1" dirty="0" smtClean="0">
                <a:solidFill>
                  <a:srgbClr val="0000CC"/>
                </a:solidFill>
                <a:effectLst>
                  <a:outerShdw blurRad="38100" dist="38100" dir="2700000" algn="tl">
                    <a:srgbClr val="000000">
                      <a:alpha val="43137"/>
                    </a:srgbClr>
                  </a:outerShdw>
                </a:effectLst>
                <a:latin typeface="Times New Roman" pitchFamily="18" charset="0"/>
              </a:rPr>
              <a:t> 29: NGÔI NHÀ TRONG CỎ</a:t>
            </a:r>
          </a:p>
        </p:txBody>
      </p:sp>
      <p:sp>
        <p:nvSpPr>
          <p:cNvPr id="40" name="Rectangle 39"/>
          <p:cNvSpPr/>
          <p:nvPr/>
        </p:nvSpPr>
        <p:spPr>
          <a:xfrm>
            <a:off x="5658078" y="4594378"/>
            <a:ext cx="10233818" cy="1200329"/>
          </a:xfrm>
          <a:prstGeom prst="rect">
            <a:avLst/>
          </a:prstGeom>
        </p:spPr>
        <p:txBody>
          <a:bodyPr wrap="square">
            <a:spAutoFit/>
          </a:bodyPr>
          <a:lstStyle/>
          <a:p>
            <a:pPr algn="just"/>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Câu</a:t>
            </a:r>
            <a:r>
              <a:rPr lang="en-US" sz="3600" b="1" dirty="0" smtClean="0">
                <a:solidFill>
                  <a:srgbClr val="FF0000"/>
                </a:solidFill>
                <a:latin typeface="Times New Roman" pitchFamily="18" charset="0"/>
                <a:cs typeface="Times New Roman" pitchFamily="18" charset="0"/>
              </a:rPr>
              <a:t> 5: </a:t>
            </a:r>
            <a:r>
              <a:rPr lang="en-US" sz="3600" b="1" dirty="0" err="1" smtClean="0">
                <a:solidFill>
                  <a:srgbClr val="FF0000"/>
                </a:solidFill>
                <a:latin typeface="Times New Roman" pitchFamily="18" charset="0"/>
                <a:cs typeface="Times New Roman" pitchFamily="18" charset="0"/>
              </a:rPr>
              <a:t>Em</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nghĩ</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gì</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về</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việc</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các</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bạn</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giúp</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đỡ</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dế</a:t>
            </a:r>
            <a:r>
              <a:rPr lang="en-US" sz="3600" b="1" dirty="0" smtClean="0">
                <a:solidFill>
                  <a:srgbClr val="FF0000"/>
                </a:solidFill>
                <a:latin typeface="Times New Roman" pitchFamily="18" charset="0"/>
                <a:cs typeface="Times New Roman" pitchFamily="18" charset="0"/>
              </a:rPr>
              <a:t> than?</a:t>
            </a:r>
            <a:endParaRPr lang="en-US" sz="3600" b="1" dirty="0">
              <a:solidFill>
                <a:srgbClr val="FF0000"/>
              </a:solidFill>
              <a:latin typeface="Times New Roman" pitchFamily="18" charset="0"/>
              <a:cs typeface="Times New Roman" pitchFamily="18" charset="0"/>
            </a:endParaRPr>
          </a:p>
        </p:txBody>
      </p:sp>
      <p:sp>
        <p:nvSpPr>
          <p:cNvPr id="41" name="Rectangle 40"/>
          <p:cNvSpPr/>
          <p:nvPr/>
        </p:nvSpPr>
        <p:spPr>
          <a:xfrm>
            <a:off x="5797358" y="6022942"/>
            <a:ext cx="10210801" cy="2308324"/>
          </a:xfrm>
          <a:prstGeom prst="rect">
            <a:avLst/>
          </a:prstGeom>
        </p:spPr>
        <p:txBody>
          <a:bodyPr wrap="square">
            <a:spAutoFit/>
          </a:bodyPr>
          <a:lstStyle/>
          <a:p>
            <a:pPr algn="just"/>
            <a:r>
              <a:rPr lang="nl-NL" sz="3600" b="1" dirty="0" smtClean="0">
                <a:solidFill>
                  <a:srgbClr val="0000CC"/>
                </a:solidFill>
                <a:latin typeface="Times New Roman" pitchFamily="18" charset="0"/>
                <a:cs typeface="Times New Roman" pitchFamily="18" charset="0"/>
              </a:rPr>
              <a:t>  + Việc </a:t>
            </a:r>
            <a:r>
              <a:rPr lang="nl-NL" sz="3600" b="1" dirty="0">
                <a:solidFill>
                  <a:srgbClr val="0000CC"/>
                </a:solidFill>
                <a:latin typeface="Times New Roman" panose="02020603050405020304" pitchFamily="18" charset="0"/>
                <a:cs typeface="Times New Roman" panose="02020603050405020304" pitchFamily="18" charset="0"/>
              </a:rPr>
              <a:t>các bạn giúp đỡ dế than thể hiện sự tốt bụng, thân thiện của các bạn chuồn chuồn, nhái bén, cào cào; sự đoàn kết của  những người bạn tốt; tình bạn đngá quý giữ các con vật</a:t>
            </a:r>
            <a:endParaRPr lang="en-US" sz="3600" b="1" dirty="0">
              <a:solidFill>
                <a:srgbClr val="0000CC"/>
              </a:solidFill>
              <a:latin typeface="Times New Roman" pitchFamily="18" charset="0"/>
              <a:cs typeface="Times New Roman" pitchFamily="18" charset="0"/>
            </a:endParaRPr>
          </a:p>
        </p:txBody>
      </p:sp>
      <p:cxnSp>
        <p:nvCxnSpPr>
          <p:cNvPr id="33" name="Straight Connector 32"/>
          <p:cNvCxnSpPr/>
          <p:nvPr/>
        </p:nvCxnSpPr>
        <p:spPr>
          <a:xfrm>
            <a:off x="5448300" y="2667000"/>
            <a:ext cx="0" cy="5029200"/>
          </a:xfrm>
          <a:prstGeom prst="line">
            <a:avLst/>
          </a:prstGeom>
          <a:ln>
            <a:solidFill>
              <a:srgbClr val="0000CC"/>
            </a:solidFill>
          </a:ln>
        </p:spPr>
        <p:style>
          <a:lnRef idx="2">
            <a:schemeClr val="dk1"/>
          </a:lnRef>
          <a:fillRef idx="0">
            <a:schemeClr val="dk1"/>
          </a:fillRef>
          <a:effectRef idx="1">
            <a:schemeClr val="dk1"/>
          </a:effectRef>
          <a:fontRef idx="minor">
            <a:schemeClr val="tx1"/>
          </a:fontRef>
        </p:style>
      </p:cxnSp>
      <p:sp>
        <p:nvSpPr>
          <p:cNvPr id="34" name="Rectangle 33"/>
          <p:cNvSpPr/>
          <p:nvPr/>
        </p:nvSpPr>
        <p:spPr>
          <a:xfrm>
            <a:off x="556080" y="2590852"/>
            <a:ext cx="2511476" cy="646331"/>
          </a:xfrm>
          <a:prstGeom prst="rect">
            <a:avLst/>
          </a:prstGeom>
        </p:spPr>
        <p:txBody>
          <a:bodyPr wrap="square">
            <a:spAutoFit/>
          </a:bodyPr>
          <a:lstStyle/>
          <a:p>
            <a:pPr algn="just"/>
            <a:r>
              <a:rPr lang="en-US" sz="3600" b="1" i="1" dirty="0" err="1" smtClean="0">
                <a:solidFill>
                  <a:srgbClr val="0000CC"/>
                </a:solidFill>
                <a:latin typeface="Times New Roman" pitchFamily="18" charset="0"/>
                <a:cs typeface="Times New Roman" pitchFamily="18" charset="0"/>
              </a:rPr>
              <a:t>nhảy</a:t>
            </a:r>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FF0000"/>
                </a:solidFill>
                <a:latin typeface="Times New Roman" pitchFamily="18" charset="0"/>
                <a:cs typeface="Times New Roman" pitchFamily="18" charset="0"/>
              </a:rPr>
              <a:t>x</a:t>
            </a:r>
            <a:r>
              <a:rPr lang="en-US" sz="3600" b="1" i="1" dirty="0" err="1" smtClean="0">
                <a:solidFill>
                  <a:srgbClr val="0000CC"/>
                </a:solidFill>
                <a:latin typeface="Times New Roman" pitchFamily="18" charset="0"/>
                <a:cs typeface="Times New Roman" pitchFamily="18" charset="0"/>
              </a:rPr>
              <a:t>a</a:t>
            </a:r>
            <a:r>
              <a:rPr lang="en-US" sz="3600" b="1" i="1" dirty="0" smtClean="0">
                <a:solidFill>
                  <a:srgbClr val="0000CC"/>
                </a:solidFill>
                <a:latin typeface="Times New Roman" pitchFamily="18" charset="0"/>
                <a:cs typeface="Times New Roman" pitchFamily="18" charset="0"/>
              </a:rPr>
              <a:t>, </a:t>
            </a:r>
            <a:endParaRPr lang="en-US" sz="3600" b="1" dirty="0">
              <a:solidFill>
                <a:srgbClr val="0000CC"/>
              </a:solidFill>
              <a:latin typeface="Times New Roman" pitchFamily="18" charset="0"/>
              <a:cs typeface="Times New Roman" pitchFamily="18" charset="0"/>
            </a:endParaRPr>
          </a:p>
        </p:txBody>
      </p:sp>
      <p:sp>
        <p:nvSpPr>
          <p:cNvPr id="35" name="Rectangle 34"/>
          <p:cNvSpPr/>
          <p:nvPr/>
        </p:nvSpPr>
        <p:spPr>
          <a:xfrm>
            <a:off x="2881201" y="2636696"/>
            <a:ext cx="2044149" cy="646331"/>
          </a:xfrm>
          <a:prstGeom prst="rect">
            <a:avLst/>
          </a:prstGeom>
        </p:spPr>
        <p:txBody>
          <a:bodyPr wrap="none">
            <a:spAutoFit/>
          </a:bodyPr>
          <a:lstStyle/>
          <a:p>
            <a:pPr algn="just"/>
            <a:r>
              <a:rPr lang="en-US" sz="3600" b="1" i="1" dirty="0" err="1" smtClean="0">
                <a:solidFill>
                  <a:srgbClr val="FF0000"/>
                </a:solidFill>
                <a:latin typeface="Times New Roman" pitchFamily="18" charset="0"/>
                <a:cs typeface="Times New Roman" pitchFamily="18" charset="0"/>
              </a:rPr>
              <a:t>v</a:t>
            </a:r>
            <a:r>
              <a:rPr lang="en-US" sz="3600" b="1" i="1" dirty="0" err="1" smtClean="0">
                <a:solidFill>
                  <a:srgbClr val="0000CC"/>
                </a:solidFill>
                <a:latin typeface="Times New Roman" pitchFamily="18" charset="0"/>
                <a:cs typeface="Times New Roman" pitchFamily="18" charset="0"/>
              </a:rPr>
              <a:t>ang</a:t>
            </a:r>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FF0000"/>
                </a:solidFill>
                <a:latin typeface="Times New Roman" pitchFamily="18" charset="0"/>
                <a:cs typeface="Times New Roman" pitchFamily="18" charset="0"/>
              </a:rPr>
              <a:t>l</a:t>
            </a:r>
            <a:r>
              <a:rPr lang="en-US" sz="3600" b="1" i="1" dirty="0" err="1" smtClean="0">
                <a:solidFill>
                  <a:srgbClr val="0000CC"/>
                </a:solidFill>
                <a:latin typeface="Times New Roman" pitchFamily="18" charset="0"/>
                <a:cs typeface="Times New Roman" pitchFamily="18" charset="0"/>
              </a:rPr>
              <a:t>ên</a:t>
            </a:r>
            <a:r>
              <a:rPr lang="en-US" sz="3600" b="1" i="1" dirty="0" smtClean="0">
                <a:solidFill>
                  <a:srgbClr val="0000CC"/>
                </a:solidFill>
                <a:latin typeface="Times New Roman" pitchFamily="18" charset="0"/>
                <a:cs typeface="Times New Roman" pitchFamily="18" charset="0"/>
              </a:rPr>
              <a:t>, </a:t>
            </a:r>
            <a:endParaRPr lang="en-US" sz="3600" b="1" dirty="0">
              <a:solidFill>
                <a:srgbClr val="0000CC"/>
              </a:solidFill>
              <a:latin typeface="Times New Roman" pitchFamily="18" charset="0"/>
              <a:cs typeface="Times New Roman" pitchFamily="18" charset="0"/>
            </a:endParaRPr>
          </a:p>
        </p:txBody>
      </p:sp>
      <p:sp>
        <p:nvSpPr>
          <p:cNvPr id="36" name="Rectangle 35"/>
          <p:cNvSpPr/>
          <p:nvPr/>
        </p:nvSpPr>
        <p:spPr>
          <a:xfrm>
            <a:off x="450383" y="3178648"/>
            <a:ext cx="2391109" cy="646331"/>
          </a:xfrm>
          <a:prstGeom prst="rect">
            <a:avLst/>
          </a:prstGeom>
        </p:spPr>
        <p:txBody>
          <a:bodyPr wrap="square">
            <a:spAutoFit/>
          </a:bodyPr>
          <a:lstStyle/>
          <a:p>
            <a:pPr algn="just"/>
            <a:r>
              <a:rPr lang="en-US" sz="3600" b="1" i="1" dirty="0" err="1">
                <a:solidFill>
                  <a:srgbClr val="FF0000"/>
                </a:solidFill>
                <a:latin typeface="Times New Roman" pitchFamily="18" charset="0"/>
                <a:cs typeface="Times New Roman" pitchFamily="18" charset="0"/>
              </a:rPr>
              <a:t>r</a:t>
            </a:r>
            <a:r>
              <a:rPr lang="en-US" sz="3600" b="1" i="1" dirty="0" err="1" smtClean="0">
                <a:solidFill>
                  <a:srgbClr val="0000CC"/>
                </a:solidFill>
                <a:latin typeface="Times New Roman" pitchFamily="18" charset="0"/>
                <a:cs typeface="Times New Roman" pitchFamily="18" charset="0"/>
              </a:rPr>
              <a:t>ủ</a:t>
            </a:r>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0000CC"/>
                </a:solidFill>
                <a:latin typeface="Times New Roman" pitchFamily="18" charset="0"/>
                <a:cs typeface="Times New Roman" pitchFamily="18" charset="0"/>
              </a:rPr>
              <a:t>nhau</a:t>
            </a:r>
            <a:r>
              <a:rPr lang="en-US" sz="3600" b="1" i="1" dirty="0" smtClean="0">
                <a:solidFill>
                  <a:srgbClr val="0000CC"/>
                </a:solidFill>
                <a:latin typeface="Times New Roman" pitchFamily="18" charset="0"/>
                <a:cs typeface="Times New Roman" pitchFamily="18" charset="0"/>
              </a:rPr>
              <a:t>, </a:t>
            </a:r>
            <a:endParaRPr lang="en-US" sz="3600" b="1" dirty="0">
              <a:solidFill>
                <a:srgbClr val="0000CC"/>
              </a:solidFill>
              <a:latin typeface="Times New Roman" pitchFamily="18" charset="0"/>
              <a:cs typeface="Times New Roman" pitchFamily="18" charset="0"/>
            </a:endParaRPr>
          </a:p>
        </p:txBody>
      </p:sp>
      <p:sp>
        <p:nvSpPr>
          <p:cNvPr id="37" name="Rectangle 36"/>
          <p:cNvSpPr/>
          <p:nvPr/>
        </p:nvSpPr>
        <p:spPr>
          <a:xfrm>
            <a:off x="358933" y="4406705"/>
            <a:ext cx="5036186" cy="2862322"/>
          </a:xfrm>
          <a:prstGeom prst="rect">
            <a:avLst/>
          </a:prstGeom>
        </p:spPr>
        <p:txBody>
          <a:bodyPr wrap="square">
            <a:spAutoFit/>
          </a:bodyPr>
          <a:lstStyle/>
          <a:p>
            <a:pPr algn="just"/>
            <a:r>
              <a:rPr lang="en-US" sz="3600" b="1" smtClean="0">
                <a:solidFill>
                  <a:srgbClr val="0000FF"/>
                </a:solidFill>
                <a:latin typeface="Times New Roman" panose="02020603050405020304" pitchFamily="18" charset="0"/>
                <a:cs typeface="Times New Roman" panose="02020603050405020304" pitchFamily="18" charset="0"/>
              </a:rPr>
              <a:t>Chỉ </a:t>
            </a:r>
            <a:r>
              <a:rPr lang="en-US" sz="3600" b="1" dirty="0" err="1">
                <a:solidFill>
                  <a:srgbClr val="0000FF"/>
                </a:solidFill>
                <a:latin typeface="Times New Roman" panose="02020603050405020304" pitchFamily="18" charset="0"/>
                <a:cs typeface="Times New Roman" panose="02020603050405020304" pitchFamily="18" charset="0"/>
              </a:rPr>
              <a:t>chốc</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lát</a:t>
            </a:r>
            <a:r>
              <a:rPr lang="en-US" sz="3600" b="1" dirty="0">
                <a:solidFill>
                  <a:srgbClr val="0000FF"/>
                </a:solidFill>
                <a:latin typeface="Times New Roman" panose="02020603050405020304" pitchFamily="18" charset="0"/>
                <a:cs typeface="Times New Roman" panose="02020603050405020304" pitchFamily="18" charset="0"/>
              </a:rPr>
              <a:t>,</a:t>
            </a:r>
            <a:r>
              <a:rPr lang="en-US" sz="3600" b="1" dirty="0">
                <a:solidFill>
                  <a:srgbClr val="FF0000"/>
                </a:solidFill>
                <a:latin typeface="Times New Roman" panose="02020603050405020304" pitchFamily="18" charset="0"/>
                <a:cs typeface="Times New Roman" panose="02020603050405020304" pitchFamily="18" charset="0"/>
              </a:rPr>
              <a:t>/</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ngôi</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nhà</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xinh</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xắn</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bằng</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đất</a:t>
            </a:r>
            <a:r>
              <a:rPr lang="en-US" sz="3600" b="1" dirty="0">
                <a:solidFill>
                  <a:srgbClr val="FF0000"/>
                </a:solidFill>
                <a:latin typeface="Times New Roman" panose="02020603050405020304" pitchFamily="18" charset="0"/>
                <a:cs typeface="Times New Roman" panose="02020603050405020304" pitchFamily="18" charset="0"/>
              </a:rPr>
              <a:t>/</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đã</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được</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xây</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xong</a:t>
            </a:r>
            <a:r>
              <a:rPr lang="en-US" sz="3600" b="1" dirty="0">
                <a:solidFill>
                  <a:srgbClr val="FF0000"/>
                </a:solidFill>
                <a:latin typeface="Times New Roman" panose="02020603050405020304" pitchFamily="18" charset="0"/>
                <a:cs typeface="Times New Roman" panose="02020603050405020304" pitchFamily="18" charset="0"/>
              </a:rPr>
              <a:t>/</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dưới</a:t>
            </a:r>
            <a:r>
              <a:rPr lang="en-US" sz="3600" b="1" dirty="0">
                <a:solidFill>
                  <a:srgbClr val="0000FF"/>
                </a:solidFill>
                <a:latin typeface="Times New Roman" panose="02020603050405020304" pitchFamily="18" charset="0"/>
                <a:cs typeface="Times New Roman" panose="02020603050405020304" pitchFamily="18" charset="0"/>
              </a:rPr>
              <a:t> ô </a:t>
            </a:r>
            <a:r>
              <a:rPr lang="en-US" sz="3600" b="1" dirty="0" err="1">
                <a:solidFill>
                  <a:srgbClr val="0000FF"/>
                </a:solidFill>
                <a:latin typeface="Times New Roman" panose="02020603050405020304" pitchFamily="18" charset="0"/>
                <a:cs typeface="Times New Roman" panose="02020603050405020304" pitchFamily="18" charset="0"/>
              </a:rPr>
              <a:t>nấm</a:t>
            </a:r>
            <a:r>
              <a:rPr lang="en-US" sz="3600" b="1" dirty="0">
                <a:solidFill>
                  <a:srgbClr val="FF0000"/>
                </a:solidFill>
                <a:latin typeface="Times New Roman" panose="02020603050405020304" pitchFamily="18" charset="0"/>
                <a:cs typeface="Times New Roman" panose="02020603050405020304" pitchFamily="18" charset="0"/>
              </a:rPr>
              <a:t>/</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giữa</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vùng</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cỏ</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xanh</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err="1">
                <a:solidFill>
                  <a:srgbClr val="0000FF"/>
                </a:solidFill>
                <a:latin typeface="Times New Roman" panose="02020603050405020304" pitchFamily="18" charset="0"/>
                <a:cs typeface="Times New Roman" panose="02020603050405020304" pitchFamily="18" charset="0"/>
              </a:rPr>
              <a:t>tươi</a:t>
            </a:r>
            <a:r>
              <a:rPr lang="en-US" sz="3600" b="1" smtClean="0">
                <a:solidFill>
                  <a:srgbClr val="0000FF"/>
                </a:solidFill>
                <a:latin typeface="Times New Roman" panose="02020603050405020304" pitchFamily="18" charset="0"/>
                <a:cs typeface="Times New Roman" panose="02020603050405020304" pitchFamily="18" charset="0"/>
              </a:rPr>
              <a:t>.</a:t>
            </a:r>
            <a:r>
              <a:rPr lang="en-US" sz="3600" b="1" smtClean="0">
                <a:solidFill>
                  <a:srgbClr val="FF0000"/>
                </a:solidFill>
                <a:latin typeface="Times New Roman" panose="02020603050405020304" pitchFamily="18" charset="0"/>
                <a:cs typeface="Times New Roman" panose="02020603050405020304" pitchFamily="18" charset="0"/>
              </a:rPr>
              <a:t>//</a:t>
            </a:r>
            <a:endParaRPr lang="en-US" sz="3600" b="1" dirty="0">
              <a:solidFill>
                <a:srgbClr val="FF0000"/>
              </a:solidFill>
              <a:latin typeface="Times New Roman" panose="02020603050405020304" pitchFamily="18" charset="0"/>
              <a:cs typeface="Times New Roman" panose="02020603050405020304" pitchFamily="18" charset="0"/>
            </a:endParaRPr>
          </a:p>
        </p:txBody>
      </p:sp>
      <p:sp>
        <p:nvSpPr>
          <p:cNvPr id="38" name="Rectangle 37"/>
          <p:cNvSpPr/>
          <p:nvPr/>
        </p:nvSpPr>
        <p:spPr>
          <a:xfrm>
            <a:off x="2625407" y="3217097"/>
            <a:ext cx="2391109" cy="646331"/>
          </a:xfrm>
          <a:prstGeom prst="rect">
            <a:avLst/>
          </a:prstGeom>
        </p:spPr>
        <p:txBody>
          <a:bodyPr wrap="square">
            <a:spAutoFit/>
          </a:bodyPr>
          <a:lstStyle/>
          <a:p>
            <a:pPr algn="just"/>
            <a:r>
              <a:rPr lang="en-US" sz="3600" b="1" i="1" dirty="0" err="1" smtClean="0">
                <a:solidFill>
                  <a:srgbClr val="FF0000"/>
                </a:solidFill>
                <a:latin typeface="Times New Roman" pitchFamily="18" charset="0"/>
                <a:cs typeface="Times New Roman" pitchFamily="18" charset="0"/>
              </a:rPr>
              <a:t>ch</a:t>
            </a:r>
            <a:r>
              <a:rPr lang="en-US" sz="3600" b="1" i="1" dirty="0" err="1" smtClean="0">
                <a:solidFill>
                  <a:srgbClr val="0000CC"/>
                </a:solidFill>
                <a:latin typeface="Times New Roman" pitchFamily="18" charset="0"/>
                <a:cs typeface="Times New Roman" pitchFamily="18" charset="0"/>
              </a:rPr>
              <a:t>ốc</a:t>
            </a:r>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FF0000"/>
                </a:solidFill>
                <a:latin typeface="Times New Roman" pitchFamily="18" charset="0"/>
                <a:cs typeface="Times New Roman" pitchFamily="18" charset="0"/>
              </a:rPr>
              <a:t>lát</a:t>
            </a:r>
            <a:r>
              <a:rPr lang="en-US" sz="3600" b="1" i="1" dirty="0" smtClean="0">
                <a:solidFill>
                  <a:srgbClr val="0000CC"/>
                </a:solidFill>
                <a:latin typeface="Times New Roman" pitchFamily="18" charset="0"/>
                <a:cs typeface="Times New Roman" pitchFamily="18" charset="0"/>
              </a:rPr>
              <a:t>, </a:t>
            </a:r>
            <a:endParaRPr lang="en-US" sz="3600" b="1" dirty="0">
              <a:solidFill>
                <a:srgbClr val="0000CC"/>
              </a:solidFill>
              <a:latin typeface="Times New Roman" pitchFamily="18" charset="0"/>
              <a:cs typeface="Times New Roman" pitchFamily="18" charset="0"/>
            </a:endParaRPr>
          </a:p>
        </p:txBody>
      </p:sp>
      <p:sp>
        <p:nvSpPr>
          <p:cNvPr id="39" name="Rectangle 38"/>
          <p:cNvSpPr/>
          <p:nvPr/>
        </p:nvSpPr>
        <p:spPr>
          <a:xfrm>
            <a:off x="450382" y="3759049"/>
            <a:ext cx="2391109" cy="646331"/>
          </a:xfrm>
          <a:prstGeom prst="rect">
            <a:avLst/>
          </a:prstGeom>
        </p:spPr>
        <p:txBody>
          <a:bodyPr wrap="square">
            <a:spAutoFit/>
          </a:bodyPr>
          <a:lstStyle/>
          <a:p>
            <a:pPr algn="just"/>
            <a:r>
              <a:rPr lang="en-US" sz="3600" b="1" i="1" err="1" smtClean="0">
                <a:solidFill>
                  <a:srgbClr val="FF0000"/>
                </a:solidFill>
                <a:latin typeface="Times New Roman" pitchFamily="18" charset="0"/>
                <a:cs typeface="Times New Roman" pitchFamily="18" charset="0"/>
              </a:rPr>
              <a:t>v</a:t>
            </a:r>
            <a:r>
              <a:rPr lang="en-US" sz="3600" b="1" i="1" err="1" smtClean="0">
                <a:solidFill>
                  <a:srgbClr val="0000CC"/>
                </a:solidFill>
                <a:latin typeface="Times New Roman" pitchFamily="18" charset="0"/>
                <a:cs typeface="Times New Roman" pitchFamily="18" charset="0"/>
              </a:rPr>
              <a:t>ùng</a:t>
            </a:r>
            <a:r>
              <a:rPr lang="en-US" sz="3600" b="1" i="1" smtClean="0">
                <a:solidFill>
                  <a:srgbClr val="0000CC"/>
                </a:solidFill>
                <a:latin typeface="Times New Roman" pitchFamily="18" charset="0"/>
                <a:cs typeface="Times New Roman" pitchFamily="18" charset="0"/>
              </a:rPr>
              <a:t> </a:t>
            </a:r>
            <a:r>
              <a:rPr lang="en-US" sz="3600" b="1" i="1" smtClean="0">
                <a:solidFill>
                  <a:srgbClr val="0000CC"/>
                </a:solidFill>
                <a:latin typeface="Times New Roman" pitchFamily="18" charset="0"/>
                <a:cs typeface="Times New Roman" pitchFamily="18" charset="0"/>
              </a:rPr>
              <a:t>cỏ </a:t>
            </a:r>
            <a:endParaRPr lang="en-US" sz="3600" b="1" dirty="0">
              <a:solidFill>
                <a:srgbClr val="0000CC"/>
              </a:solidFill>
              <a:latin typeface="Times New Roman" pitchFamily="18" charset="0"/>
              <a:cs typeface="Times New Roman" pitchFamily="18" charset="0"/>
            </a:endParaRPr>
          </a:p>
        </p:txBody>
      </p:sp>
    </p:spTree>
    <p:extLst>
      <p:ext uri="{BB962C8B-B14F-4D97-AF65-F5344CB8AC3E}">
        <p14:creationId xmlns:p14="http://schemas.microsoft.com/office/powerpoint/2010/main" val="2432623361"/>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500"/>
                                        <p:tgtEl>
                                          <p:spTgt spid="4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0"/>
                                        </p:tgtEl>
                                        <p:attrNameLst>
                                          <p:attrName>style.visibility</p:attrName>
                                        </p:attrNameLst>
                                      </p:cBhvr>
                                      <p:to>
                                        <p:strVal val="visible"/>
                                      </p:to>
                                    </p:set>
                                    <p:animEffect transition="in" filter="fade">
                                      <p:cBhvr>
                                        <p:cTn id="17" dur="500"/>
                                        <p:tgtEl>
                                          <p:spTgt spid="4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1"/>
                                        </p:tgtEl>
                                        <p:attrNameLst>
                                          <p:attrName>style.visibility</p:attrName>
                                        </p:attrNameLst>
                                      </p:cBhvr>
                                      <p:to>
                                        <p:strVal val="visible"/>
                                      </p:to>
                                    </p:set>
                                    <p:animEffect transition="in" filter="fade">
                                      <p:cBhvr>
                                        <p:cTn id="22"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12" grpId="0"/>
      <p:bldP spid="40" grpId="0"/>
      <p:bldP spid="4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4617134" y="149573"/>
            <a:ext cx="7013458" cy="1117345"/>
            <a:chOff x="4539228" y="210532"/>
            <a:chExt cx="6895119" cy="1117345"/>
          </a:xfrm>
        </p:grpSpPr>
        <p:grpSp>
          <p:nvGrpSpPr>
            <p:cNvPr id="15" name="Group 14"/>
            <p:cNvGrpSpPr/>
            <p:nvPr/>
          </p:nvGrpSpPr>
          <p:grpSpPr>
            <a:xfrm>
              <a:off x="4539228" y="210532"/>
              <a:ext cx="6895119" cy="1117345"/>
              <a:chOff x="4539228" y="210532"/>
              <a:chExt cx="6895119" cy="1117345"/>
            </a:xfrm>
          </p:grpSpPr>
          <p:sp>
            <p:nvSpPr>
              <p:cNvPr id="17" name="TextBox 16"/>
              <p:cNvSpPr txBox="1"/>
              <p:nvPr/>
            </p:nvSpPr>
            <p:spPr>
              <a:xfrm>
                <a:off x="4539228" y="210532"/>
                <a:ext cx="6895119" cy="646331"/>
              </a:xfrm>
              <a:prstGeom prst="rect">
                <a:avLst/>
              </a:prstGeom>
              <a:noFill/>
            </p:spPr>
            <p:txBody>
              <a:bodyPr wrap="none" rtlCol="0">
                <a:spAutoFit/>
              </a:bodyPr>
              <a:lstStyle/>
              <a:p>
                <a:r>
                  <a:rPr lang="en-US" sz="3600" smtClean="0">
                    <a:solidFill>
                      <a:srgbClr val="0000CC"/>
                    </a:solidFill>
                    <a:latin typeface="Times New Roman" pitchFamily="18" charset="0"/>
                    <a:cs typeface="Times New Roman" pitchFamily="18" charset="0"/>
                  </a:rPr>
                  <a:t>Thứ……ngày…..tháng…..năm…….</a:t>
                </a:r>
                <a:endParaRPr lang="en-US" sz="3600">
                  <a:solidFill>
                    <a:srgbClr val="0000CC"/>
                  </a:solidFill>
                  <a:latin typeface="Times New Roman" pitchFamily="18" charset="0"/>
                  <a:cs typeface="Times New Roman" pitchFamily="18" charset="0"/>
                </a:endParaRPr>
              </a:p>
            </p:txBody>
          </p:sp>
          <p:sp>
            <p:nvSpPr>
              <p:cNvPr id="18" name="TextBox 17"/>
              <p:cNvSpPr txBox="1"/>
              <p:nvPr/>
            </p:nvSpPr>
            <p:spPr>
              <a:xfrm>
                <a:off x="6651116" y="743102"/>
                <a:ext cx="2564962" cy="584775"/>
              </a:xfrm>
              <a:prstGeom prst="rect">
                <a:avLst/>
              </a:prstGeom>
              <a:noFill/>
            </p:spPr>
            <p:txBody>
              <a:bodyPr wrap="none" rtlCol="0">
                <a:spAutoFit/>
              </a:bodyPr>
              <a:lstStyle/>
              <a:p>
                <a:r>
                  <a:rPr lang="en-US" sz="3200" b="1" smtClean="0">
                    <a:solidFill>
                      <a:srgbClr val="FF0066"/>
                    </a:solidFill>
                    <a:latin typeface="Times New Roman" pitchFamily="18" charset="0"/>
                    <a:cs typeface="Times New Roman" pitchFamily="18" charset="0"/>
                  </a:rPr>
                  <a:t>TIẾNG VIỆT</a:t>
                </a:r>
                <a:endParaRPr lang="en-US" sz="3200" b="1">
                  <a:solidFill>
                    <a:srgbClr val="FF0066"/>
                  </a:solidFill>
                  <a:latin typeface="Times New Roman" pitchFamily="18" charset="0"/>
                  <a:cs typeface="Times New Roman" pitchFamily="18" charset="0"/>
                </a:endParaRPr>
              </a:p>
            </p:txBody>
          </p:sp>
        </p:grpSp>
        <p:cxnSp>
          <p:nvCxnSpPr>
            <p:cNvPr id="16" name="Straight Connector 15"/>
            <p:cNvCxnSpPr/>
            <p:nvPr/>
          </p:nvCxnSpPr>
          <p:spPr>
            <a:xfrm>
              <a:off x="6826235" y="1288554"/>
              <a:ext cx="219456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grpSp>
        <p:nvGrpSpPr>
          <p:cNvPr id="27" name="Group 26"/>
          <p:cNvGrpSpPr/>
          <p:nvPr/>
        </p:nvGrpSpPr>
        <p:grpSpPr>
          <a:xfrm>
            <a:off x="1718225" y="1891336"/>
            <a:ext cx="2319747" cy="699983"/>
            <a:chOff x="1259767" y="1442589"/>
            <a:chExt cx="2319747" cy="699983"/>
          </a:xfrm>
        </p:grpSpPr>
        <p:sp>
          <p:nvSpPr>
            <p:cNvPr id="28" name="Rectangle 27"/>
            <p:cNvSpPr/>
            <p:nvPr/>
          </p:nvSpPr>
          <p:spPr>
            <a:xfrm>
              <a:off x="1259767" y="1442589"/>
              <a:ext cx="2319747" cy="654607"/>
            </a:xfrm>
            <a:prstGeom prst="rect">
              <a:avLst/>
            </a:prstGeom>
            <a:noFill/>
          </p:spPr>
          <p:txBody>
            <a:bodyPr wrap="none" lIns="69156" tIns="34578" rIns="69156" bIns="34578">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3800" b="1" smtClean="0">
                  <a:ln w="11430"/>
                  <a:solidFill>
                    <a:srgbClr val="0000FF"/>
                  </a:solidFill>
                  <a:latin typeface="Times New Roman" pitchFamily="18" charset="0"/>
                  <a:cs typeface="Times New Roman" pitchFamily="18" charset="0"/>
                </a:rPr>
                <a:t>Luyện đọc</a:t>
              </a:r>
              <a:endParaRPr lang="en-US" sz="3800" b="1">
                <a:ln w="11430"/>
                <a:solidFill>
                  <a:srgbClr val="0000FF"/>
                </a:solidFill>
                <a:latin typeface="Times New Roman" pitchFamily="18" charset="0"/>
                <a:cs typeface="Times New Roman" pitchFamily="18" charset="0"/>
              </a:endParaRPr>
            </a:p>
          </p:txBody>
        </p:sp>
        <p:cxnSp>
          <p:nvCxnSpPr>
            <p:cNvPr id="29" name="Straight Connector 28"/>
            <p:cNvCxnSpPr/>
            <p:nvPr/>
          </p:nvCxnSpPr>
          <p:spPr>
            <a:xfrm>
              <a:off x="1338517" y="2142572"/>
              <a:ext cx="220980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grpSp>
        <p:nvGrpSpPr>
          <p:cNvPr id="30" name="Group 29"/>
          <p:cNvGrpSpPr/>
          <p:nvPr/>
        </p:nvGrpSpPr>
        <p:grpSpPr>
          <a:xfrm>
            <a:off x="9147074" y="1907107"/>
            <a:ext cx="2877445" cy="685384"/>
            <a:chOff x="1024127" y="1442589"/>
            <a:chExt cx="2877445" cy="685384"/>
          </a:xfrm>
        </p:grpSpPr>
        <p:sp>
          <p:nvSpPr>
            <p:cNvPr id="31" name="Rectangle 30"/>
            <p:cNvSpPr/>
            <p:nvPr/>
          </p:nvSpPr>
          <p:spPr>
            <a:xfrm>
              <a:off x="1024127" y="1442589"/>
              <a:ext cx="2791030" cy="654607"/>
            </a:xfrm>
            <a:prstGeom prst="rect">
              <a:avLst/>
            </a:prstGeom>
            <a:noFill/>
          </p:spPr>
          <p:txBody>
            <a:bodyPr wrap="none" lIns="69156" tIns="34578" rIns="69156" bIns="34578">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3800" b="1" smtClean="0">
                  <a:ln w="11430"/>
                  <a:solidFill>
                    <a:srgbClr val="0000FF"/>
                  </a:solidFill>
                  <a:latin typeface="Times New Roman" pitchFamily="18" charset="0"/>
                  <a:cs typeface="Times New Roman" pitchFamily="18" charset="0"/>
                </a:rPr>
                <a:t>Tìm hiểu bài</a:t>
              </a:r>
              <a:endParaRPr lang="en-US" sz="3800" b="1">
                <a:ln w="11430"/>
                <a:solidFill>
                  <a:srgbClr val="0000FF"/>
                </a:solidFill>
                <a:latin typeface="Times New Roman" pitchFamily="18" charset="0"/>
                <a:cs typeface="Times New Roman" pitchFamily="18" charset="0"/>
              </a:endParaRPr>
            </a:p>
          </p:txBody>
        </p:sp>
        <p:cxnSp>
          <p:nvCxnSpPr>
            <p:cNvPr id="32" name="Straight Connector 31"/>
            <p:cNvCxnSpPr/>
            <p:nvPr/>
          </p:nvCxnSpPr>
          <p:spPr>
            <a:xfrm>
              <a:off x="1095099" y="2127973"/>
              <a:ext cx="2806473"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25" name="Text Box 14"/>
          <p:cNvSpPr txBox="1">
            <a:spLocks noChangeArrowheads="1"/>
          </p:cNvSpPr>
          <p:nvPr/>
        </p:nvSpPr>
        <p:spPr bwMode="auto">
          <a:xfrm>
            <a:off x="5090319" y="1266918"/>
            <a:ext cx="7162800" cy="637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3200" b="1" dirty="0" err="1" smtClean="0">
                <a:solidFill>
                  <a:srgbClr val="0000CC"/>
                </a:solidFill>
                <a:effectLst>
                  <a:outerShdw blurRad="38100" dist="38100" dir="2700000" algn="tl">
                    <a:srgbClr val="000000">
                      <a:alpha val="43137"/>
                    </a:srgbClr>
                  </a:outerShdw>
                </a:effectLst>
                <a:latin typeface="Times New Roman" pitchFamily="18" charset="0"/>
              </a:rPr>
              <a:t>Bài</a:t>
            </a:r>
            <a:r>
              <a:rPr lang="en-US" sz="3200" b="1" dirty="0" smtClean="0">
                <a:solidFill>
                  <a:srgbClr val="0000CC"/>
                </a:solidFill>
                <a:effectLst>
                  <a:outerShdw blurRad="38100" dist="38100" dir="2700000" algn="tl">
                    <a:srgbClr val="000000">
                      <a:alpha val="43137"/>
                    </a:srgbClr>
                  </a:outerShdw>
                </a:effectLst>
                <a:latin typeface="Times New Roman" pitchFamily="18" charset="0"/>
              </a:rPr>
              <a:t> 29: NGÔI NHÀ TRONG CỎ</a:t>
            </a:r>
          </a:p>
        </p:txBody>
      </p:sp>
      <p:grpSp>
        <p:nvGrpSpPr>
          <p:cNvPr id="33" name="Group 32"/>
          <p:cNvGrpSpPr/>
          <p:nvPr/>
        </p:nvGrpSpPr>
        <p:grpSpPr>
          <a:xfrm>
            <a:off x="5852319" y="3759048"/>
            <a:ext cx="9525001" cy="3705605"/>
            <a:chOff x="6004721" y="4166805"/>
            <a:chExt cx="9525001" cy="3409567"/>
          </a:xfrm>
        </p:grpSpPr>
        <p:pic>
          <p:nvPicPr>
            <p:cNvPr id="34" name="Picture 6" descr="Khung viền đẹp - Mẫu khung viền bìa Giáo án, Báo cáo, Luận vă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9062438" y="1109088"/>
              <a:ext cx="3409567" cy="9525001"/>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p:cNvSpPr/>
            <p:nvPr/>
          </p:nvSpPr>
          <p:spPr>
            <a:xfrm>
              <a:off x="6614319" y="4522046"/>
              <a:ext cx="8369603" cy="2633653"/>
            </a:xfrm>
            <a:prstGeom prst="rect">
              <a:avLst/>
            </a:prstGeom>
          </p:spPr>
          <p:txBody>
            <a:bodyPr wrap="square">
              <a:spAutoFit/>
            </a:bodyPr>
            <a:lstStyle/>
            <a:p>
              <a:pPr algn="just"/>
              <a:r>
                <a:rPr lang="en-US" sz="3600" b="1" smtClean="0">
                  <a:solidFill>
                    <a:srgbClr val="FF0000"/>
                  </a:solidFill>
                  <a:latin typeface="Times New Roman" panose="02020603050405020304" pitchFamily="18" charset="0"/>
                  <a:cs typeface="Times New Roman" panose="02020603050405020304" pitchFamily="18" charset="0"/>
                </a:rPr>
                <a:t>     Câu </a:t>
              </a:r>
              <a:r>
                <a:rPr lang="en-US" sz="3600" b="1" dirty="0" err="1">
                  <a:solidFill>
                    <a:srgbClr val="FF0000"/>
                  </a:solidFill>
                  <a:latin typeface="Times New Roman" panose="02020603050405020304" pitchFamily="18" charset="0"/>
                  <a:cs typeface="Times New Roman" panose="02020603050405020304" pitchFamily="18" charset="0"/>
                </a:rPr>
                <a:t>chuyện</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muốn</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nói</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với</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chúng</a:t>
              </a:r>
              <a:r>
                <a:rPr lang="en-US" sz="3600" b="1" dirty="0">
                  <a:solidFill>
                    <a:srgbClr val="FF0000"/>
                  </a:solidFill>
                  <a:latin typeface="Times New Roman" panose="02020603050405020304" pitchFamily="18" charset="0"/>
                  <a:cs typeface="Times New Roman" panose="02020603050405020304" pitchFamily="18" charset="0"/>
                </a:rPr>
                <a:t> ta </a:t>
              </a:r>
              <a:r>
                <a:rPr lang="en-US" sz="3600" b="1" dirty="0" err="1">
                  <a:solidFill>
                    <a:srgbClr val="FF0000"/>
                  </a:solidFill>
                  <a:latin typeface="Times New Roman" panose="02020603050405020304" pitchFamily="18" charset="0"/>
                  <a:cs typeface="Times New Roman" panose="02020603050405020304" pitchFamily="18" charset="0"/>
                </a:rPr>
                <a:t>những</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người</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hàng</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xóm</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là</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những</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người</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bạn</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tốt</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Chúng</a:t>
              </a:r>
              <a:r>
                <a:rPr lang="en-US" sz="3600" b="1" dirty="0">
                  <a:solidFill>
                    <a:srgbClr val="FF0000"/>
                  </a:solidFill>
                  <a:latin typeface="Times New Roman" panose="02020603050405020304" pitchFamily="18" charset="0"/>
                  <a:cs typeface="Times New Roman" panose="02020603050405020304" pitchFamily="18" charset="0"/>
                </a:rPr>
                <a:t> ta </a:t>
              </a:r>
              <a:r>
                <a:rPr lang="en-US" sz="3600" b="1" dirty="0" err="1">
                  <a:solidFill>
                    <a:srgbClr val="FF0000"/>
                  </a:solidFill>
                  <a:latin typeface="Times New Roman" panose="02020603050405020304" pitchFamily="18" charset="0"/>
                  <a:cs typeface="Times New Roman" panose="02020603050405020304" pitchFamily="18" charset="0"/>
                </a:rPr>
                <a:t>có</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thể</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học</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hỏi</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nhiều</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điều</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từ</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họ</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đồng</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thời</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cùng</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họ</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làm</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những</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công</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việc</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chung</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để</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cuộc</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sống</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tốt</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đẹp</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hơn</a:t>
              </a:r>
              <a:r>
                <a:rPr lang="en-US" dirty="0" smtClean="0"/>
                <a:t>.</a:t>
              </a:r>
              <a:endParaRPr lang="en-US" dirty="0"/>
            </a:p>
          </p:txBody>
        </p:sp>
      </p:grpSp>
      <p:sp>
        <p:nvSpPr>
          <p:cNvPr id="5" name="Rectangle 4"/>
          <p:cNvSpPr/>
          <p:nvPr/>
        </p:nvSpPr>
        <p:spPr>
          <a:xfrm>
            <a:off x="9307967" y="2944795"/>
            <a:ext cx="2792752" cy="707886"/>
          </a:xfrm>
          <a:prstGeom prst="rect">
            <a:avLst/>
          </a:prstGeom>
        </p:spPr>
        <p:txBody>
          <a:bodyPr wrap="none">
            <a:spAutoFit/>
          </a:bodyPr>
          <a:lstStyle/>
          <a:p>
            <a:pPr algn="ctr" eaLnBrk="1" hangingPunct="1"/>
            <a:r>
              <a:rPr lang="en-US" altLang="en-US" sz="4000" b="1" dirty="0">
                <a:solidFill>
                  <a:srgbClr val="FF0000"/>
                </a:solidFill>
                <a:latin typeface="Times New Roman" pitchFamily="18" charset="0"/>
                <a:cs typeface="Times New Roman" pitchFamily="18" charset="0"/>
              </a:rPr>
              <a:t>NỘI DUNG</a:t>
            </a:r>
          </a:p>
        </p:txBody>
      </p:sp>
      <p:cxnSp>
        <p:nvCxnSpPr>
          <p:cNvPr id="36" name="Straight Connector 35"/>
          <p:cNvCxnSpPr/>
          <p:nvPr/>
        </p:nvCxnSpPr>
        <p:spPr>
          <a:xfrm>
            <a:off x="5448300" y="2667000"/>
            <a:ext cx="0" cy="5029200"/>
          </a:xfrm>
          <a:prstGeom prst="line">
            <a:avLst/>
          </a:prstGeom>
          <a:ln>
            <a:solidFill>
              <a:srgbClr val="0000CC"/>
            </a:solidFill>
          </a:ln>
        </p:spPr>
        <p:style>
          <a:lnRef idx="2">
            <a:schemeClr val="dk1"/>
          </a:lnRef>
          <a:fillRef idx="0">
            <a:schemeClr val="dk1"/>
          </a:fillRef>
          <a:effectRef idx="1">
            <a:schemeClr val="dk1"/>
          </a:effectRef>
          <a:fontRef idx="minor">
            <a:schemeClr val="tx1"/>
          </a:fontRef>
        </p:style>
      </p:cxnSp>
      <p:sp>
        <p:nvSpPr>
          <p:cNvPr id="37" name="Rectangle 36"/>
          <p:cNvSpPr/>
          <p:nvPr/>
        </p:nvSpPr>
        <p:spPr>
          <a:xfrm>
            <a:off x="556080" y="2590852"/>
            <a:ext cx="2511476" cy="646331"/>
          </a:xfrm>
          <a:prstGeom prst="rect">
            <a:avLst/>
          </a:prstGeom>
        </p:spPr>
        <p:txBody>
          <a:bodyPr wrap="square">
            <a:spAutoFit/>
          </a:bodyPr>
          <a:lstStyle/>
          <a:p>
            <a:pPr algn="just"/>
            <a:r>
              <a:rPr lang="en-US" sz="3600" b="1" i="1" dirty="0" err="1" smtClean="0">
                <a:solidFill>
                  <a:srgbClr val="0000CC"/>
                </a:solidFill>
                <a:latin typeface="Times New Roman" pitchFamily="18" charset="0"/>
                <a:cs typeface="Times New Roman" pitchFamily="18" charset="0"/>
              </a:rPr>
              <a:t>nhảy</a:t>
            </a:r>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FF0000"/>
                </a:solidFill>
                <a:latin typeface="Times New Roman" pitchFamily="18" charset="0"/>
                <a:cs typeface="Times New Roman" pitchFamily="18" charset="0"/>
              </a:rPr>
              <a:t>x</a:t>
            </a:r>
            <a:r>
              <a:rPr lang="en-US" sz="3600" b="1" i="1" dirty="0" err="1" smtClean="0">
                <a:solidFill>
                  <a:srgbClr val="0000CC"/>
                </a:solidFill>
                <a:latin typeface="Times New Roman" pitchFamily="18" charset="0"/>
                <a:cs typeface="Times New Roman" pitchFamily="18" charset="0"/>
              </a:rPr>
              <a:t>a</a:t>
            </a:r>
            <a:r>
              <a:rPr lang="en-US" sz="3600" b="1" i="1" dirty="0" smtClean="0">
                <a:solidFill>
                  <a:srgbClr val="0000CC"/>
                </a:solidFill>
                <a:latin typeface="Times New Roman" pitchFamily="18" charset="0"/>
                <a:cs typeface="Times New Roman" pitchFamily="18" charset="0"/>
              </a:rPr>
              <a:t>, </a:t>
            </a:r>
            <a:endParaRPr lang="en-US" sz="3600" b="1" dirty="0">
              <a:solidFill>
                <a:srgbClr val="0000CC"/>
              </a:solidFill>
              <a:latin typeface="Times New Roman" pitchFamily="18" charset="0"/>
              <a:cs typeface="Times New Roman" pitchFamily="18" charset="0"/>
            </a:endParaRPr>
          </a:p>
        </p:txBody>
      </p:sp>
      <p:sp>
        <p:nvSpPr>
          <p:cNvPr id="38" name="Rectangle 37"/>
          <p:cNvSpPr/>
          <p:nvPr/>
        </p:nvSpPr>
        <p:spPr>
          <a:xfrm>
            <a:off x="2881201" y="2636696"/>
            <a:ext cx="2044149" cy="646331"/>
          </a:xfrm>
          <a:prstGeom prst="rect">
            <a:avLst/>
          </a:prstGeom>
        </p:spPr>
        <p:txBody>
          <a:bodyPr wrap="none">
            <a:spAutoFit/>
          </a:bodyPr>
          <a:lstStyle/>
          <a:p>
            <a:pPr algn="just"/>
            <a:r>
              <a:rPr lang="en-US" sz="3600" b="1" i="1" dirty="0" err="1" smtClean="0">
                <a:solidFill>
                  <a:srgbClr val="FF0000"/>
                </a:solidFill>
                <a:latin typeface="Times New Roman" pitchFamily="18" charset="0"/>
                <a:cs typeface="Times New Roman" pitchFamily="18" charset="0"/>
              </a:rPr>
              <a:t>v</a:t>
            </a:r>
            <a:r>
              <a:rPr lang="en-US" sz="3600" b="1" i="1" dirty="0" err="1" smtClean="0">
                <a:solidFill>
                  <a:srgbClr val="0000CC"/>
                </a:solidFill>
                <a:latin typeface="Times New Roman" pitchFamily="18" charset="0"/>
                <a:cs typeface="Times New Roman" pitchFamily="18" charset="0"/>
              </a:rPr>
              <a:t>ang</a:t>
            </a:r>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FF0000"/>
                </a:solidFill>
                <a:latin typeface="Times New Roman" pitchFamily="18" charset="0"/>
                <a:cs typeface="Times New Roman" pitchFamily="18" charset="0"/>
              </a:rPr>
              <a:t>l</a:t>
            </a:r>
            <a:r>
              <a:rPr lang="en-US" sz="3600" b="1" i="1" dirty="0" err="1" smtClean="0">
                <a:solidFill>
                  <a:srgbClr val="0000CC"/>
                </a:solidFill>
                <a:latin typeface="Times New Roman" pitchFamily="18" charset="0"/>
                <a:cs typeface="Times New Roman" pitchFamily="18" charset="0"/>
              </a:rPr>
              <a:t>ên</a:t>
            </a:r>
            <a:r>
              <a:rPr lang="en-US" sz="3600" b="1" i="1" dirty="0" smtClean="0">
                <a:solidFill>
                  <a:srgbClr val="0000CC"/>
                </a:solidFill>
                <a:latin typeface="Times New Roman" pitchFamily="18" charset="0"/>
                <a:cs typeface="Times New Roman" pitchFamily="18" charset="0"/>
              </a:rPr>
              <a:t>, </a:t>
            </a:r>
            <a:endParaRPr lang="en-US" sz="3600" b="1" dirty="0">
              <a:solidFill>
                <a:srgbClr val="0000CC"/>
              </a:solidFill>
              <a:latin typeface="Times New Roman" pitchFamily="18" charset="0"/>
              <a:cs typeface="Times New Roman" pitchFamily="18" charset="0"/>
            </a:endParaRPr>
          </a:p>
        </p:txBody>
      </p:sp>
      <p:sp>
        <p:nvSpPr>
          <p:cNvPr id="39" name="Rectangle 38"/>
          <p:cNvSpPr/>
          <p:nvPr/>
        </p:nvSpPr>
        <p:spPr>
          <a:xfrm>
            <a:off x="450383" y="3178648"/>
            <a:ext cx="2391109" cy="646331"/>
          </a:xfrm>
          <a:prstGeom prst="rect">
            <a:avLst/>
          </a:prstGeom>
        </p:spPr>
        <p:txBody>
          <a:bodyPr wrap="square">
            <a:spAutoFit/>
          </a:bodyPr>
          <a:lstStyle/>
          <a:p>
            <a:pPr algn="just"/>
            <a:r>
              <a:rPr lang="en-US" sz="3600" b="1" i="1" dirty="0" err="1">
                <a:solidFill>
                  <a:srgbClr val="FF0000"/>
                </a:solidFill>
                <a:latin typeface="Times New Roman" pitchFamily="18" charset="0"/>
                <a:cs typeface="Times New Roman" pitchFamily="18" charset="0"/>
              </a:rPr>
              <a:t>r</a:t>
            </a:r>
            <a:r>
              <a:rPr lang="en-US" sz="3600" b="1" i="1" dirty="0" err="1" smtClean="0">
                <a:solidFill>
                  <a:srgbClr val="0000CC"/>
                </a:solidFill>
                <a:latin typeface="Times New Roman" pitchFamily="18" charset="0"/>
                <a:cs typeface="Times New Roman" pitchFamily="18" charset="0"/>
              </a:rPr>
              <a:t>ủ</a:t>
            </a:r>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0000CC"/>
                </a:solidFill>
                <a:latin typeface="Times New Roman" pitchFamily="18" charset="0"/>
                <a:cs typeface="Times New Roman" pitchFamily="18" charset="0"/>
              </a:rPr>
              <a:t>nhau</a:t>
            </a:r>
            <a:r>
              <a:rPr lang="en-US" sz="3600" b="1" i="1" dirty="0" smtClean="0">
                <a:solidFill>
                  <a:srgbClr val="0000CC"/>
                </a:solidFill>
                <a:latin typeface="Times New Roman" pitchFamily="18" charset="0"/>
                <a:cs typeface="Times New Roman" pitchFamily="18" charset="0"/>
              </a:rPr>
              <a:t>, </a:t>
            </a:r>
            <a:endParaRPr lang="en-US" sz="3600" b="1" dirty="0">
              <a:solidFill>
                <a:srgbClr val="0000CC"/>
              </a:solidFill>
              <a:latin typeface="Times New Roman" pitchFamily="18" charset="0"/>
              <a:cs typeface="Times New Roman" pitchFamily="18" charset="0"/>
            </a:endParaRPr>
          </a:p>
        </p:txBody>
      </p:sp>
      <p:sp>
        <p:nvSpPr>
          <p:cNvPr id="40" name="Rectangle 39"/>
          <p:cNvSpPr/>
          <p:nvPr/>
        </p:nvSpPr>
        <p:spPr>
          <a:xfrm>
            <a:off x="358933" y="4406705"/>
            <a:ext cx="5036186" cy="2862322"/>
          </a:xfrm>
          <a:prstGeom prst="rect">
            <a:avLst/>
          </a:prstGeom>
        </p:spPr>
        <p:txBody>
          <a:bodyPr wrap="square">
            <a:spAutoFit/>
          </a:bodyPr>
          <a:lstStyle/>
          <a:p>
            <a:pPr algn="just"/>
            <a:r>
              <a:rPr lang="en-US" sz="3600" b="1" smtClean="0">
                <a:solidFill>
                  <a:srgbClr val="0000FF"/>
                </a:solidFill>
                <a:latin typeface="Times New Roman" panose="02020603050405020304" pitchFamily="18" charset="0"/>
                <a:cs typeface="Times New Roman" panose="02020603050405020304" pitchFamily="18" charset="0"/>
              </a:rPr>
              <a:t>Chỉ </a:t>
            </a:r>
            <a:r>
              <a:rPr lang="en-US" sz="3600" b="1" dirty="0" err="1">
                <a:solidFill>
                  <a:srgbClr val="0000FF"/>
                </a:solidFill>
                <a:latin typeface="Times New Roman" panose="02020603050405020304" pitchFamily="18" charset="0"/>
                <a:cs typeface="Times New Roman" panose="02020603050405020304" pitchFamily="18" charset="0"/>
              </a:rPr>
              <a:t>chốc</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lát</a:t>
            </a:r>
            <a:r>
              <a:rPr lang="en-US" sz="3600" b="1" dirty="0">
                <a:solidFill>
                  <a:srgbClr val="0000FF"/>
                </a:solidFill>
                <a:latin typeface="Times New Roman" panose="02020603050405020304" pitchFamily="18" charset="0"/>
                <a:cs typeface="Times New Roman" panose="02020603050405020304" pitchFamily="18" charset="0"/>
              </a:rPr>
              <a:t>,</a:t>
            </a:r>
            <a:r>
              <a:rPr lang="en-US" sz="3600" b="1" dirty="0">
                <a:solidFill>
                  <a:srgbClr val="FF0000"/>
                </a:solidFill>
                <a:latin typeface="Times New Roman" panose="02020603050405020304" pitchFamily="18" charset="0"/>
                <a:cs typeface="Times New Roman" panose="02020603050405020304" pitchFamily="18" charset="0"/>
              </a:rPr>
              <a:t>/</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ngôi</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nhà</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xinh</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xắn</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bằng</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đất</a:t>
            </a:r>
            <a:r>
              <a:rPr lang="en-US" sz="3600" b="1" dirty="0">
                <a:solidFill>
                  <a:srgbClr val="FF0000"/>
                </a:solidFill>
                <a:latin typeface="Times New Roman" panose="02020603050405020304" pitchFamily="18" charset="0"/>
                <a:cs typeface="Times New Roman" panose="02020603050405020304" pitchFamily="18" charset="0"/>
              </a:rPr>
              <a:t>/</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đã</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được</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xây</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xong</a:t>
            </a:r>
            <a:r>
              <a:rPr lang="en-US" sz="3600" b="1" dirty="0">
                <a:solidFill>
                  <a:srgbClr val="FF0000"/>
                </a:solidFill>
                <a:latin typeface="Times New Roman" panose="02020603050405020304" pitchFamily="18" charset="0"/>
                <a:cs typeface="Times New Roman" panose="02020603050405020304" pitchFamily="18" charset="0"/>
              </a:rPr>
              <a:t>/</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dưới</a:t>
            </a:r>
            <a:r>
              <a:rPr lang="en-US" sz="3600" b="1" dirty="0">
                <a:solidFill>
                  <a:srgbClr val="0000FF"/>
                </a:solidFill>
                <a:latin typeface="Times New Roman" panose="02020603050405020304" pitchFamily="18" charset="0"/>
                <a:cs typeface="Times New Roman" panose="02020603050405020304" pitchFamily="18" charset="0"/>
              </a:rPr>
              <a:t> ô </a:t>
            </a:r>
            <a:r>
              <a:rPr lang="en-US" sz="3600" b="1" dirty="0" err="1">
                <a:solidFill>
                  <a:srgbClr val="0000FF"/>
                </a:solidFill>
                <a:latin typeface="Times New Roman" panose="02020603050405020304" pitchFamily="18" charset="0"/>
                <a:cs typeface="Times New Roman" panose="02020603050405020304" pitchFamily="18" charset="0"/>
              </a:rPr>
              <a:t>nấm</a:t>
            </a:r>
            <a:r>
              <a:rPr lang="en-US" sz="3600" b="1" dirty="0">
                <a:solidFill>
                  <a:srgbClr val="FF0000"/>
                </a:solidFill>
                <a:latin typeface="Times New Roman" panose="02020603050405020304" pitchFamily="18" charset="0"/>
                <a:cs typeface="Times New Roman" panose="02020603050405020304" pitchFamily="18" charset="0"/>
              </a:rPr>
              <a:t>/</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giữa</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vùng</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cỏ</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xanh</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err="1">
                <a:solidFill>
                  <a:srgbClr val="0000FF"/>
                </a:solidFill>
                <a:latin typeface="Times New Roman" panose="02020603050405020304" pitchFamily="18" charset="0"/>
                <a:cs typeface="Times New Roman" panose="02020603050405020304" pitchFamily="18" charset="0"/>
              </a:rPr>
              <a:t>tươi</a:t>
            </a:r>
            <a:r>
              <a:rPr lang="en-US" sz="3600" b="1" smtClean="0">
                <a:solidFill>
                  <a:srgbClr val="0000FF"/>
                </a:solidFill>
                <a:latin typeface="Times New Roman" panose="02020603050405020304" pitchFamily="18" charset="0"/>
                <a:cs typeface="Times New Roman" panose="02020603050405020304" pitchFamily="18" charset="0"/>
              </a:rPr>
              <a:t>.</a:t>
            </a:r>
            <a:r>
              <a:rPr lang="en-US" sz="3600" b="1" smtClean="0">
                <a:solidFill>
                  <a:srgbClr val="FF0000"/>
                </a:solidFill>
                <a:latin typeface="Times New Roman" panose="02020603050405020304" pitchFamily="18" charset="0"/>
                <a:cs typeface="Times New Roman" panose="02020603050405020304" pitchFamily="18" charset="0"/>
              </a:rPr>
              <a:t>//</a:t>
            </a:r>
            <a:endParaRPr lang="en-US" sz="3600" b="1" dirty="0">
              <a:solidFill>
                <a:srgbClr val="FF0000"/>
              </a:solidFill>
              <a:latin typeface="Times New Roman" panose="02020603050405020304" pitchFamily="18" charset="0"/>
              <a:cs typeface="Times New Roman" panose="02020603050405020304" pitchFamily="18" charset="0"/>
            </a:endParaRPr>
          </a:p>
        </p:txBody>
      </p:sp>
      <p:sp>
        <p:nvSpPr>
          <p:cNvPr id="41" name="Rectangle 40"/>
          <p:cNvSpPr/>
          <p:nvPr/>
        </p:nvSpPr>
        <p:spPr>
          <a:xfrm>
            <a:off x="2625407" y="3217097"/>
            <a:ext cx="2391109" cy="646331"/>
          </a:xfrm>
          <a:prstGeom prst="rect">
            <a:avLst/>
          </a:prstGeom>
        </p:spPr>
        <p:txBody>
          <a:bodyPr wrap="square">
            <a:spAutoFit/>
          </a:bodyPr>
          <a:lstStyle/>
          <a:p>
            <a:pPr algn="just"/>
            <a:r>
              <a:rPr lang="en-US" sz="3600" b="1" i="1" dirty="0" err="1" smtClean="0">
                <a:solidFill>
                  <a:srgbClr val="FF0000"/>
                </a:solidFill>
                <a:latin typeface="Times New Roman" pitchFamily="18" charset="0"/>
                <a:cs typeface="Times New Roman" pitchFamily="18" charset="0"/>
              </a:rPr>
              <a:t>ch</a:t>
            </a:r>
            <a:r>
              <a:rPr lang="en-US" sz="3600" b="1" i="1" dirty="0" err="1" smtClean="0">
                <a:solidFill>
                  <a:srgbClr val="0000CC"/>
                </a:solidFill>
                <a:latin typeface="Times New Roman" pitchFamily="18" charset="0"/>
                <a:cs typeface="Times New Roman" pitchFamily="18" charset="0"/>
              </a:rPr>
              <a:t>ốc</a:t>
            </a:r>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FF0000"/>
                </a:solidFill>
                <a:latin typeface="Times New Roman" pitchFamily="18" charset="0"/>
                <a:cs typeface="Times New Roman" pitchFamily="18" charset="0"/>
              </a:rPr>
              <a:t>lát</a:t>
            </a:r>
            <a:r>
              <a:rPr lang="en-US" sz="3600" b="1" i="1" dirty="0" smtClean="0">
                <a:solidFill>
                  <a:srgbClr val="0000CC"/>
                </a:solidFill>
                <a:latin typeface="Times New Roman" pitchFamily="18" charset="0"/>
                <a:cs typeface="Times New Roman" pitchFamily="18" charset="0"/>
              </a:rPr>
              <a:t>, </a:t>
            </a:r>
            <a:endParaRPr lang="en-US" sz="3600" b="1" dirty="0">
              <a:solidFill>
                <a:srgbClr val="0000CC"/>
              </a:solidFill>
              <a:latin typeface="Times New Roman" pitchFamily="18" charset="0"/>
              <a:cs typeface="Times New Roman" pitchFamily="18" charset="0"/>
            </a:endParaRPr>
          </a:p>
        </p:txBody>
      </p:sp>
      <p:sp>
        <p:nvSpPr>
          <p:cNvPr id="42" name="Rectangle 41"/>
          <p:cNvSpPr/>
          <p:nvPr/>
        </p:nvSpPr>
        <p:spPr>
          <a:xfrm>
            <a:off x="450382" y="3759049"/>
            <a:ext cx="2391109" cy="646331"/>
          </a:xfrm>
          <a:prstGeom prst="rect">
            <a:avLst/>
          </a:prstGeom>
        </p:spPr>
        <p:txBody>
          <a:bodyPr wrap="square">
            <a:spAutoFit/>
          </a:bodyPr>
          <a:lstStyle/>
          <a:p>
            <a:pPr algn="just"/>
            <a:r>
              <a:rPr lang="en-US" sz="3600" b="1" i="1" err="1" smtClean="0">
                <a:solidFill>
                  <a:srgbClr val="FF0000"/>
                </a:solidFill>
                <a:latin typeface="Times New Roman" pitchFamily="18" charset="0"/>
                <a:cs typeface="Times New Roman" pitchFamily="18" charset="0"/>
              </a:rPr>
              <a:t>v</a:t>
            </a:r>
            <a:r>
              <a:rPr lang="en-US" sz="3600" b="1" i="1" err="1" smtClean="0">
                <a:solidFill>
                  <a:srgbClr val="0000CC"/>
                </a:solidFill>
                <a:latin typeface="Times New Roman" pitchFamily="18" charset="0"/>
                <a:cs typeface="Times New Roman" pitchFamily="18" charset="0"/>
              </a:rPr>
              <a:t>ùng</a:t>
            </a:r>
            <a:r>
              <a:rPr lang="en-US" sz="3600" b="1" i="1" smtClean="0">
                <a:solidFill>
                  <a:srgbClr val="0000CC"/>
                </a:solidFill>
                <a:latin typeface="Times New Roman" pitchFamily="18" charset="0"/>
                <a:cs typeface="Times New Roman" pitchFamily="18" charset="0"/>
              </a:rPr>
              <a:t> </a:t>
            </a:r>
            <a:r>
              <a:rPr lang="en-US" sz="3600" b="1" i="1" smtClean="0">
                <a:solidFill>
                  <a:srgbClr val="0000CC"/>
                </a:solidFill>
                <a:latin typeface="Times New Roman" pitchFamily="18" charset="0"/>
                <a:cs typeface="Times New Roman" pitchFamily="18" charset="0"/>
              </a:rPr>
              <a:t>cỏ </a:t>
            </a:r>
            <a:endParaRPr lang="en-US" sz="3600" b="1" dirty="0">
              <a:solidFill>
                <a:srgbClr val="0000CC"/>
              </a:solidFill>
              <a:latin typeface="Times New Roman" pitchFamily="18" charset="0"/>
              <a:cs typeface="Times New Roman" pitchFamily="18" charset="0"/>
            </a:endParaRPr>
          </a:p>
        </p:txBody>
      </p:sp>
    </p:spTree>
    <p:extLst>
      <p:ext uri="{BB962C8B-B14F-4D97-AF65-F5344CB8AC3E}">
        <p14:creationId xmlns:p14="http://schemas.microsoft.com/office/powerpoint/2010/main" val="2394511655"/>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7.0&quot;&gt;&lt;object type=&quot;1&quot; unique_id=&quot;10001&quot;&gt;&lt;object type=&quot;8&quot; unique_id=&quot;10002&quot;&gt;&lt;/object&gt;&lt;object type=&quot;2&quot; unique_id=&quot;10003&quot;&gt;&lt;object type=&quot;3&quot; unique_id=&quot;10005&quot;&gt;&lt;property id=&quot;20148&quot; value=&quot;5&quot;/&gt;&lt;property id=&quot;20300&quot; value=&quot;Slide 2&quot;/&gt;&lt;property id=&quot;20307&quot; value=&quot;293&quot;/&gt;&lt;/object&gt;&lt;object type=&quot;3&quot; unique_id=&quot;10006&quot;&gt;&lt;property id=&quot;20148&quot; value=&quot;5&quot;/&gt;&lt;property id=&quot;20300&quot; value=&quot;Slide 3&quot;/&gt;&lt;property id=&quot;20307&quot; value=&quot;317&quot;/&gt;&lt;/object&gt;&lt;object type=&quot;3&quot; unique_id=&quot;10008&quot;&gt;&lt;property id=&quot;20148&quot; value=&quot;5&quot;/&gt;&lt;property id=&quot;20300&quot; value=&quot;Slide 5&quot;/&gt;&lt;property id=&quot;20307&quot; value=&quot;325&quot;/&gt;&lt;/object&gt;&lt;object type=&quot;3&quot; unique_id=&quot;10009&quot;&gt;&lt;property id=&quot;20148&quot; value=&quot;5&quot;/&gt;&lt;property id=&quot;20300&quot; value=&quot;Slide 6&quot;/&gt;&lt;property id=&quot;20307&quot; value=&quot;298&quot;/&gt;&lt;/object&gt;&lt;object type=&quot;3&quot; unique_id=&quot;10010&quot;&gt;&lt;property id=&quot;20148&quot; value=&quot;5&quot;/&gt;&lt;property id=&quot;20300&quot; value=&quot;Slide 7&quot;/&gt;&lt;property id=&quot;20307&quot; value=&quot;323&quot;/&gt;&lt;/object&gt;&lt;object type=&quot;3&quot; unique_id=&quot;10011&quot;&gt;&lt;property id=&quot;20148&quot; value=&quot;5&quot;/&gt;&lt;property id=&quot;20300&quot; value=&quot;Slide 8&quot;/&gt;&lt;property id=&quot;20307&quot; value=&quot;299&quot;/&gt;&lt;/object&gt;&lt;object type=&quot;3&quot; unique_id=&quot;10012&quot;&gt;&lt;property id=&quot;20148&quot; value=&quot;5&quot;/&gt;&lt;property id=&quot;20300&quot; value=&quot;Slide 9 - &amp;quot;&amp;#x0D;&amp;#x0A;&amp;#x0D;&amp;#x0A; 1/ Phong traøo Ñoâng Du dieãn ra vaøo thôøi gian naøo? Ai laø ngöôøi laõnh ñaïo? Muïc ñích cuûa phong traøo laø &quot;/&gt;&lt;property id=&quot;20307&quot; value=&quot;318&quot;/&gt;&lt;/object&gt;&lt;object type=&quot;3&quot; unique_id=&quot;10013&quot;&gt;&lt;property id=&quot;20148&quot; value=&quot;5&quot;/&gt;&lt;property id=&quot;20300&quot; value=&quot;Slide 10 - &amp;quot;2. Nhaân daân trong nöôùc, ñaëc bieät laø thanh nieân yeâu nöôùc ñaõ höôûng öùng phong traøo Ñoâng Du nhö theá naø&quot;/&gt;&lt;property id=&quot;20307&quot; value=&quot;319&quot;/&gt;&lt;/object&gt;&lt;object type=&quot;3&quot; unique_id=&quot;10014&quot;&gt;&lt;property id=&quot;20148&quot; value=&quot;5&quot;/&gt;&lt;property id=&quot;20300&quot; value=&quot;Slide 11 - &amp;quot;3/ Keát quaû cuûa phong traøo Ñoâng Du vaø yù nghóa cuûa phong traøo laø gì?&amp;quot;&quot;/&gt;&lt;property id=&quot;20307&quot; value=&quot;320&quot;/&gt;&lt;/object&gt;&lt;object type=&quot;3&quot; unique_id=&quot;10015&quot;&gt;&lt;property id=&quot;20148&quot; value=&quot;5&quot;/&gt;&lt;property id=&quot;20300&quot; value=&quot;Slide 12&quot;/&gt;&lt;property id=&quot;20307&quot; value=&quot;300&quot;/&gt;&lt;/object&gt;&lt;object type=&quot;3&quot; unique_id=&quot;10016&quot;&gt;&lt;property id=&quot;20148&quot; value=&quot;5&quot;/&gt;&lt;property id=&quot;20300&quot; value=&quot;Slide 13 - &amp;quot;&amp;amp;#x09;Phan Boäi Chaâu laø nhaø yeâu nöôùc tieâu bieåu cuûa Vieät Nam ôû giai ñoaïn naøo ?&amp;quot;&quot;/&gt;&lt;property id=&quot;20307&quot; value=&quot;263&quot;/&gt;&lt;/object&gt;&lt;object type=&quot;3&quot; unique_id=&quot;10017&quot;&gt;&lt;property id=&quot;20148&quot; value=&quot;5&quot;/&gt;&lt;property id=&quot;20300&quot; value=&quot;Slide 14 - &amp;quot;&amp;#x0D;&amp;#x0A;BAØI HOÏC&amp;#x0D;&amp;#x0A;&amp;quot;&quot;/&gt;&lt;property id=&quot;20307&quot; value=&quot;271&quot;/&gt;&lt;/object&gt;&lt;object type=&quot;3&quot; unique_id=&quot;10050&quot;&gt;&lt;property id=&quot;20148&quot; value=&quot;5&quot;/&gt;&lt;property id=&quot;20300&quot; value=&quot;Slide 1&quot;/&gt;&lt;property id=&quot;20307&quot; value=&quot;327&quot;/&gt;&lt;/object&gt;&lt;object type=&quot;3&quot; unique_id=&quot;10149&quot;&gt;&lt;property id=&quot;20148&quot; value=&quot;5&quot;/&gt;&lt;property id=&quot;20300&quot; value=&quot;Slide 4&quot;/&gt;&lt;property id=&quot;20307&quot; value=&quot;328&quot;/&gt;&lt;/object&gt;&lt;/object&gt;&lt;/object&gt;&lt;/database&gt;"/>
  <p:tag name="SECTOMILLISECCONVERTED" val="1"/>
</p:tagLst>
</file>

<file path=ppt/tags/tag2.xml><?xml version="1.0" encoding="utf-8"?>
<p:tagLst xmlns:a="http://schemas.openxmlformats.org/drawingml/2006/main" xmlns:r="http://schemas.openxmlformats.org/officeDocument/2006/relationships" xmlns:p="http://schemas.openxmlformats.org/presentationml/2006/main">
  <p:tag name="PPSNARRATION" val="23,1047787239,C:\Users\Tailieu\Documents\Bai giang duong truong son_pptx\Media.ppcx"/>
</p:tagLst>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Cascade</Template>
  <TotalTime>9715</TotalTime>
  <Words>924</Words>
  <Application>Microsoft Office PowerPoint</Application>
  <PresentationFormat>Custom</PresentationFormat>
  <Paragraphs>108</Paragraphs>
  <Slides>14</Slides>
  <Notes>1</Notes>
  <HiddenSlides>0</HiddenSlides>
  <MMClips>1</MMClips>
  <ScaleCrop>false</ScaleCrop>
  <HeadingPairs>
    <vt:vector size="4" baseType="variant">
      <vt:variant>
        <vt:lpstr>Theme</vt:lpstr>
      </vt:variant>
      <vt:variant>
        <vt:i4>1</vt:i4>
      </vt:variant>
      <vt:variant>
        <vt:lpstr>Slide Titles</vt:lpstr>
      </vt:variant>
      <vt:variant>
        <vt:i4>14</vt:i4>
      </vt:variant>
    </vt:vector>
  </HeadingPairs>
  <TitlesOfParts>
    <vt:vector size="15" baseType="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Le Hong Minh</dc:creator>
  <cp:lastModifiedBy>Admin</cp:lastModifiedBy>
  <cp:revision>1096</cp:revision>
  <dcterms:created xsi:type="dcterms:W3CDTF">2008-09-09T22:52:10Z</dcterms:created>
  <dcterms:modified xsi:type="dcterms:W3CDTF">2022-08-08T01:22:07Z</dcterms:modified>
</cp:coreProperties>
</file>