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6"/>
  </p:notesMasterIdLst>
  <p:sldIdLst>
    <p:sldId id="294" r:id="rId2"/>
    <p:sldId id="410" r:id="rId3"/>
    <p:sldId id="634" r:id="rId4"/>
    <p:sldId id="635" r:id="rId5"/>
    <p:sldId id="636" r:id="rId6"/>
    <p:sldId id="257" r:id="rId7"/>
    <p:sldId id="299" r:id="rId8"/>
    <p:sldId id="300" r:id="rId9"/>
    <p:sldId id="301" r:id="rId10"/>
    <p:sldId id="302" r:id="rId11"/>
    <p:sldId id="303" r:id="rId12"/>
    <p:sldId id="482" r:id="rId13"/>
    <p:sldId id="304" r:id="rId14"/>
    <p:sldId id="305" r:id="rId15"/>
    <p:sldId id="306" r:id="rId16"/>
    <p:sldId id="637" r:id="rId17"/>
    <p:sldId id="638" r:id="rId18"/>
    <p:sldId id="639" r:id="rId19"/>
    <p:sldId id="640" r:id="rId20"/>
    <p:sldId id="641" r:id="rId21"/>
    <p:sldId id="642" r:id="rId22"/>
    <p:sldId id="643" r:id="rId23"/>
    <p:sldId id="346" r:id="rId24"/>
    <p:sldId id="3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E765C-F446-4D15-8168-6F510C10075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DD23-3343-43E4-834A-8D2A0E53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37bde1848e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37bde1848e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33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208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473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321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162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có thể cho HS làm vào vở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335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giáo dục HS chơi trò chơi an toàn</a:t>
            </a:r>
          </a:p>
        </p:txBody>
      </p:sp>
    </p:spTree>
    <p:extLst>
      <p:ext uri="{BB962C8B-B14F-4D97-AF65-F5344CB8AC3E}">
        <p14:creationId xmlns:p14="http://schemas.microsoft.com/office/powerpoint/2010/main" val="2909674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137cce54939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137cce54939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cho HS chọn ngẫu nhiên 1 con số và hs trả lời để vượt qua các thử thách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các số để tới câu hỏi</a:t>
            </a:r>
          </a:p>
          <a:p>
            <a:r>
              <a:rPr lang="en-US"/>
              <a:t>Click vào ngôi nhà sau khi chơi xong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1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baseline="0" dirty="0"/>
              <a:t> A, B, C,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9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Gợi</a:t>
            </a:r>
            <a:r>
              <a:rPr lang="en-US" baseline="0" dirty="0"/>
              <a:t> ý: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hát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28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Gợi</a:t>
            </a:r>
            <a:r>
              <a:rPr lang="en-US" baseline="0" dirty="0"/>
              <a:t> ý: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hát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29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03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36E8-F1DF-AEF8-52A1-9EC6AAF57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EED75-070C-CE79-E647-171E3004D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D444F-B0B7-C921-BC98-0D95ACB8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F4C4-A401-4739-8155-F1F2306D26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BED1A-6FFD-8DA2-875C-4A309FF4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BAC31-9A8D-0615-D0F2-F5237027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E5D6-805A-403A-894C-6388F50D71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E083D-5346-CE15-0477-CB6C1D010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3691" y="1673"/>
            <a:ext cx="12488091" cy="6854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C26E74-E116-DDDE-1F5C-C43F496ED20A}"/>
              </a:ext>
            </a:extLst>
          </p:cNvPr>
          <p:cNvSpPr txBox="1"/>
          <p:nvPr userDrawn="1"/>
        </p:nvSpPr>
        <p:spPr>
          <a:xfrm>
            <a:off x="3272972" y="7032168"/>
            <a:ext cx="564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7030A0"/>
                </a:solidFill>
                <a:latin typeface="SVN-Elley" panose="02000500000000000000" pitchFamily="2" charset="0"/>
              </a:rPr>
              <a:t>Kho giáo án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312399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6F50-D2C5-EF91-F706-7C461BCB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088DD-B63A-A2A7-6ABF-EDFB4B8DC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25620-32F9-FD5F-41D4-2F6373AFF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F4C4-A401-4739-8155-F1F2306D26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FC814-04F4-14DE-AE93-05DA4214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0A89A-DB34-4C7F-6BAE-027FF957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E5D6-805A-403A-894C-6388F50D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3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CC729A-3ECF-B525-6B18-BB1FE71B8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1CC7B-61A8-E4C3-E8FC-0D763240C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CF094-6E05-1793-958D-4D18EF14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F4C4-A401-4739-8155-F1F2306D26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FDD08-6B95-5EAE-277B-2640E84DC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4673F-6DA6-023A-699D-2DE81DF0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E5D6-805A-403A-894C-6388F50D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12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28"/>
          <p:cNvGrpSpPr/>
          <p:nvPr/>
        </p:nvGrpSpPr>
        <p:grpSpPr>
          <a:xfrm rot="8692989">
            <a:off x="9509856" y="5758892"/>
            <a:ext cx="3048492" cy="1693669"/>
            <a:chOff x="3611961" y="-41589"/>
            <a:chExt cx="3514763" cy="2473418"/>
          </a:xfrm>
        </p:grpSpPr>
        <p:sp>
          <p:nvSpPr>
            <p:cNvPr id="1091" name="Google Shape;1091;p28"/>
            <p:cNvSpPr/>
            <p:nvPr/>
          </p:nvSpPr>
          <p:spPr>
            <a:xfrm rot="-5400000">
              <a:off x="4132633" y="-562261"/>
              <a:ext cx="2473418" cy="3514763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2" name="Google Shape;1092;p28"/>
            <p:cNvSpPr/>
            <p:nvPr/>
          </p:nvSpPr>
          <p:spPr>
            <a:xfrm rot="-5400000">
              <a:off x="5535782" y="1070619"/>
              <a:ext cx="16543" cy="9687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3" name="Google Shape;1093;p28"/>
            <p:cNvSpPr/>
            <p:nvPr/>
          </p:nvSpPr>
          <p:spPr>
            <a:xfrm rot="-5400000">
              <a:off x="5408262" y="1549745"/>
              <a:ext cx="15179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4" name="Google Shape;1094;p28"/>
            <p:cNvSpPr/>
            <p:nvPr/>
          </p:nvSpPr>
          <p:spPr>
            <a:xfrm rot="-5400000">
              <a:off x="6272848" y="1123984"/>
              <a:ext cx="19272" cy="15725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5" name="Google Shape;1095;p28"/>
            <p:cNvSpPr/>
            <p:nvPr/>
          </p:nvSpPr>
          <p:spPr>
            <a:xfrm rot="-5400000">
              <a:off x="6586524" y="1678885"/>
              <a:ext cx="17908" cy="16066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6" name="Google Shape;1096;p28"/>
            <p:cNvSpPr/>
            <p:nvPr/>
          </p:nvSpPr>
          <p:spPr>
            <a:xfrm rot="-5400000">
              <a:off x="6285264" y="1703172"/>
              <a:ext cx="22069" cy="26640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7" name="Google Shape;1097;p28"/>
            <p:cNvSpPr/>
            <p:nvPr/>
          </p:nvSpPr>
          <p:spPr>
            <a:xfrm rot="-5400000">
              <a:off x="6356912" y="1492832"/>
              <a:ext cx="12416" cy="14019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8" name="Google Shape;1098;p28"/>
            <p:cNvSpPr/>
            <p:nvPr/>
          </p:nvSpPr>
          <p:spPr>
            <a:xfrm rot="-5400000">
              <a:off x="6510407" y="1284522"/>
              <a:ext cx="13780" cy="16543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9" name="Google Shape;1099;p28"/>
            <p:cNvSpPr/>
            <p:nvPr/>
          </p:nvSpPr>
          <p:spPr>
            <a:xfrm rot="-5400000">
              <a:off x="6450067" y="1822232"/>
              <a:ext cx="13780" cy="16884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0" name="Google Shape;1100;p28"/>
            <p:cNvSpPr/>
            <p:nvPr/>
          </p:nvSpPr>
          <p:spPr>
            <a:xfrm rot="-5400000">
              <a:off x="5356943" y="1325113"/>
              <a:ext cx="13780" cy="17908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1" name="Google Shape;1101;p28"/>
            <p:cNvSpPr/>
            <p:nvPr/>
          </p:nvSpPr>
          <p:spPr>
            <a:xfrm rot="-5400000">
              <a:off x="5517346" y="1699283"/>
              <a:ext cx="42672" cy="35781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2" name="Google Shape;1102;p28"/>
            <p:cNvSpPr/>
            <p:nvPr/>
          </p:nvSpPr>
          <p:spPr>
            <a:xfrm rot="-5400000">
              <a:off x="5622609" y="1331816"/>
              <a:ext cx="23434" cy="25139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3" name="Google Shape;1103;p28"/>
            <p:cNvSpPr/>
            <p:nvPr/>
          </p:nvSpPr>
          <p:spPr>
            <a:xfrm rot="-5400000">
              <a:off x="5508034" y="1391372"/>
              <a:ext cx="24798" cy="25685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4" name="Google Shape;1104;p28"/>
            <p:cNvSpPr/>
            <p:nvPr/>
          </p:nvSpPr>
          <p:spPr>
            <a:xfrm rot="-5400000">
              <a:off x="5202016" y="1507193"/>
              <a:ext cx="13780" cy="19681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5" name="Google Shape;1105;p28"/>
            <p:cNvSpPr/>
            <p:nvPr/>
          </p:nvSpPr>
          <p:spPr>
            <a:xfrm rot="-5400000">
              <a:off x="5251595" y="1711904"/>
              <a:ext cx="16543" cy="14701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6" name="Google Shape;1106;p28"/>
            <p:cNvSpPr/>
            <p:nvPr/>
          </p:nvSpPr>
          <p:spPr>
            <a:xfrm rot="-5400000">
              <a:off x="5432599" y="1788702"/>
              <a:ext cx="28925" cy="27527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7" name="Google Shape;1107;p28"/>
            <p:cNvSpPr/>
            <p:nvPr/>
          </p:nvSpPr>
          <p:spPr>
            <a:xfrm rot="-5400000">
              <a:off x="5369325" y="1682757"/>
              <a:ext cx="26162" cy="27561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8" name="Google Shape;1108;p28"/>
            <p:cNvSpPr/>
            <p:nvPr/>
          </p:nvSpPr>
          <p:spPr>
            <a:xfrm rot="-5400000">
              <a:off x="5180202" y="1896678"/>
              <a:ext cx="27527" cy="16543"/>
            </a:xfrm>
            <a:custGeom>
              <a:avLst/>
              <a:gdLst/>
              <a:ahLst/>
              <a:cxnLst/>
              <a:rect l="l" t="t" r="r" b="b"/>
              <a:pathLst>
                <a:path w="807" h="485" extrusionOk="0">
                  <a:moveTo>
                    <a:pt x="283" y="0"/>
                  </a:moveTo>
                  <a:cubicBezTo>
                    <a:pt x="202" y="0"/>
                    <a:pt x="81" y="40"/>
                    <a:pt x="0" y="121"/>
                  </a:cubicBezTo>
                  <a:lnTo>
                    <a:pt x="81" y="363"/>
                  </a:lnTo>
                  <a:cubicBezTo>
                    <a:pt x="283" y="363"/>
                    <a:pt x="484" y="403"/>
                    <a:pt x="646" y="484"/>
                  </a:cubicBezTo>
                  <a:lnTo>
                    <a:pt x="807" y="282"/>
                  </a:lnTo>
                  <a:cubicBezTo>
                    <a:pt x="686" y="121"/>
                    <a:pt x="484" y="0"/>
                    <a:pt x="2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9" name="Google Shape;1109;p28"/>
            <p:cNvSpPr/>
            <p:nvPr/>
          </p:nvSpPr>
          <p:spPr>
            <a:xfrm rot="-5400000">
              <a:off x="5939815" y="1406329"/>
              <a:ext cx="39909" cy="49425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0" name="Google Shape;1110;p28"/>
            <p:cNvSpPr/>
            <p:nvPr/>
          </p:nvSpPr>
          <p:spPr>
            <a:xfrm rot="-5400000">
              <a:off x="6133509" y="1549472"/>
              <a:ext cx="22069" cy="25889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1" name="Google Shape;1111;p28"/>
            <p:cNvSpPr/>
            <p:nvPr/>
          </p:nvSpPr>
          <p:spPr>
            <a:xfrm rot="-5400000">
              <a:off x="6046835" y="1730221"/>
              <a:ext cx="39909" cy="42706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2" name="Google Shape;1112;p28"/>
            <p:cNvSpPr/>
            <p:nvPr/>
          </p:nvSpPr>
          <p:spPr>
            <a:xfrm rot="-5400000">
              <a:off x="5956324" y="1492559"/>
              <a:ext cx="39943" cy="39295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3" name="Google Shape;1113;p28"/>
            <p:cNvSpPr/>
            <p:nvPr/>
          </p:nvSpPr>
          <p:spPr>
            <a:xfrm rot="-5400000">
              <a:off x="5951208" y="1063728"/>
              <a:ext cx="22069" cy="26196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4" name="Google Shape;1114;p28"/>
            <p:cNvSpPr/>
            <p:nvPr/>
          </p:nvSpPr>
          <p:spPr>
            <a:xfrm rot="-5400000">
              <a:off x="5795138" y="1611859"/>
              <a:ext cx="33053" cy="35918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5" name="Google Shape;1115;p28"/>
            <p:cNvSpPr/>
            <p:nvPr/>
          </p:nvSpPr>
          <p:spPr>
            <a:xfrm rot="-5400000">
              <a:off x="5731130" y="1502554"/>
              <a:ext cx="35781" cy="37180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6" name="Google Shape;1116;p28"/>
            <p:cNvSpPr/>
            <p:nvPr/>
          </p:nvSpPr>
          <p:spPr>
            <a:xfrm rot="-5400000">
              <a:off x="5680221" y="1253568"/>
              <a:ext cx="15145" cy="19306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7" name="Google Shape;1117;p28"/>
            <p:cNvSpPr/>
            <p:nvPr/>
          </p:nvSpPr>
          <p:spPr>
            <a:xfrm rot="-5400000">
              <a:off x="5780197" y="1264994"/>
              <a:ext cx="23434" cy="26708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8" name="Google Shape;1118;p28"/>
            <p:cNvSpPr/>
            <p:nvPr/>
          </p:nvSpPr>
          <p:spPr>
            <a:xfrm rot="-5400000">
              <a:off x="6304741" y="1345733"/>
              <a:ext cx="15179" cy="16543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9" name="Google Shape;1119;p28"/>
            <p:cNvSpPr/>
            <p:nvPr/>
          </p:nvSpPr>
          <p:spPr>
            <a:xfrm rot="-5400000">
              <a:off x="5612120" y="1562417"/>
              <a:ext cx="39943" cy="39909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0" name="Google Shape;1120;p28"/>
            <p:cNvSpPr/>
            <p:nvPr/>
          </p:nvSpPr>
          <p:spPr>
            <a:xfrm rot="-5400000">
              <a:off x="6036943" y="1939554"/>
              <a:ext cx="27561" cy="27083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1" name="Google Shape;1121;p28"/>
            <p:cNvSpPr/>
            <p:nvPr/>
          </p:nvSpPr>
          <p:spPr>
            <a:xfrm rot="-5400000">
              <a:off x="5805780" y="1707128"/>
              <a:ext cx="31688" cy="36600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2" name="Google Shape;1122;p28"/>
            <p:cNvSpPr/>
            <p:nvPr/>
          </p:nvSpPr>
          <p:spPr>
            <a:xfrm rot="-5400000">
              <a:off x="5597624" y="1832636"/>
              <a:ext cx="38544" cy="42808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3" name="Google Shape;1123;p28"/>
            <p:cNvSpPr/>
            <p:nvPr/>
          </p:nvSpPr>
          <p:spPr>
            <a:xfrm rot="-5400000">
              <a:off x="6072964" y="1294159"/>
              <a:ext cx="23399" cy="23399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4" name="Google Shape;1124;p28"/>
            <p:cNvSpPr/>
            <p:nvPr/>
          </p:nvSpPr>
          <p:spPr>
            <a:xfrm rot="-5400000">
              <a:off x="6302421" y="1879350"/>
              <a:ext cx="19306" cy="15418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25" name="Google Shape;1125;p28"/>
          <p:cNvGrpSpPr/>
          <p:nvPr/>
        </p:nvGrpSpPr>
        <p:grpSpPr>
          <a:xfrm rot="1785685" flipH="1">
            <a:off x="-173486" y="5598506"/>
            <a:ext cx="1768787" cy="1519588"/>
            <a:chOff x="-754697" y="1352100"/>
            <a:chExt cx="6171556" cy="3954075"/>
          </a:xfrm>
        </p:grpSpPr>
        <p:sp>
          <p:nvSpPr>
            <p:cNvPr id="1126" name="Google Shape;1126;p28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7" name="Google Shape;1127;p28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8" name="Google Shape;1128;p28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9" name="Google Shape;1129;p28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0" name="Google Shape;1130;p28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1" name="Google Shape;1131;p28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2" name="Google Shape;1132;p28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3" name="Google Shape;1133;p28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4" name="Google Shape;1134;p28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5" name="Google Shape;1135;p28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6" name="Google Shape;1136;p28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37" name="Google Shape;1137;p28"/>
          <p:cNvSpPr/>
          <p:nvPr/>
        </p:nvSpPr>
        <p:spPr>
          <a:xfrm>
            <a:off x="1456006" y="6167908"/>
            <a:ext cx="311376" cy="310273"/>
          </a:xfrm>
          <a:custGeom>
            <a:avLst/>
            <a:gdLst/>
            <a:ahLst/>
            <a:cxnLst/>
            <a:rect l="l" t="t" r="r" b="b"/>
            <a:pathLst>
              <a:path w="6897" h="6897" extrusionOk="0">
                <a:moveTo>
                  <a:pt x="3469" y="1"/>
                </a:moveTo>
                <a:cubicBezTo>
                  <a:pt x="1573" y="1"/>
                  <a:pt x="1" y="1533"/>
                  <a:pt x="1" y="3429"/>
                </a:cubicBezTo>
                <a:cubicBezTo>
                  <a:pt x="1" y="5364"/>
                  <a:pt x="1573" y="6897"/>
                  <a:pt x="3469" y="6897"/>
                </a:cubicBezTo>
                <a:cubicBezTo>
                  <a:pt x="5364" y="6897"/>
                  <a:pt x="6897" y="5364"/>
                  <a:pt x="6897" y="3429"/>
                </a:cubicBezTo>
                <a:cubicBezTo>
                  <a:pt x="6897" y="1533"/>
                  <a:pt x="5364" y="1"/>
                  <a:pt x="3469" y="1"/>
                </a:cubicBezTo>
                <a:close/>
              </a:path>
            </a:pathLst>
          </a:custGeom>
          <a:solidFill>
            <a:schemeClr val="accent5">
              <a:alpha val="8432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38" name="Google Shape;1138;p28"/>
          <p:cNvSpPr txBox="1">
            <a:spLocks noGrp="1"/>
          </p:cNvSpPr>
          <p:nvPr>
            <p:ph type="title"/>
          </p:nvPr>
        </p:nvSpPr>
        <p:spPr>
          <a:xfrm>
            <a:off x="415601" y="623400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936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717335" y="4961986"/>
            <a:ext cx="4294581" cy="2365580"/>
          </a:xfrm>
          <a:custGeom>
            <a:avLst/>
            <a:gdLst/>
            <a:ahLst/>
            <a:cxnLst/>
            <a:rect l="l" t="t" r="r" b="b"/>
            <a:pathLst>
              <a:path w="42574" h="23451" extrusionOk="0">
                <a:moveTo>
                  <a:pt x="13151" y="0"/>
                </a:moveTo>
                <a:cubicBezTo>
                  <a:pt x="12816" y="0"/>
                  <a:pt x="12467" y="104"/>
                  <a:pt x="12104" y="331"/>
                </a:cubicBezTo>
                <a:cubicBezTo>
                  <a:pt x="8342" y="2690"/>
                  <a:pt x="15560" y="15878"/>
                  <a:pt x="14230" y="15980"/>
                </a:cubicBezTo>
                <a:cubicBezTo>
                  <a:pt x="14220" y="15980"/>
                  <a:pt x="14210" y="15981"/>
                  <a:pt x="14200" y="15981"/>
                </a:cubicBezTo>
                <a:cubicBezTo>
                  <a:pt x="12993" y="15981"/>
                  <a:pt x="10578" y="10364"/>
                  <a:pt x="8774" y="10364"/>
                </a:cubicBezTo>
                <a:cubicBezTo>
                  <a:pt x="8572" y="10364"/>
                  <a:pt x="8377" y="10435"/>
                  <a:pt x="8193" y="10592"/>
                </a:cubicBezTo>
                <a:cubicBezTo>
                  <a:pt x="6351" y="12162"/>
                  <a:pt x="11674" y="19458"/>
                  <a:pt x="10854" y="19562"/>
                </a:cubicBezTo>
                <a:cubicBezTo>
                  <a:pt x="10846" y="19563"/>
                  <a:pt x="10838" y="19563"/>
                  <a:pt x="10829" y="19563"/>
                </a:cubicBezTo>
                <a:cubicBezTo>
                  <a:pt x="10161" y="19563"/>
                  <a:pt x="7095" y="16813"/>
                  <a:pt x="4607" y="16813"/>
                </a:cubicBezTo>
                <a:cubicBezTo>
                  <a:pt x="3747" y="16813"/>
                  <a:pt x="2956" y="17141"/>
                  <a:pt x="2357" y="18026"/>
                </a:cubicBezTo>
                <a:cubicBezTo>
                  <a:pt x="0" y="21505"/>
                  <a:pt x="6453" y="23245"/>
                  <a:pt x="7988" y="23450"/>
                </a:cubicBezTo>
                <a:lnTo>
                  <a:pt x="31829" y="23450"/>
                </a:lnTo>
                <a:cubicBezTo>
                  <a:pt x="35411" y="22631"/>
                  <a:pt x="42574" y="16698"/>
                  <a:pt x="40213" y="14343"/>
                </a:cubicBezTo>
                <a:cubicBezTo>
                  <a:pt x="39785" y="13916"/>
                  <a:pt x="39261" y="13745"/>
                  <a:pt x="38683" y="13745"/>
                </a:cubicBezTo>
                <a:cubicBezTo>
                  <a:pt x="36326" y="13745"/>
                  <a:pt x="33087" y="16597"/>
                  <a:pt x="31924" y="16597"/>
                </a:cubicBezTo>
                <a:cubicBezTo>
                  <a:pt x="31798" y="16597"/>
                  <a:pt x="31697" y="16564"/>
                  <a:pt x="31624" y="16491"/>
                </a:cubicBezTo>
                <a:cubicBezTo>
                  <a:pt x="30703" y="15572"/>
                  <a:pt x="38787" y="8202"/>
                  <a:pt x="35308" y="5951"/>
                </a:cubicBezTo>
                <a:cubicBezTo>
                  <a:pt x="35010" y="5759"/>
                  <a:pt x="34694" y="5671"/>
                  <a:pt x="34363" y="5671"/>
                </a:cubicBezTo>
                <a:cubicBezTo>
                  <a:pt x="31212" y="5671"/>
                  <a:pt x="26778" y="13571"/>
                  <a:pt x="25628" y="13571"/>
                </a:cubicBezTo>
                <a:cubicBezTo>
                  <a:pt x="25486" y="13571"/>
                  <a:pt x="25394" y="13450"/>
                  <a:pt x="25361" y="13178"/>
                </a:cubicBezTo>
                <a:cubicBezTo>
                  <a:pt x="25048" y="10598"/>
                  <a:pt x="27877" y="1676"/>
                  <a:pt x="24983" y="1676"/>
                </a:cubicBezTo>
                <a:cubicBezTo>
                  <a:pt x="24849" y="1676"/>
                  <a:pt x="24703" y="1695"/>
                  <a:pt x="24544" y="1735"/>
                </a:cubicBezTo>
                <a:cubicBezTo>
                  <a:pt x="21302" y="2544"/>
                  <a:pt x="19934" y="11851"/>
                  <a:pt x="19171" y="11851"/>
                </a:cubicBezTo>
                <a:cubicBezTo>
                  <a:pt x="19085" y="11851"/>
                  <a:pt x="19008" y="11735"/>
                  <a:pt x="18936" y="11478"/>
                </a:cubicBezTo>
                <a:cubicBezTo>
                  <a:pt x="18289" y="9167"/>
                  <a:pt x="16304" y="0"/>
                  <a:pt x="1315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69" name="Google Shape;69;p4"/>
          <p:cNvSpPr/>
          <p:nvPr/>
        </p:nvSpPr>
        <p:spPr>
          <a:xfrm>
            <a:off x="9760001" y="4680587"/>
            <a:ext cx="2783857" cy="2928377"/>
          </a:xfrm>
          <a:custGeom>
            <a:avLst/>
            <a:gdLst/>
            <a:ahLst/>
            <a:cxnLst/>
            <a:rect l="l" t="t" r="r" b="b"/>
            <a:pathLst>
              <a:path w="37855" h="39822" extrusionOk="0">
                <a:moveTo>
                  <a:pt x="23888" y="0"/>
                </a:moveTo>
                <a:cubicBezTo>
                  <a:pt x="16888" y="0"/>
                  <a:pt x="9919" y="5369"/>
                  <a:pt x="6966" y="9326"/>
                </a:cubicBezTo>
                <a:cubicBezTo>
                  <a:pt x="3238" y="14321"/>
                  <a:pt x="0" y="21076"/>
                  <a:pt x="563" y="22060"/>
                </a:cubicBezTo>
                <a:cubicBezTo>
                  <a:pt x="887" y="22626"/>
                  <a:pt x="5192" y="24666"/>
                  <a:pt x="7037" y="24666"/>
                </a:cubicBezTo>
                <a:cubicBezTo>
                  <a:pt x="7308" y="24666"/>
                  <a:pt x="7526" y="24622"/>
                  <a:pt x="7670" y="24522"/>
                </a:cubicBezTo>
                <a:cubicBezTo>
                  <a:pt x="8705" y="23812"/>
                  <a:pt x="14906" y="8669"/>
                  <a:pt x="20054" y="8669"/>
                </a:cubicBezTo>
                <a:cubicBezTo>
                  <a:pt x="20509" y="8669"/>
                  <a:pt x="20956" y="8787"/>
                  <a:pt x="21390" y="9045"/>
                </a:cubicBezTo>
                <a:cubicBezTo>
                  <a:pt x="26738" y="12209"/>
                  <a:pt x="22164" y="22202"/>
                  <a:pt x="21812" y="23959"/>
                </a:cubicBezTo>
                <a:cubicBezTo>
                  <a:pt x="21459" y="25719"/>
                  <a:pt x="17310" y="36062"/>
                  <a:pt x="17871" y="36695"/>
                </a:cubicBezTo>
                <a:cubicBezTo>
                  <a:pt x="18401" y="37292"/>
                  <a:pt x="24610" y="39821"/>
                  <a:pt x="26155" y="39821"/>
                </a:cubicBezTo>
                <a:cubicBezTo>
                  <a:pt x="26250" y="39821"/>
                  <a:pt x="26328" y="39812"/>
                  <a:pt x="26386" y="39791"/>
                </a:cubicBezTo>
                <a:cubicBezTo>
                  <a:pt x="27370" y="39439"/>
                  <a:pt x="30958" y="30714"/>
                  <a:pt x="32646" y="26000"/>
                </a:cubicBezTo>
                <a:cubicBezTo>
                  <a:pt x="34335" y="21287"/>
                  <a:pt x="37854" y="5386"/>
                  <a:pt x="29340" y="1235"/>
                </a:cubicBezTo>
                <a:cubicBezTo>
                  <a:pt x="27569" y="371"/>
                  <a:pt x="25727" y="0"/>
                  <a:pt x="23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70" name="Google Shape;70;p4"/>
          <p:cNvSpPr/>
          <p:nvPr/>
        </p:nvSpPr>
        <p:spPr>
          <a:xfrm flipH="1">
            <a:off x="-1042205" y="-352767"/>
            <a:ext cx="3619374" cy="2709981"/>
          </a:xfrm>
          <a:custGeom>
            <a:avLst/>
            <a:gdLst/>
            <a:ahLst/>
            <a:cxnLst/>
            <a:rect l="l" t="t" r="r" b="b"/>
            <a:pathLst>
              <a:path w="45563" h="34115" extrusionOk="0">
                <a:moveTo>
                  <a:pt x="40041" y="0"/>
                </a:moveTo>
                <a:cubicBezTo>
                  <a:pt x="37991" y="0"/>
                  <a:pt x="36011" y="2751"/>
                  <a:pt x="34845" y="4649"/>
                </a:cubicBezTo>
                <a:cubicBezTo>
                  <a:pt x="33646" y="6602"/>
                  <a:pt x="31557" y="13462"/>
                  <a:pt x="28390" y="13780"/>
                </a:cubicBezTo>
                <a:cubicBezTo>
                  <a:pt x="28307" y="13788"/>
                  <a:pt x="28225" y="13792"/>
                  <a:pt x="28145" y="13792"/>
                </a:cubicBezTo>
                <a:cubicBezTo>
                  <a:pt x="25427" y="13792"/>
                  <a:pt x="24573" y="9133"/>
                  <a:pt x="21467" y="9133"/>
                </a:cubicBezTo>
                <a:cubicBezTo>
                  <a:pt x="21190" y="9133"/>
                  <a:pt x="20896" y="9170"/>
                  <a:pt x="20581" y="9250"/>
                </a:cubicBezTo>
                <a:cubicBezTo>
                  <a:pt x="16623" y="10261"/>
                  <a:pt x="16803" y="18082"/>
                  <a:pt x="16623" y="19380"/>
                </a:cubicBezTo>
                <a:cubicBezTo>
                  <a:pt x="16430" y="20783"/>
                  <a:pt x="15534" y="21497"/>
                  <a:pt x="14397" y="21497"/>
                </a:cubicBezTo>
                <a:cubicBezTo>
                  <a:pt x="13059" y="21497"/>
                  <a:pt x="11388" y="20510"/>
                  <a:pt x="10133" y="18496"/>
                </a:cubicBezTo>
                <a:cubicBezTo>
                  <a:pt x="8582" y="16008"/>
                  <a:pt x="7324" y="14069"/>
                  <a:pt x="5100" y="14069"/>
                </a:cubicBezTo>
                <a:cubicBezTo>
                  <a:pt x="4583" y="14069"/>
                  <a:pt x="4014" y="14174"/>
                  <a:pt x="3378" y="14400"/>
                </a:cubicBezTo>
                <a:cubicBezTo>
                  <a:pt x="0" y="15603"/>
                  <a:pt x="213" y="21636"/>
                  <a:pt x="213" y="22591"/>
                </a:cubicBezTo>
                <a:cubicBezTo>
                  <a:pt x="213" y="27975"/>
                  <a:pt x="3537" y="32566"/>
                  <a:pt x="12244" y="33889"/>
                </a:cubicBezTo>
                <a:cubicBezTo>
                  <a:pt x="13265" y="34044"/>
                  <a:pt x="14272" y="34114"/>
                  <a:pt x="15260" y="34114"/>
                </a:cubicBezTo>
                <a:cubicBezTo>
                  <a:pt x="22699" y="34114"/>
                  <a:pt x="28983" y="30136"/>
                  <a:pt x="30661" y="28534"/>
                </a:cubicBezTo>
                <a:cubicBezTo>
                  <a:pt x="32560" y="26717"/>
                  <a:pt x="40634" y="18951"/>
                  <a:pt x="43098" y="9928"/>
                </a:cubicBezTo>
                <a:cubicBezTo>
                  <a:pt x="45562" y="904"/>
                  <a:pt x="42323" y="167"/>
                  <a:pt x="40211" y="6"/>
                </a:cubicBezTo>
                <a:cubicBezTo>
                  <a:pt x="40154" y="2"/>
                  <a:pt x="40098" y="0"/>
                  <a:pt x="40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71" name="Google Shape;71;p4"/>
          <p:cNvSpPr/>
          <p:nvPr/>
        </p:nvSpPr>
        <p:spPr>
          <a:xfrm>
            <a:off x="8409770" y="-659665"/>
            <a:ext cx="3178913" cy="3016871"/>
          </a:xfrm>
          <a:custGeom>
            <a:avLst/>
            <a:gdLst/>
            <a:ahLst/>
            <a:cxnLst/>
            <a:rect l="l" t="t" r="r" b="b"/>
            <a:pathLst>
              <a:path w="49123" h="46619" extrusionOk="0">
                <a:moveTo>
                  <a:pt x="21498" y="1"/>
                </a:moveTo>
                <a:cubicBezTo>
                  <a:pt x="16874" y="1"/>
                  <a:pt x="13106" y="5392"/>
                  <a:pt x="11125" y="8626"/>
                </a:cubicBezTo>
                <a:cubicBezTo>
                  <a:pt x="11125" y="8626"/>
                  <a:pt x="6250" y="16562"/>
                  <a:pt x="3937" y="20437"/>
                </a:cubicBezTo>
                <a:cubicBezTo>
                  <a:pt x="1626" y="24312"/>
                  <a:pt x="1" y="27812"/>
                  <a:pt x="4751" y="27937"/>
                </a:cubicBezTo>
                <a:cubicBezTo>
                  <a:pt x="4895" y="27940"/>
                  <a:pt x="5040" y="27942"/>
                  <a:pt x="5184" y="27942"/>
                </a:cubicBezTo>
                <a:cubicBezTo>
                  <a:pt x="7157" y="27942"/>
                  <a:pt x="9123" y="27613"/>
                  <a:pt x="10699" y="27613"/>
                </a:cubicBezTo>
                <a:cubicBezTo>
                  <a:pt x="12802" y="27613"/>
                  <a:pt x="14208" y="28200"/>
                  <a:pt x="14001" y="30937"/>
                </a:cubicBezTo>
                <a:cubicBezTo>
                  <a:pt x="13734" y="34425"/>
                  <a:pt x="8375" y="43935"/>
                  <a:pt x="14001" y="46248"/>
                </a:cubicBezTo>
                <a:cubicBezTo>
                  <a:pt x="14622" y="46503"/>
                  <a:pt x="15224" y="46618"/>
                  <a:pt x="15807" y="46618"/>
                </a:cubicBezTo>
                <a:cubicBezTo>
                  <a:pt x="20894" y="46618"/>
                  <a:pt x="24570" y="37904"/>
                  <a:pt x="27376" y="37904"/>
                </a:cubicBezTo>
                <a:cubicBezTo>
                  <a:pt x="27589" y="37904"/>
                  <a:pt x="27796" y="37954"/>
                  <a:pt x="27998" y="38061"/>
                </a:cubicBezTo>
                <a:cubicBezTo>
                  <a:pt x="31186" y="39748"/>
                  <a:pt x="26811" y="44921"/>
                  <a:pt x="30998" y="46428"/>
                </a:cubicBezTo>
                <a:cubicBezTo>
                  <a:pt x="31347" y="46553"/>
                  <a:pt x="31707" y="46612"/>
                  <a:pt x="32076" y="46612"/>
                </a:cubicBezTo>
                <a:cubicBezTo>
                  <a:pt x="36145" y="46612"/>
                  <a:pt x="41277" y="39514"/>
                  <a:pt x="42997" y="36935"/>
                </a:cubicBezTo>
                <a:cubicBezTo>
                  <a:pt x="44874" y="34123"/>
                  <a:pt x="49122" y="26876"/>
                  <a:pt x="46246" y="24937"/>
                </a:cubicBezTo>
                <a:cubicBezTo>
                  <a:pt x="45801" y="24636"/>
                  <a:pt x="45352" y="24513"/>
                  <a:pt x="44901" y="24513"/>
                </a:cubicBezTo>
                <a:cubicBezTo>
                  <a:pt x="42801" y="24513"/>
                  <a:pt x="40668" y="27194"/>
                  <a:pt x="38727" y="27194"/>
                </a:cubicBezTo>
                <a:cubicBezTo>
                  <a:pt x="38438" y="27194"/>
                  <a:pt x="38153" y="27135"/>
                  <a:pt x="37874" y="26999"/>
                </a:cubicBezTo>
                <a:cubicBezTo>
                  <a:pt x="35310" y="25748"/>
                  <a:pt x="37747" y="20686"/>
                  <a:pt x="38747" y="17749"/>
                </a:cubicBezTo>
                <a:cubicBezTo>
                  <a:pt x="39748" y="14812"/>
                  <a:pt x="41623" y="9438"/>
                  <a:pt x="38622" y="7937"/>
                </a:cubicBezTo>
                <a:cubicBezTo>
                  <a:pt x="38237" y="7744"/>
                  <a:pt x="37819" y="7660"/>
                  <a:pt x="37378" y="7660"/>
                </a:cubicBezTo>
                <a:cubicBezTo>
                  <a:pt x="34383" y="7660"/>
                  <a:pt x="30326" y="11548"/>
                  <a:pt x="28310" y="11875"/>
                </a:cubicBezTo>
                <a:cubicBezTo>
                  <a:pt x="28119" y="11906"/>
                  <a:pt x="27941" y="11921"/>
                  <a:pt x="27775" y="11921"/>
                </a:cubicBezTo>
                <a:cubicBezTo>
                  <a:pt x="25933" y="11921"/>
                  <a:pt x="25594" y="10046"/>
                  <a:pt x="25936" y="7064"/>
                </a:cubicBezTo>
                <a:cubicBezTo>
                  <a:pt x="26310" y="3813"/>
                  <a:pt x="26124" y="1"/>
                  <a:pt x="214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grpSp>
        <p:nvGrpSpPr>
          <p:cNvPr id="72" name="Google Shape;72;p4"/>
          <p:cNvGrpSpPr/>
          <p:nvPr/>
        </p:nvGrpSpPr>
        <p:grpSpPr>
          <a:xfrm>
            <a:off x="1607486" y="5189353"/>
            <a:ext cx="998967" cy="1030933"/>
            <a:chOff x="3348600" y="614425"/>
            <a:chExt cx="749225" cy="773200"/>
          </a:xfrm>
        </p:grpSpPr>
        <p:sp>
          <p:nvSpPr>
            <p:cNvPr id="73" name="Google Shape;73;p4"/>
            <p:cNvSpPr/>
            <p:nvPr/>
          </p:nvSpPr>
          <p:spPr>
            <a:xfrm>
              <a:off x="3348600" y="1001600"/>
              <a:ext cx="73550" cy="78150"/>
            </a:xfrm>
            <a:custGeom>
              <a:avLst/>
              <a:gdLst/>
              <a:ahLst/>
              <a:cxnLst/>
              <a:rect l="l" t="t" r="r" b="b"/>
              <a:pathLst>
                <a:path w="2942" h="3126" extrusionOk="0">
                  <a:moveTo>
                    <a:pt x="1421" y="0"/>
                  </a:moveTo>
                  <a:cubicBezTo>
                    <a:pt x="1368" y="0"/>
                    <a:pt x="1313" y="2"/>
                    <a:pt x="1257" y="6"/>
                  </a:cubicBezTo>
                  <a:cubicBezTo>
                    <a:pt x="805" y="37"/>
                    <a:pt x="418" y="363"/>
                    <a:pt x="221" y="879"/>
                  </a:cubicBezTo>
                  <a:cubicBezTo>
                    <a:pt x="1" y="1460"/>
                    <a:pt x="74" y="2145"/>
                    <a:pt x="411" y="2624"/>
                  </a:cubicBezTo>
                  <a:cubicBezTo>
                    <a:pt x="640" y="2951"/>
                    <a:pt x="1004" y="3125"/>
                    <a:pt x="1402" y="3125"/>
                  </a:cubicBezTo>
                  <a:cubicBezTo>
                    <a:pt x="1634" y="3123"/>
                    <a:pt x="1864" y="3068"/>
                    <a:pt x="2072" y="2963"/>
                  </a:cubicBezTo>
                  <a:cubicBezTo>
                    <a:pt x="2635" y="2681"/>
                    <a:pt x="2942" y="2122"/>
                    <a:pt x="2873" y="1502"/>
                  </a:cubicBezTo>
                  <a:cubicBezTo>
                    <a:pt x="2759" y="505"/>
                    <a:pt x="2274" y="0"/>
                    <a:pt x="1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512025" y="857850"/>
              <a:ext cx="85075" cy="108125"/>
            </a:xfrm>
            <a:custGeom>
              <a:avLst/>
              <a:gdLst/>
              <a:ahLst/>
              <a:cxnLst/>
              <a:rect l="l" t="t" r="r" b="b"/>
              <a:pathLst>
                <a:path w="3403" h="4325" extrusionOk="0">
                  <a:moveTo>
                    <a:pt x="1645" y="0"/>
                  </a:moveTo>
                  <a:cubicBezTo>
                    <a:pt x="1583" y="0"/>
                    <a:pt x="1519" y="3"/>
                    <a:pt x="1454" y="9"/>
                  </a:cubicBezTo>
                  <a:cubicBezTo>
                    <a:pt x="931" y="51"/>
                    <a:pt x="483" y="503"/>
                    <a:pt x="257" y="1217"/>
                  </a:cubicBezTo>
                  <a:cubicBezTo>
                    <a:pt x="0" y="2021"/>
                    <a:pt x="87" y="2969"/>
                    <a:pt x="473" y="3629"/>
                  </a:cubicBezTo>
                  <a:cubicBezTo>
                    <a:pt x="739" y="4083"/>
                    <a:pt x="1163" y="4324"/>
                    <a:pt x="1620" y="4324"/>
                  </a:cubicBezTo>
                  <a:cubicBezTo>
                    <a:pt x="1875" y="4324"/>
                    <a:pt x="2139" y="4250"/>
                    <a:pt x="2396" y="4098"/>
                  </a:cubicBezTo>
                  <a:cubicBezTo>
                    <a:pt x="3046" y="3710"/>
                    <a:pt x="3403" y="2936"/>
                    <a:pt x="3320" y="2077"/>
                  </a:cubicBezTo>
                  <a:cubicBezTo>
                    <a:pt x="3191" y="700"/>
                    <a:pt x="2629" y="0"/>
                    <a:pt x="1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559650" y="1053325"/>
              <a:ext cx="83550" cy="90375"/>
            </a:xfrm>
            <a:custGeom>
              <a:avLst/>
              <a:gdLst/>
              <a:ahLst/>
              <a:cxnLst/>
              <a:rect l="l" t="t" r="r" b="b"/>
              <a:pathLst>
                <a:path w="3342" h="3615" extrusionOk="0">
                  <a:moveTo>
                    <a:pt x="1613" y="0"/>
                  </a:moveTo>
                  <a:cubicBezTo>
                    <a:pt x="1553" y="0"/>
                    <a:pt x="1492" y="3"/>
                    <a:pt x="1429" y="7"/>
                  </a:cubicBezTo>
                  <a:cubicBezTo>
                    <a:pt x="914" y="43"/>
                    <a:pt x="473" y="421"/>
                    <a:pt x="251" y="1016"/>
                  </a:cubicBezTo>
                  <a:cubicBezTo>
                    <a:pt x="0" y="1690"/>
                    <a:pt x="85" y="2481"/>
                    <a:pt x="466" y="3034"/>
                  </a:cubicBezTo>
                  <a:cubicBezTo>
                    <a:pt x="726" y="3411"/>
                    <a:pt x="1141" y="3614"/>
                    <a:pt x="1591" y="3614"/>
                  </a:cubicBezTo>
                  <a:cubicBezTo>
                    <a:pt x="1858" y="3610"/>
                    <a:pt x="2118" y="3547"/>
                    <a:pt x="2353" y="3425"/>
                  </a:cubicBezTo>
                  <a:cubicBezTo>
                    <a:pt x="2995" y="3101"/>
                    <a:pt x="3341" y="2454"/>
                    <a:pt x="3263" y="1736"/>
                  </a:cubicBezTo>
                  <a:cubicBezTo>
                    <a:pt x="3135" y="585"/>
                    <a:pt x="2582" y="0"/>
                    <a:pt x="1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667100" y="861925"/>
              <a:ext cx="73550" cy="78200"/>
            </a:xfrm>
            <a:custGeom>
              <a:avLst/>
              <a:gdLst/>
              <a:ahLst/>
              <a:cxnLst/>
              <a:rect l="l" t="t" r="r" b="b"/>
              <a:pathLst>
                <a:path w="2942" h="3128" extrusionOk="0">
                  <a:moveTo>
                    <a:pt x="1422" y="1"/>
                  </a:moveTo>
                  <a:cubicBezTo>
                    <a:pt x="1369" y="1"/>
                    <a:pt x="1314" y="3"/>
                    <a:pt x="1259" y="7"/>
                  </a:cubicBezTo>
                  <a:cubicBezTo>
                    <a:pt x="805" y="37"/>
                    <a:pt x="418" y="365"/>
                    <a:pt x="221" y="880"/>
                  </a:cubicBezTo>
                  <a:cubicBezTo>
                    <a:pt x="1" y="1462"/>
                    <a:pt x="75" y="2147"/>
                    <a:pt x="410" y="2624"/>
                  </a:cubicBezTo>
                  <a:cubicBezTo>
                    <a:pt x="640" y="2951"/>
                    <a:pt x="1006" y="3127"/>
                    <a:pt x="1402" y="3127"/>
                  </a:cubicBezTo>
                  <a:cubicBezTo>
                    <a:pt x="1636" y="3125"/>
                    <a:pt x="1864" y="3070"/>
                    <a:pt x="2072" y="2963"/>
                  </a:cubicBezTo>
                  <a:cubicBezTo>
                    <a:pt x="2635" y="2681"/>
                    <a:pt x="2942" y="2122"/>
                    <a:pt x="2873" y="1502"/>
                  </a:cubicBezTo>
                  <a:cubicBezTo>
                    <a:pt x="2761" y="507"/>
                    <a:pt x="2274" y="1"/>
                    <a:pt x="1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610575" y="678125"/>
              <a:ext cx="96575" cy="104375"/>
            </a:xfrm>
            <a:custGeom>
              <a:avLst/>
              <a:gdLst/>
              <a:ahLst/>
              <a:cxnLst/>
              <a:rect l="l" t="t" r="r" b="b"/>
              <a:pathLst>
                <a:path w="3863" h="4175" extrusionOk="0">
                  <a:moveTo>
                    <a:pt x="1866" y="0"/>
                  </a:moveTo>
                  <a:cubicBezTo>
                    <a:pt x="1796" y="0"/>
                    <a:pt x="1725" y="3"/>
                    <a:pt x="1651" y="8"/>
                  </a:cubicBezTo>
                  <a:cubicBezTo>
                    <a:pt x="1055" y="51"/>
                    <a:pt x="548" y="485"/>
                    <a:pt x="290" y="1174"/>
                  </a:cubicBezTo>
                  <a:cubicBezTo>
                    <a:pt x="1" y="1952"/>
                    <a:pt x="96" y="2865"/>
                    <a:pt x="539" y="3504"/>
                  </a:cubicBezTo>
                  <a:cubicBezTo>
                    <a:pt x="839" y="3941"/>
                    <a:pt x="1318" y="4175"/>
                    <a:pt x="1839" y="4175"/>
                  </a:cubicBezTo>
                  <a:cubicBezTo>
                    <a:pt x="2145" y="4173"/>
                    <a:pt x="2447" y="4096"/>
                    <a:pt x="2719" y="3956"/>
                  </a:cubicBezTo>
                  <a:cubicBezTo>
                    <a:pt x="3458" y="3581"/>
                    <a:pt x="3862" y="2834"/>
                    <a:pt x="3770" y="2005"/>
                  </a:cubicBezTo>
                  <a:cubicBezTo>
                    <a:pt x="3623" y="677"/>
                    <a:pt x="2985" y="0"/>
                    <a:pt x="1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804775" y="614425"/>
              <a:ext cx="85025" cy="108100"/>
            </a:xfrm>
            <a:custGeom>
              <a:avLst/>
              <a:gdLst/>
              <a:ahLst/>
              <a:cxnLst/>
              <a:rect l="l" t="t" r="r" b="b"/>
              <a:pathLst>
                <a:path w="3401" h="4324" extrusionOk="0">
                  <a:moveTo>
                    <a:pt x="1643" y="0"/>
                  </a:moveTo>
                  <a:cubicBezTo>
                    <a:pt x="1582" y="0"/>
                    <a:pt x="1519" y="3"/>
                    <a:pt x="1455" y="8"/>
                  </a:cubicBezTo>
                  <a:cubicBezTo>
                    <a:pt x="931" y="52"/>
                    <a:pt x="483" y="504"/>
                    <a:pt x="257" y="1216"/>
                  </a:cubicBezTo>
                  <a:cubicBezTo>
                    <a:pt x="0" y="2022"/>
                    <a:pt x="86" y="2968"/>
                    <a:pt x="475" y="3631"/>
                  </a:cubicBezTo>
                  <a:cubicBezTo>
                    <a:pt x="739" y="4084"/>
                    <a:pt x="1162" y="4324"/>
                    <a:pt x="1622" y="4324"/>
                  </a:cubicBezTo>
                  <a:cubicBezTo>
                    <a:pt x="1875" y="4324"/>
                    <a:pt x="2141" y="4251"/>
                    <a:pt x="2395" y="4098"/>
                  </a:cubicBezTo>
                  <a:cubicBezTo>
                    <a:pt x="3046" y="3711"/>
                    <a:pt x="3400" y="2937"/>
                    <a:pt x="3322" y="2078"/>
                  </a:cubicBezTo>
                  <a:cubicBezTo>
                    <a:pt x="3192" y="700"/>
                    <a:pt x="2628" y="0"/>
                    <a:pt x="1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796775" y="948225"/>
              <a:ext cx="73600" cy="78200"/>
            </a:xfrm>
            <a:custGeom>
              <a:avLst/>
              <a:gdLst/>
              <a:ahLst/>
              <a:cxnLst/>
              <a:rect l="l" t="t" r="r" b="b"/>
              <a:pathLst>
                <a:path w="2944" h="3128" extrusionOk="0">
                  <a:moveTo>
                    <a:pt x="1422" y="1"/>
                  </a:moveTo>
                  <a:cubicBezTo>
                    <a:pt x="1369" y="1"/>
                    <a:pt x="1314" y="3"/>
                    <a:pt x="1258" y="7"/>
                  </a:cubicBezTo>
                  <a:cubicBezTo>
                    <a:pt x="805" y="37"/>
                    <a:pt x="418" y="365"/>
                    <a:pt x="222" y="880"/>
                  </a:cubicBezTo>
                  <a:cubicBezTo>
                    <a:pt x="0" y="1462"/>
                    <a:pt x="75" y="2145"/>
                    <a:pt x="410" y="2624"/>
                  </a:cubicBezTo>
                  <a:cubicBezTo>
                    <a:pt x="640" y="2951"/>
                    <a:pt x="1006" y="3127"/>
                    <a:pt x="1402" y="3127"/>
                  </a:cubicBezTo>
                  <a:cubicBezTo>
                    <a:pt x="1635" y="3126"/>
                    <a:pt x="1863" y="3068"/>
                    <a:pt x="2072" y="2963"/>
                  </a:cubicBezTo>
                  <a:cubicBezTo>
                    <a:pt x="2637" y="2681"/>
                    <a:pt x="2943" y="2122"/>
                    <a:pt x="2872" y="1502"/>
                  </a:cubicBezTo>
                  <a:cubicBezTo>
                    <a:pt x="2761" y="507"/>
                    <a:pt x="2274" y="1"/>
                    <a:pt x="1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3872250" y="775375"/>
              <a:ext cx="85050" cy="108125"/>
            </a:xfrm>
            <a:custGeom>
              <a:avLst/>
              <a:gdLst/>
              <a:ahLst/>
              <a:cxnLst/>
              <a:rect l="l" t="t" r="r" b="b"/>
              <a:pathLst>
                <a:path w="3402" h="4325" extrusionOk="0">
                  <a:moveTo>
                    <a:pt x="1644" y="1"/>
                  </a:moveTo>
                  <a:cubicBezTo>
                    <a:pt x="1583" y="1"/>
                    <a:pt x="1519" y="3"/>
                    <a:pt x="1454" y="9"/>
                  </a:cubicBezTo>
                  <a:cubicBezTo>
                    <a:pt x="931" y="51"/>
                    <a:pt x="483" y="503"/>
                    <a:pt x="255" y="1217"/>
                  </a:cubicBezTo>
                  <a:cubicBezTo>
                    <a:pt x="1" y="2021"/>
                    <a:pt x="85" y="2969"/>
                    <a:pt x="474" y="3629"/>
                  </a:cubicBezTo>
                  <a:cubicBezTo>
                    <a:pt x="740" y="4083"/>
                    <a:pt x="1161" y="4324"/>
                    <a:pt x="1620" y="4324"/>
                  </a:cubicBezTo>
                  <a:cubicBezTo>
                    <a:pt x="1875" y="4324"/>
                    <a:pt x="2139" y="4250"/>
                    <a:pt x="2396" y="4098"/>
                  </a:cubicBezTo>
                  <a:cubicBezTo>
                    <a:pt x="3047" y="3710"/>
                    <a:pt x="3401" y="2936"/>
                    <a:pt x="3321" y="2079"/>
                  </a:cubicBezTo>
                  <a:cubicBezTo>
                    <a:pt x="3191" y="702"/>
                    <a:pt x="262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3739425" y="1113600"/>
              <a:ext cx="96575" cy="104375"/>
            </a:xfrm>
            <a:custGeom>
              <a:avLst/>
              <a:gdLst/>
              <a:ahLst/>
              <a:cxnLst/>
              <a:rect l="l" t="t" r="r" b="b"/>
              <a:pathLst>
                <a:path w="3863" h="4175" extrusionOk="0">
                  <a:moveTo>
                    <a:pt x="1866" y="1"/>
                  </a:moveTo>
                  <a:cubicBezTo>
                    <a:pt x="1796" y="1"/>
                    <a:pt x="1725" y="3"/>
                    <a:pt x="1651" y="8"/>
                  </a:cubicBezTo>
                  <a:cubicBezTo>
                    <a:pt x="1058" y="51"/>
                    <a:pt x="548" y="485"/>
                    <a:pt x="292" y="1174"/>
                  </a:cubicBezTo>
                  <a:cubicBezTo>
                    <a:pt x="1" y="1952"/>
                    <a:pt x="98" y="2867"/>
                    <a:pt x="539" y="3505"/>
                  </a:cubicBezTo>
                  <a:cubicBezTo>
                    <a:pt x="839" y="3941"/>
                    <a:pt x="1320" y="4175"/>
                    <a:pt x="1841" y="4175"/>
                  </a:cubicBezTo>
                  <a:cubicBezTo>
                    <a:pt x="2147" y="4173"/>
                    <a:pt x="2448" y="4098"/>
                    <a:pt x="2719" y="3956"/>
                  </a:cubicBezTo>
                  <a:cubicBezTo>
                    <a:pt x="3460" y="3583"/>
                    <a:pt x="3862" y="2834"/>
                    <a:pt x="3771" y="2007"/>
                  </a:cubicBezTo>
                  <a:cubicBezTo>
                    <a:pt x="3623" y="677"/>
                    <a:pt x="2985" y="1"/>
                    <a:pt x="1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3552225" y="1231025"/>
              <a:ext cx="73550" cy="78175"/>
            </a:xfrm>
            <a:custGeom>
              <a:avLst/>
              <a:gdLst/>
              <a:ahLst/>
              <a:cxnLst/>
              <a:rect l="l" t="t" r="r" b="b"/>
              <a:pathLst>
                <a:path w="2942" h="3127" extrusionOk="0">
                  <a:moveTo>
                    <a:pt x="1420" y="0"/>
                  </a:moveTo>
                  <a:cubicBezTo>
                    <a:pt x="1367" y="0"/>
                    <a:pt x="1313" y="2"/>
                    <a:pt x="1257" y="6"/>
                  </a:cubicBezTo>
                  <a:cubicBezTo>
                    <a:pt x="805" y="37"/>
                    <a:pt x="418" y="364"/>
                    <a:pt x="221" y="879"/>
                  </a:cubicBezTo>
                  <a:cubicBezTo>
                    <a:pt x="1" y="1461"/>
                    <a:pt x="73" y="2147"/>
                    <a:pt x="410" y="2623"/>
                  </a:cubicBezTo>
                  <a:cubicBezTo>
                    <a:pt x="640" y="2951"/>
                    <a:pt x="1004" y="3127"/>
                    <a:pt x="1402" y="3127"/>
                  </a:cubicBezTo>
                  <a:cubicBezTo>
                    <a:pt x="1634" y="3125"/>
                    <a:pt x="1864" y="3068"/>
                    <a:pt x="2072" y="2962"/>
                  </a:cubicBezTo>
                  <a:cubicBezTo>
                    <a:pt x="2635" y="2683"/>
                    <a:pt x="2941" y="2122"/>
                    <a:pt x="2873" y="1501"/>
                  </a:cubicBezTo>
                  <a:cubicBezTo>
                    <a:pt x="2759" y="506"/>
                    <a:pt x="2274" y="0"/>
                    <a:pt x="1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791700" y="1297275"/>
              <a:ext cx="83600" cy="90350"/>
            </a:xfrm>
            <a:custGeom>
              <a:avLst/>
              <a:gdLst/>
              <a:ahLst/>
              <a:cxnLst/>
              <a:rect l="l" t="t" r="r" b="b"/>
              <a:pathLst>
                <a:path w="3344" h="3614" extrusionOk="0">
                  <a:moveTo>
                    <a:pt x="1618" y="1"/>
                  </a:moveTo>
                  <a:cubicBezTo>
                    <a:pt x="1558" y="1"/>
                    <a:pt x="1495" y="3"/>
                    <a:pt x="1431" y="8"/>
                  </a:cubicBezTo>
                  <a:cubicBezTo>
                    <a:pt x="916" y="42"/>
                    <a:pt x="475" y="419"/>
                    <a:pt x="253" y="1017"/>
                  </a:cubicBezTo>
                  <a:cubicBezTo>
                    <a:pt x="0" y="1689"/>
                    <a:pt x="85" y="2480"/>
                    <a:pt x="466" y="3033"/>
                  </a:cubicBezTo>
                  <a:cubicBezTo>
                    <a:pt x="728" y="3412"/>
                    <a:pt x="1142" y="3613"/>
                    <a:pt x="1593" y="3613"/>
                  </a:cubicBezTo>
                  <a:cubicBezTo>
                    <a:pt x="1858" y="3611"/>
                    <a:pt x="2120" y="3546"/>
                    <a:pt x="2355" y="3423"/>
                  </a:cubicBezTo>
                  <a:cubicBezTo>
                    <a:pt x="2995" y="3100"/>
                    <a:pt x="3343" y="2455"/>
                    <a:pt x="3265" y="1737"/>
                  </a:cubicBezTo>
                  <a:cubicBezTo>
                    <a:pt x="3137" y="586"/>
                    <a:pt x="2586" y="1"/>
                    <a:pt x="1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3930900" y="1111725"/>
              <a:ext cx="85025" cy="108125"/>
            </a:xfrm>
            <a:custGeom>
              <a:avLst/>
              <a:gdLst/>
              <a:ahLst/>
              <a:cxnLst/>
              <a:rect l="l" t="t" r="r" b="b"/>
              <a:pathLst>
                <a:path w="3401" h="4325" extrusionOk="0">
                  <a:moveTo>
                    <a:pt x="1641" y="1"/>
                  </a:moveTo>
                  <a:cubicBezTo>
                    <a:pt x="1580" y="1"/>
                    <a:pt x="1517" y="3"/>
                    <a:pt x="1453" y="9"/>
                  </a:cubicBezTo>
                  <a:cubicBezTo>
                    <a:pt x="931" y="53"/>
                    <a:pt x="483" y="503"/>
                    <a:pt x="255" y="1217"/>
                  </a:cubicBezTo>
                  <a:cubicBezTo>
                    <a:pt x="0" y="2023"/>
                    <a:pt x="84" y="2969"/>
                    <a:pt x="473" y="3631"/>
                  </a:cubicBezTo>
                  <a:cubicBezTo>
                    <a:pt x="739" y="4083"/>
                    <a:pt x="1160" y="4324"/>
                    <a:pt x="1620" y="4324"/>
                  </a:cubicBezTo>
                  <a:cubicBezTo>
                    <a:pt x="1875" y="4324"/>
                    <a:pt x="2139" y="4252"/>
                    <a:pt x="2395" y="4098"/>
                  </a:cubicBezTo>
                  <a:cubicBezTo>
                    <a:pt x="3046" y="3712"/>
                    <a:pt x="3400" y="2936"/>
                    <a:pt x="3320" y="2079"/>
                  </a:cubicBezTo>
                  <a:cubicBezTo>
                    <a:pt x="3190" y="701"/>
                    <a:pt x="2627" y="1"/>
                    <a:pt x="16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4001250" y="949425"/>
              <a:ext cx="96575" cy="104325"/>
            </a:xfrm>
            <a:custGeom>
              <a:avLst/>
              <a:gdLst/>
              <a:ahLst/>
              <a:cxnLst/>
              <a:rect l="l" t="t" r="r" b="b"/>
              <a:pathLst>
                <a:path w="3863" h="4173" extrusionOk="0">
                  <a:moveTo>
                    <a:pt x="1867" y="0"/>
                  </a:moveTo>
                  <a:cubicBezTo>
                    <a:pt x="1797" y="0"/>
                    <a:pt x="1725" y="3"/>
                    <a:pt x="1651" y="8"/>
                  </a:cubicBezTo>
                  <a:cubicBezTo>
                    <a:pt x="1057" y="49"/>
                    <a:pt x="548" y="485"/>
                    <a:pt x="290" y="1174"/>
                  </a:cubicBezTo>
                  <a:cubicBezTo>
                    <a:pt x="1" y="1950"/>
                    <a:pt x="96" y="2865"/>
                    <a:pt x="539" y="3503"/>
                  </a:cubicBezTo>
                  <a:cubicBezTo>
                    <a:pt x="839" y="3941"/>
                    <a:pt x="1318" y="4173"/>
                    <a:pt x="1839" y="4173"/>
                  </a:cubicBezTo>
                  <a:cubicBezTo>
                    <a:pt x="2145" y="4171"/>
                    <a:pt x="2447" y="4096"/>
                    <a:pt x="2719" y="3954"/>
                  </a:cubicBezTo>
                  <a:cubicBezTo>
                    <a:pt x="3458" y="3581"/>
                    <a:pt x="3862" y="2832"/>
                    <a:pt x="3770" y="2005"/>
                  </a:cubicBezTo>
                  <a:cubicBezTo>
                    <a:pt x="3623" y="676"/>
                    <a:pt x="2985" y="0"/>
                    <a:pt x="18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4023750" y="762750"/>
              <a:ext cx="73600" cy="78200"/>
            </a:xfrm>
            <a:custGeom>
              <a:avLst/>
              <a:gdLst/>
              <a:ahLst/>
              <a:cxnLst/>
              <a:rect l="l" t="t" r="r" b="b"/>
              <a:pathLst>
                <a:path w="2944" h="3128" extrusionOk="0">
                  <a:moveTo>
                    <a:pt x="1422" y="1"/>
                  </a:moveTo>
                  <a:cubicBezTo>
                    <a:pt x="1369" y="1"/>
                    <a:pt x="1314" y="3"/>
                    <a:pt x="1258" y="7"/>
                  </a:cubicBezTo>
                  <a:cubicBezTo>
                    <a:pt x="807" y="37"/>
                    <a:pt x="418" y="365"/>
                    <a:pt x="223" y="880"/>
                  </a:cubicBezTo>
                  <a:cubicBezTo>
                    <a:pt x="0" y="1462"/>
                    <a:pt x="75" y="2147"/>
                    <a:pt x="410" y="2624"/>
                  </a:cubicBezTo>
                  <a:cubicBezTo>
                    <a:pt x="640" y="2951"/>
                    <a:pt x="1006" y="3127"/>
                    <a:pt x="1402" y="3127"/>
                  </a:cubicBezTo>
                  <a:cubicBezTo>
                    <a:pt x="1636" y="3125"/>
                    <a:pt x="1865" y="3068"/>
                    <a:pt x="2072" y="2963"/>
                  </a:cubicBezTo>
                  <a:cubicBezTo>
                    <a:pt x="2635" y="2681"/>
                    <a:pt x="2943" y="2122"/>
                    <a:pt x="2872" y="1502"/>
                  </a:cubicBezTo>
                  <a:cubicBezTo>
                    <a:pt x="2761" y="507"/>
                    <a:pt x="2274" y="1"/>
                    <a:pt x="1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grpSp>
        <p:nvGrpSpPr>
          <p:cNvPr id="87" name="Google Shape;87;p4"/>
          <p:cNvGrpSpPr/>
          <p:nvPr/>
        </p:nvGrpSpPr>
        <p:grpSpPr>
          <a:xfrm>
            <a:off x="10348141" y="299633"/>
            <a:ext cx="756409" cy="925165"/>
            <a:chOff x="4457500" y="728725"/>
            <a:chExt cx="641750" cy="784925"/>
          </a:xfrm>
        </p:grpSpPr>
        <p:sp>
          <p:nvSpPr>
            <p:cNvPr id="88" name="Google Shape;88;p4"/>
            <p:cNvSpPr/>
            <p:nvPr/>
          </p:nvSpPr>
          <p:spPr>
            <a:xfrm>
              <a:off x="4457500" y="728725"/>
              <a:ext cx="171100" cy="156775"/>
            </a:xfrm>
            <a:custGeom>
              <a:avLst/>
              <a:gdLst/>
              <a:ahLst/>
              <a:cxnLst/>
              <a:rect l="l" t="t" r="r" b="b"/>
              <a:pathLst>
                <a:path w="6844" h="6271" extrusionOk="0">
                  <a:moveTo>
                    <a:pt x="3530" y="1838"/>
                  </a:moveTo>
                  <a:cubicBezTo>
                    <a:pt x="4035" y="1838"/>
                    <a:pt x="4356" y="2129"/>
                    <a:pt x="4676" y="2895"/>
                  </a:cubicBezTo>
                  <a:cubicBezTo>
                    <a:pt x="4879" y="3380"/>
                    <a:pt x="4422" y="3814"/>
                    <a:pt x="4217" y="3977"/>
                  </a:cubicBezTo>
                  <a:cubicBezTo>
                    <a:pt x="3855" y="4264"/>
                    <a:pt x="3409" y="4423"/>
                    <a:pt x="3048" y="4423"/>
                  </a:cubicBezTo>
                  <a:cubicBezTo>
                    <a:pt x="2866" y="4423"/>
                    <a:pt x="2706" y="4383"/>
                    <a:pt x="2587" y="4299"/>
                  </a:cubicBezTo>
                  <a:cubicBezTo>
                    <a:pt x="2090" y="3941"/>
                    <a:pt x="1938" y="3309"/>
                    <a:pt x="2009" y="2840"/>
                  </a:cubicBezTo>
                  <a:cubicBezTo>
                    <a:pt x="2044" y="2602"/>
                    <a:pt x="2166" y="2183"/>
                    <a:pt x="2587" y="2041"/>
                  </a:cubicBezTo>
                  <a:cubicBezTo>
                    <a:pt x="2966" y="1914"/>
                    <a:pt x="3272" y="1838"/>
                    <a:pt x="3530" y="1838"/>
                  </a:cubicBezTo>
                  <a:close/>
                  <a:moveTo>
                    <a:pt x="3531" y="1"/>
                  </a:moveTo>
                  <a:cubicBezTo>
                    <a:pt x="2882" y="1"/>
                    <a:pt x="2312" y="193"/>
                    <a:pt x="2000" y="299"/>
                  </a:cubicBezTo>
                  <a:cubicBezTo>
                    <a:pt x="1031" y="625"/>
                    <a:pt x="353" y="1473"/>
                    <a:pt x="188" y="2568"/>
                  </a:cubicBezTo>
                  <a:cubicBezTo>
                    <a:pt x="1" y="3816"/>
                    <a:pt x="521" y="5082"/>
                    <a:pt x="1513" y="5794"/>
                  </a:cubicBezTo>
                  <a:cubicBezTo>
                    <a:pt x="1981" y="6130"/>
                    <a:pt x="2509" y="6270"/>
                    <a:pt x="3039" y="6270"/>
                  </a:cubicBezTo>
                  <a:cubicBezTo>
                    <a:pt x="3338" y="6270"/>
                    <a:pt x="3637" y="6226"/>
                    <a:pt x="3926" y="6146"/>
                  </a:cubicBezTo>
                  <a:cubicBezTo>
                    <a:pt x="4448" y="6003"/>
                    <a:pt x="4937" y="5754"/>
                    <a:pt x="5362" y="5417"/>
                  </a:cubicBezTo>
                  <a:cubicBezTo>
                    <a:pt x="6455" y="4548"/>
                    <a:pt x="6843" y="3309"/>
                    <a:pt x="6374" y="2187"/>
                  </a:cubicBezTo>
                  <a:cubicBezTo>
                    <a:pt x="5638" y="425"/>
                    <a:pt x="4497" y="1"/>
                    <a:pt x="3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4551950" y="963675"/>
              <a:ext cx="297300" cy="271125"/>
            </a:xfrm>
            <a:custGeom>
              <a:avLst/>
              <a:gdLst/>
              <a:ahLst/>
              <a:cxnLst/>
              <a:rect l="l" t="t" r="r" b="b"/>
              <a:pathLst>
                <a:path w="11892" h="10845" extrusionOk="0">
                  <a:moveTo>
                    <a:pt x="6190" y="1843"/>
                  </a:moveTo>
                  <a:cubicBezTo>
                    <a:pt x="7530" y="1843"/>
                    <a:pt x="8567" y="2557"/>
                    <a:pt x="9409" y="4573"/>
                  </a:cubicBezTo>
                  <a:cubicBezTo>
                    <a:pt x="10090" y="6207"/>
                    <a:pt x="8645" y="7526"/>
                    <a:pt x="8185" y="7891"/>
                  </a:cubicBezTo>
                  <a:cubicBezTo>
                    <a:pt x="7371" y="8541"/>
                    <a:pt x="6236" y="9012"/>
                    <a:pt x="5203" y="9012"/>
                  </a:cubicBezTo>
                  <a:cubicBezTo>
                    <a:pt x="4658" y="9012"/>
                    <a:pt x="4141" y="8880"/>
                    <a:pt x="3715" y="8575"/>
                  </a:cubicBezTo>
                  <a:cubicBezTo>
                    <a:pt x="2537" y="7729"/>
                    <a:pt x="1922" y="6203"/>
                    <a:pt x="2150" y="4684"/>
                  </a:cubicBezTo>
                  <a:cubicBezTo>
                    <a:pt x="2328" y="3495"/>
                    <a:pt x="2991" y="2624"/>
                    <a:pt x="3967" y="2295"/>
                  </a:cubicBezTo>
                  <a:cubicBezTo>
                    <a:pt x="4791" y="2018"/>
                    <a:pt x="5528" y="1843"/>
                    <a:pt x="6190" y="1843"/>
                  </a:cubicBezTo>
                  <a:close/>
                  <a:moveTo>
                    <a:pt x="6234" y="0"/>
                  </a:moveTo>
                  <a:cubicBezTo>
                    <a:pt x="5260" y="0"/>
                    <a:pt x="4282" y="249"/>
                    <a:pt x="3381" y="553"/>
                  </a:cubicBezTo>
                  <a:cubicBezTo>
                    <a:pt x="1750" y="1100"/>
                    <a:pt x="611" y="2544"/>
                    <a:pt x="330" y="4413"/>
                  </a:cubicBezTo>
                  <a:cubicBezTo>
                    <a:pt x="0" y="6605"/>
                    <a:pt x="908" y="8826"/>
                    <a:pt x="2642" y="10070"/>
                  </a:cubicBezTo>
                  <a:cubicBezTo>
                    <a:pt x="3399" y="10612"/>
                    <a:pt x="4283" y="10845"/>
                    <a:pt x="5190" y="10845"/>
                  </a:cubicBezTo>
                  <a:cubicBezTo>
                    <a:pt x="5718" y="10845"/>
                    <a:pt x="6253" y="10766"/>
                    <a:pt x="6774" y="10624"/>
                  </a:cubicBezTo>
                  <a:cubicBezTo>
                    <a:pt x="7705" y="10369"/>
                    <a:pt x="8574" y="9929"/>
                    <a:pt x="9330" y="9331"/>
                  </a:cubicBezTo>
                  <a:cubicBezTo>
                    <a:pt x="11210" y="7836"/>
                    <a:pt x="11892" y="5741"/>
                    <a:pt x="11107" y="3863"/>
                  </a:cubicBezTo>
                  <a:cubicBezTo>
                    <a:pt x="9857" y="869"/>
                    <a:pt x="8054" y="0"/>
                    <a:pt x="6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885750" y="980150"/>
              <a:ext cx="144875" cy="132600"/>
            </a:xfrm>
            <a:custGeom>
              <a:avLst/>
              <a:gdLst/>
              <a:ahLst/>
              <a:cxnLst/>
              <a:rect l="l" t="t" r="r" b="b"/>
              <a:pathLst>
                <a:path w="5795" h="5304" extrusionOk="0">
                  <a:moveTo>
                    <a:pt x="2970" y="1832"/>
                  </a:moveTo>
                  <a:cubicBezTo>
                    <a:pt x="3311" y="1832"/>
                    <a:pt x="3484" y="2040"/>
                    <a:pt x="3692" y="2538"/>
                  </a:cubicBezTo>
                  <a:cubicBezTo>
                    <a:pt x="3803" y="2802"/>
                    <a:pt x="3489" y="3078"/>
                    <a:pt x="3391" y="3156"/>
                  </a:cubicBezTo>
                  <a:cubicBezTo>
                    <a:pt x="3133" y="3362"/>
                    <a:pt x="2824" y="3462"/>
                    <a:pt x="2597" y="3462"/>
                  </a:cubicBezTo>
                  <a:cubicBezTo>
                    <a:pt x="2494" y="3462"/>
                    <a:pt x="2408" y="3442"/>
                    <a:pt x="2352" y="3401"/>
                  </a:cubicBezTo>
                  <a:cubicBezTo>
                    <a:pt x="2030" y="3170"/>
                    <a:pt x="1933" y="2754"/>
                    <a:pt x="1978" y="2448"/>
                  </a:cubicBezTo>
                  <a:cubicBezTo>
                    <a:pt x="2000" y="2306"/>
                    <a:pt x="2070" y="2057"/>
                    <a:pt x="2300" y="1979"/>
                  </a:cubicBezTo>
                  <a:cubicBezTo>
                    <a:pt x="2583" y="1885"/>
                    <a:pt x="2798" y="1832"/>
                    <a:pt x="2970" y="1832"/>
                  </a:cubicBezTo>
                  <a:close/>
                  <a:moveTo>
                    <a:pt x="2987" y="1"/>
                  </a:moveTo>
                  <a:cubicBezTo>
                    <a:pt x="2598" y="1"/>
                    <a:pt x="2173" y="79"/>
                    <a:pt x="1712" y="234"/>
                  </a:cubicBezTo>
                  <a:cubicBezTo>
                    <a:pt x="880" y="516"/>
                    <a:pt x="299" y="1240"/>
                    <a:pt x="160" y="2174"/>
                  </a:cubicBezTo>
                  <a:cubicBezTo>
                    <a:pt x="1" y="3227"/>
                    <a:pt x="441" y="4295"/>
                    <a:pt x="1280" y="4897"/>
                  </a:cubicBezTo>
                  <a:cubicBezTo>
                    <a:pt x="1661" y="5170"/>
                    <a:pt x="2123" y="5304"/>
                    <a:pt x="2608" y="5304"/>
                  </a:cubicBezTo>
                  <a:cubicBezTo>
                    <a:pt x="2853" y="5304"/>
                    <a:pt x="3105" y="5269"/>
                    <a:pt x="3355" y="5201"/>
                  </a:cubicBezTo>
                  <a:cubicBezTo>
                    <a:pt x="3786" y="5082"/>
                    <a:pt x="4188" y="4875"/>
                    <a:pt x="4536" y="4596"/>
                  </a:cubicBezTo>
                  <a:cubicBezTo>
                    <a:pt x="5467" y="3855"/>
                    <a:pt x="5794" y="2796"/>
                    <a:pt x="5390" y="1829"/>
                  </a:cubicBezTo>
                  <a:cubicBezTo>
                    <a:pt x="4883" y="614"/>
                    <a:pt x="4079" y="1"/>
                    <a:pt x="2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4863250" y="1186800"/>
              <a:ext cx="236000" cy="215250"/>
            </a:xfrm>
            <a:custGeom>
              <a:avLst/>
              <a:gdLst/>
              <a:ahLst/>
              <a:cxnLst/>
              <a:rect l="l" t="t" r="r" b="b"/>
              <a:pathLst>
                <a:path w="9440" h="8610" extrusionOk="0">
                  <a:moveTo>
                    <a:pt x="4914" y="1466"/>
                  </a:moveTo>
                  <a:cubicBezTo>
                    <a:pt x="5978" y="1466"/>
                    <a:pt x="6800" y="2032"/>
                    <a:pt x="7468" y="3632"/>
                  </a:cubicBezTo>
                  <a:cubicBezTo>
                    <a:pt x="8010" y="4928"/>
                    <a:pt x="6863" y="5978"/>
                    <a:pt x="6497" y="6267"/>
                  </a:cubicBezTo>
                  <a:cubicBezTo>
                    <a:pt x="5849" y="6780"/>
                    <a:pt x="4949" y="7154"/>
                    <a:pt x="4130" y="7154"/>
                  </a:cubicBezTo>
                  <a:cubicBezTo>
                    <a:pt x="3698" y="7154"/>
                    <a:pt x="3288" y="7050"/>
                    <a:pt x="2949" y="6807"/>
                  </a:cubicBezTo>
                  <a:lnTo>
                    <a:pt x="2949" y="6809"/>
                  </a:lnTo>
                  <a:cubicBezTo>
                    <a:pt x="2013" y="6137"/>
                    <a:pt x="1525" y="4925"/>
                    <a:pt x="1707" y="3720"/>
                  </a:cubicBezTo>
                  <a:cubicBezTo>
                    <a:pt x="1848" y="2776"/>
                    <a:pt x="2373" y="2085"/>
                    <a:pt x="3148" y="1825"/>
                  </a:cubicBezTo>
                  <a:cubicBezTo>
                    <a:pt x="3803" y="1604"/>
                    <a:pt x="4388" y="1466"/>
                    <a:pt x="4914" y="1466"/>
                  </a:cubicBezTo>
                  <a:close/>
                  <a:moveTo>
                    <a:pt x="4947" y="1"/>
                  </a:moveTo>
                  <a:cubicBezTo>
                    <a:pt x="4175" y="1"/>
                    <a:pt x="3399" y="197"/>
                    <a:pt x="2683" y="439"/>
                  </a:cubicBezTo>
                  <a:cubicBezTo>
                    <a:pt x="1389" y="873"/>
                    <a:pt x="483" y="2020"/>
                    <a:pt x="261" y="3502"/>
                  </a:cubicBezTo>
                  <a:cubicBezTo>
                    <a:pt x="1" y="5242"/>
                    <a:pt x="721" y="7006"/>
                    <a:pt x="2097" y="7994"/>
                  </a:cubicBezTo>
                  <a:cubicBezTo>
                    <a:pt x="2698" y="8425"/>
                    <a:pt x="3401" y="8609"/>
                    <a:pt x="4121" y="8609"/>
                  </a:cubicBezTo>
                  <a:cubicBezTo>
                    <a:pt x="4539" y="8609"/>
                    <a:pt x="4964" y="8547"/>
                    <a:pt x="5377" y="8434"/>
                  </a:cubicBezTo>
                  <a:cubicBezTo>
                    <a:pt x="6116" y="8231"/>
                    <a:pt x="6805" y="7883"/>
                    <a:pt x="7407" y="7408"/>
                  </a:cubicBezTo>
                  <a:cubicBezTo>
                    <a:pt x="8900" y="6221"/>
                    <a:pt x="9440" y="4557"/>
                    <a:pt x="8818" y="3067"/>
                  </a:cubicBezTo>
                  <a:cubicBezTo>
                    <a:pt x="7824" y="690"/>
                    <a:pt x="6392" y="1"/>
                    <a:pt x="4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4734750" y="770725"/>
              <a:ext cx="107000" cy="98025"/>
            </a:xfrm>
            <a:custGeom>
              <a:avLst/>
              <a:gdLst/>
              <a:ahLst/>
              <a:cxnLst/>
              <a:rect l="l" t="t" r="r" b="b"/>
              <a:pathLst>
                <a:path w="4280" h="3921" extrusionOk="0">
                  <a:moveTo>
                    <a:pt x="2207" y="1149"/>
                  </a:moveTo>
                  <a:cubicBezTo>
                    <a:pt x="2523" y="1149"/>
                    <a:pt x="2724" y="1331"/>
                    <a:pt x="2924" y="1811"/>
                  </a:cubicBezTo>
                  <a:cubicBezTo>
                    <a:pt x="3050" y="2115"/>
                    <a:pt x="2765" y="2385"/>
                    <a:pt x="2637" y="2489"/>
                  </a:cubicBezTo>
                  <a:cubicBezTo>
                    <a:pt x="2409" y="2667"/>
                    <a:pt x="2130" y="2767"/>
                    <a:pt x="1904" y="2767"/>
                  </a:cubicBezTo>
                  <a:cubicBezTo>
                    <a:pt x="1791" y="2767"/>
                    <a:pt x="1691" y="2742"/>
                    <a:pt x="1618" y="2690"/>
                  </a:cubicBezTo>
                  <a:cubicBezTo>
                    <a:pt x="1308" y="2466"/>
                    <a:pt x="1212" y="2069"/>
                    <a:pt x="1256" y="1776"/>
                  </a:cubicBezTo>
                  <a:cubicBezTo>
                    <a:pt x="1277" y="1627"/>
                    <a:pt x="1354" y="1365"/>
                    <a:pt x="1616" y="1277"/>
                  </a:cubicBezTo>
                  <a:cubicBezTo>
                    <a:pt x="1853" y="1197"/>
                    <a:pt x="2045" y="1149"/>
                    <a:pt x="2207" y="1149"/>
                  </a:cubicBezTo>
                  <a:close/>
                  <a:moveTo>
                    <a:pt x="2209" y="1"/>
                  </a:moveTo>
                  <a:cubicBezTo>
                    <a:pt x="1803" y="1"/>
                    <a:pt x="1446" y="121"/>
                    <a:pt x="1250" y="187"/>
                  </a:cubicBezTo>
                  <a:cubicBezTo>
                    <a:pt x="643" y="390"/>
                    <a:pt x="222" y="921"/>
                    <a:pt x="119" y="1606"/>
                  </a:cubicBezTo>
                  <a:cubicBezTo>
                    <a:pt x="0" y="2385"/>
                    <a:pt x="326" y="3178"/>
                    <a:pt x="946" y="3624"/>
                  </a:cubicBezTo>
                  <a:cubicBezTo>
                    <a:pt x="1239" y="3833"/>
                    <a:pt x="1568" y="3921"/>
                    <a:pt x="1900" y="3921"/>
                  </a:cubicBezTo>
                  <a:cubicBezTo>
                    <a:pt x="2086" y="3921"/>
                    <a:pt x="2273" y="3893"/>
                    <a:pt x="2455" y="3844"/>
                  </a:cubicBezTo>
                  <a:cubicBezTo>
                    <a:pt x="2782" y="3754"/>
                    <a:pt x="3086" y="3599"/>
                    <a:pt x="3353" y="3388"/>
                  </a:cubicBezTo>
                  <a:cubicBezTo>
                    <a:pt x="4036" y="2845"/>
                    <a:pt x="4279" y="2069"/>
                    <a:pt x="3986" y="1367"/>
                  </a:cubicBezTo>
                  <a:cubicBezTo>
                    <a:pt x="3526" y="266"/>
                    <a:pt x="2813" y="1"/>
                    <a:pt x="2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4702950" y="1415625"/>
              <a:ext cx="107000" cy="98025"/>
            </a:xfrm>
            <a:custGeom>
              <a:avLst/>
              <a:gdLst/>
              <a:ahLst/>
              <a:cxnLst/>
              <a:rect l="l" t="t" r="r" b="b"/>
              <a:pathLst>
                <a:path w="4280" h="3921" extrusionOk="0">
                  <a:moveTo>
                    <a:pt x="2206" y="1150"/>
                  </a:moveTo>
                  <a:cubicBezTo>
                    <a:pt x="2522" y="1150"/>
                    <a:pt x="2722" y="1331"/>
                    <a:pt x="2922" y="1810"/>
                  </a:cubicBezTo>
                  <a:cubicBezTo>
                    <a:pt x="3051" y="2115"/>
                    <a:pt x="2764" y="2385"/>
                    <a:pt x="2635" y="2488"/>
                  </a:cubicBezTo>
                  <a:cubicBezTo>
                    <a:pt x="2410" y="2668"/>
                    <a:pt x="2132" y="2767"/>
                    <a:pt x="1906" y="2767"/>
                  </a:cubicBezTo>
                  <a:cubicBezTo>
                    <a:pt x="1792" y="2767"/>
                    <a:pt x="1691" y="2742"/>
                    <a:pt x="1617" y="2689"/>
                  </a:cubicBezTo>
                  <a:cubicBezTo>
                    <a:pt x="1307" y="2465"/>
                    <a:pt x="1211" y="2069"/>
                    <a:pt x="1255" y="1776"/>
                  </a:cubicBezTo>
                  <a:cubicBezTo>
                    <a:pt x="1278" y="1628"/>
                    <a:pt x="1354" y="1366"/>
                    <a:pt x="1617" y="1276"/>
                  </a:cubicBezTo>
                  <a:cubicBezTo>
                    <a:pt x="1854" y="1197"/>
                    <a:pt x="2045" y="1150"/>
                    <a:pt x="2206" y="1150"/>
                  </a:cubicBezTo>
                  <a:close/>
                  <a:moveTo>
                    <a:pt x="2207" y="0"/>
                  </a:moveTo>
                  <a:cubicBezTo>
                    <a:pt x="1801" y="0"/>
                    <a:pt x="1445" y="120"/>
                    <a:pt x="1249" y="187"/>
                  </a:cubicBezTo>
                  <a:cubicBezTo>
                    <a:pt x="644" y="390"/>
                    <a:pt x="221" y="920"/>
                    <a:pt x="118" y="1605"/>
                  </a:cubicBezTo>
                  <a:cubicBezTo>
                    <a:pt x="1" y="2385"/>
                    <a:pt x="326" y="3177"/>
                    <a:pt x="947" y="3623"/>
                  </a:cubicBezTo>
                  <a:cubicBezTo>
                    <a:pt x="1238" y="3833"/>
                    <a:pt x="1568" y="3920"/>
                    <a:pt x="1900" y="3920"/>
                  </a:cubicBezTo>
                  <a:cubicBezTo>
                    <a:pt x="2086" y="3920"/>
                    <a:pt x="2273" y="3893"/>
                    <a:pt x="2453" y="3844"/>
                  </a:cubicBezTo>
                  <a:cubicBezTo>
                    <a:pt x="2781" y="3754"/>
                    <a:pt x="3085" y="3599"/>
                    <a:pt x="3351" y="3388"/>
                  </a:cubicBezTo>
                  <a:cubicBezTo>
                    <a:pt x="4037" y="2844"/>
                    <a:pt x="4280" y="2071"/>
                    <a:pt x="3985" y="1368"/>
                  </a:cubicBezTo>
                  <a:cubicBezTo>
                    <a:pt x="3525" y="266"/>
                    <a:pt x="2811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title"/>
          </p:nvPr>
        </p:nvSpPr>
        <p:spPr>
          <a:xfrm>
            <a:off x="2432001" y="2357200"/>
            <a:ext cx="7328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599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body" idx="1"/>
          </p:nvPr>
        </p:nvSpPr>
        <p:spPr>
          <a:xfrm>
            <a:off x="2432001" y="3402833"/>
            <a:ext cx="7328000" cy="1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58" lvl="0" indent="-42323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8915" lvl="1" indent="-42323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373" lvl="2" indent="-42323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7830" lvl="3" indent="-42323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289" lvl="4" indent="-42323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6747" lvl="5" indent="-42323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204" lvl="6" indent="-42323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5662" lvl="7" indent="-42323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119" lvl="8" indent="-42323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61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5DF17-422C-EB22-F919-3C815BED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080BA-A429-E365-2C79-C153345D1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16C50-BC69-D4F8-5DAD-40E398FC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F4C4-A401-4739-8155-F1F2306D26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D4C3F-B9C0-48BE-98F1-8204189D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8B14F-05DA-677E-7226-785003C8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E5D6-805A-403A-894C-6388F50D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9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5C6F0-D8AE-8AA0-56D2-2E8A985C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776E4-D5BA-2EED-1CF2-5643C4482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3EE5F-8F63-2B0F-9669-3DA7C185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F4C4-A401-4739-8155-F1F2306D26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61205-164C-3001-AA2D-8CC90C8F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5D6C7-9299-421C-BE81-B7AAD915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E5D6-805A-403A-894C-6388F50D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2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D6F4-E988-DB46-D85C-09099AEB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8E0C7-F0AD-3B69-AC92-DEF61D479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BBE5E-22EC-03CD-19B2-4201EE975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0C021-3DE3-5D58-71F2-EC9F83FA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F4C4-A401-4739-8155-F1F2306D26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7DEEE-B2DA-1DF9-6078-A836E559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15E08-136A-BB8D-E202-7F2E6383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E5D6-805A-403A-894C-6388F50D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3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D7A1-BDAC-CC1A-CC8C-F5EBB8F7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3F9E3-A418-7404-7BA0-ACBF8288F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08835-3D52-CEE8-61F4-374347F31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4F6D1-F3E1-475B-1DA5-1260A8C62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0FBE05-835D-8D78-35A4-E528B6AD3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3208C-B6EA-12CC-126C-CA8CBB343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F4C4-A401-4739-8155-F1F2306D26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8CA2EA-FA61-DFFF-08EF-35FB718D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D21C6B-49BA-C031-9713-7A1BBC7F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E5D6-805A-403A-894C-6388F50D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1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6FD1B-F1F2-843B-95D3-E12CA5B1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54582-228D-CD5C-9F96-D347C2388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F4C4-A401-4739-8155-F1F2306D26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9945E-5BEB-EFB6-F190-F4314392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C4B5B-089C-C2CB-2A96-47BFE557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E5D6-805A-403A-894C-6388F50D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E029A3-A6AE-111C-CC9F-424DAD1D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F4C4-A401-4739-8155-F1F2306D26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6215B1-9F0E-1E95-44FE-0B20F235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4F1F8-E09E-47B9-32CF-0E6FD97D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E5D6-805A-403A-894C-6388F50D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8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344D4-0637-6EAC-A073-582F9D0A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83B28-5729-3318-B386-570CCF0FA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E2F39-A259-6B57-5A6E-192E315BF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29502-1EA5-AD96-E65B-9AD7351D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F4C4-A401-4739-8155-F1F2306D26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7CB84-D602-BFC0-8318-EDAE146B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03957-950A-C8E0-D8C1-E846DC4D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E5D6-805A-403A-894C-6388F50D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2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CE6D-7BE8-B613-62FE-D6841785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FF32D5-FDD7-F0EB-CF0A-803245DCE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1F43E-672C-4C3A-C0A4-91806F6AB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3C284-AD43-8A30-C756-7290754A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F4C4-A401-4739-8155-F1F2306D26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1157D-D6DF-CE09-97D7-67DB6C16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B2D5E-894A-673F-F3FD-2DEC52EB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E5D6-805A-403A-894C-6388F50D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B5034-1EFB-DF6C-46D8-52F60258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6B4DF-46B2-9D8E-192F-32EF53F16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6C3B4-9E0B-F62B-5DB1-2C4AB7926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4F4C4-A401-4739-8155-F1F2306D26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A756D-A2B3-66C6-E255-263BAB6B3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7CC1B-5CB2-AB06-9F71-8E0F27EE2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E5D6-805A-403A-894C-6388F50D71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D104C5-D8F1-2FB4-107F-B34FBABB48A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43691" y="1673"/>
            <a:ext cx="12488091" cy="6854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07ACE7-9B15-22B6-5D6F-EB5CE1EF48E9}"/>
              </a:ext>
            </a:extLst>
          </p:cNvPr>
          <p:cNvSpPr txBox="1"/>
          <p:nvPr userDrawn="1"/>
        </p:nvSpPr>
        <p:spPr>
          <a:xfrm>
            <a:off x="3272972" y="7032168"/>
            <a:ext cx="564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7030A0"/>
                </a:solidFill>
                <a:latin typeface="SVN-Elley" panose="02000500000000000000" pitchFamily="2" charset="0"/>
              </a:rPr>
              <a:t>Kho giáo án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41136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acebook.com/groups/443096903751589" TargetMode="External"/><Relationship Id="rId4" Type="http://schemas.openxmlformats.org/officeDocument/2006/relationships/hyperlink" Target="https://www.facebook.com/nhilinh.pha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6.xml"/><Relationship Id="rId7" Type="http://schemas.openxmlformats.org/officeDocument/2006/relationships/slide" Target="slide1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0" Type="http://schemas.openxmlformats.org/officeDocument/2006/relationships/slide" Target="slide14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8"/>
          <p:cNvGrpSpPr/>
          <p:nvPr/>
        </p:nvGrpSpPr>
        <p:grpSpPr>
          <a:xfrm>
            <a:off x="389253" y="-330109"/>
            <a:ext cx="853550" cy="1043977"/>
            <a:chOff x="4457500" y="728725"/>
            <a:chExt cx="641750" cy="784925"/>
          </a:xfrm>
        </p:grpSpPr>
        <p:sp>
          <p:nvSpPr>
            <p:cNvPr id="839" name="Google Shape;839;p38"/>
            <p:cNvSpPr/>
            <p:nvPr/>
          </p:nvSpPr>
          <p:spPr>
            <a:xfrm>
              <a:off x="4457500" y="728725"/>
              <a:ext cx="171100" cy="156775"/>
            </a:xfrm>
            <a:custGeom>
              <a:avLst/>
              <a:gdLst/>
              <a:ahLst/>
              <a:cxnLst/>
              <a:rect l="l" t="t" r="r" b="b"/>
              <a:pathLst>
                <a:path w="6844" h="6271" extrusionOk="0">
                  <a:moveTo>
                    <a:pt x="3530" y="1838"/>
                  </a:moveTo>
                  <a:cubicBezTo>
                    <a:pt x="4035" y="1838"/>
                    <a:pt x="4356" y="2129"/>
                    <a:pt x="4676" y="2895"/>
                  </a:cubicBezTo>
                  <a:cubicBezTo>
                    <a:pt x="4879" y="3380"/>
                    <a:pt x="4422" y="3814"/>
                    <a:pt x="4217" y="3977"/>
                  </a:cubicBezTo>
                  <a:cubicBezTo>
                    <a:pt x="3855" y="4264"/>
                    <a:pt x="3409" y="4423"/>
                    <a:pt x="3048" y="4423"/>
                  </a:cubicBezTo>
                  <a:cubicBezTo>
                    <a:pt x="2866" y="4423"/>
                    <a:pt x="2706" y="4383"/>
                    <a:pt x="2587" y="4299"/>
                  </a:cubicBezTo>
                  <a:cubicBezTo>
                    <a:pt x="2090" y="3941"/>
                    <a:pt x="1938" y="3309"/>
                    <a:pt x="2009" y="2840"/>
                  </a:cubicBezTo>
                  <a:cubicBezTo>
                    <a:pt x="2044" y="2602"/>
                    <a:pt x="2166" y="2183"/>
                    <a:pt x="2587" y="2041"/>
                  </a:cubicBezTo>
                  <a:cubicBezTo>
                    <a:pt x="2966" y="1914"/>
                    <a:pt x="3272" y="1838"/>
                    <a:pt x="3530" y="1838"/>
                  </a:cubicBezTo>
                  <a:close/>
                  <a:moveTo>
                    <a:pt x="3531" y="1"/>
                  </a:moveTo>
                  <a:cubicBezTo>
                    <a:pt x="2882" y="1"/>
                    <a:pt x="2312" y="193"/>
                    <a:pt x="2000" y="299"/>
                  </a:cubicBezTo>
                  <a:cubicBezTo>
                    <a:pt x="1031" y="625"/>
                    <a:pt x="353" y="1473"/>
                    <a:pt x="188" y="2568"/>
                  </a:cubicBezTo>
                  <a:cubicBezTo>
                    <a:pt x="1" y="3816"/>
                    <a:pt x="521" y="5082"/>
                    <a:pt x="1513" y="5794"/>
                  </a:cubicBezTo>
                  <a:cubicBezTo>
                    <a:pt x="1981" y="6130"/>
                    <a:pt x="2509" y="6270"/>
                    <a:pt x="3039" y="6270"/>
                  </a:cubicBezTo>
                  <a:cubicBezTo>
                    <a:pt x="3338" y="6270"/>
                    <a:pt x="3637" y="6226"/>
                    <a:pt x="3926" y="6146"/>
                  </a:cubicBezTo>
                  <a:cubicBezTo>
                    <a:pt x="4448" y="6003"/>
                    <a:pt x="4937" y="5754"/>
                    <a:pt x="5362" y="5417"/>
                  </a:cubicBezTo>
                  <a:cubicBezTo>
                    <a:pt x="6455" y="4548"/>
                    <a:pt x="6843" y="3309"/>
                    <a:pt x="6374" y="2187"/>
                  </a:cubicBezTo>
                  <a:cubicBezTo>
                    <a:pt x="5638" y="425"/>
                    <a:pt x="4497" y="1"/>
                    <a:pt x="3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4551950" y="963675"/>
              <a:ext cx="297300" cy="271125"/>
            </a:xfrm>
            <a:custGeom>
              <a:avLst/>
              <a:gdLst/>
              <a:ahLst/>
              <a:cxnLst/>
              <a:rect l="l" t="t" r="r" b="b"/>
              <a:pathLst>
                <a:path w="11892" h="10845" extrusionOk="0">
                  <a:moveTo>
                    <a:pt x="6190" y="1843"/>
                  </a:moveTo>
                  <a:cubicBezTo>
                    <a:pt x="7530" y="1843"/>
                    <a:pt x="8567" y="2557"/>
                    <a:pt x="9409" y="4573"/>
                  </a:cubicBezTo>
                  <a:cubicBezTo>
                    <a:pt x="10090" y="6207"/>
                    <a:pt x="8645" y="7526"/>
                    <a:pt x="8185" y="7891"/>
                  </a:cubicBezTo>
                  <a:cubicBezTo>
                    <a:pt x="7371" y="8541"/>
                    <a:pt x="6236" y="9012"/>
                    <a:pt x="5203" y="9012"/>
                  </a:cubicBezTo>
                  <a:cubicBezTo>
                    <a:pt x="4658" y="9012"/>
                    <a:pt x="4141" y="8880"/>
                    <a:pt x="3715" y="8575"/>
                  </a:cubicBezTo>
                  <a:cubicBezTo>
                    <a:pt x="2537" y="7729"/>
                    <a:pt x="1922" y="6203"/>
                    <a:pt x="2150" y="4684"/>
                  </a:cubicBezTo>
                  <a:cubicBezTo>
                    <a:pt x="2328" y="3495"/>
                    <a:pt x="2991" y="2624"/>
                    <a:pt x="3967" y="2295"/>
                  </a:cubicBezTo>
                  <a:cubicBezTo>
                    <a:pt x="4791" y="2018"/>
                    <a:pt x="5528" y="1843"/>
                    <a:pt x="6190" y="1843"/>
                  </a:cubicBezTo>
                  <a:close/>
                  <a:moveTo>
                    <a:pt x="6234" y="0"/>
                  </a:moveTo>
                  <a:cubicBezTo>
                    <a:pt x="5260" y="0"/>
                    <a:pt x="4282" y="249"/>
                    <a:pt x="3381" y="553"/>
                  </a:cubicBezTo>
                  <a:cubicBezTo>
                    <a:pt x="1750" y="1100"/>
                    <a:pt x="611" y="2544"/>
                    <a:pt x="330" y="4413"/>
                  </a:cubicBezTo>
                  <a:cubicBezTo>
                    <a:pt x="0" y="6605"/>
                    <a:pt x="908" y="8826"/>
                    <a:pt x="2642" y="10070"/>
                  </a:cubicBezTo>
                  <a:cubicBezTo>
                    <a:pt x="3399" y="10612"/>
                    <a:pt x="4283" y="10845"/>
                    <a:pt x="5190" y="10845"/>
                  </a:cubicBezTo>
                  <a:cubicBezTo>
                    <a:pt x="5718" y="10845"/>
                    <a:pt x="6253" y="10766"/>
                    <a:pt x="6774" y="10624"/>
                  </a:cubicBezTo>
                  <a:cubicBezTo>
                    <a:pt x="7705" y="10369"/>
                    <a:pt x="8574" y="9929"/>
                    <a:pt x="9330" y="9331"/>
                  </a:cubicBezTo>
                  <a:cubicBezTo>
                    <a:pt x="11210" y="7836"/>
                    <a:pt x="11892" y="5741"/>
                    <a:pt x="11107" y="3863"/>
                  </a:cubicBezTo>
                  <a:cubicBezTo>
                    <a:pt x="9857" y="869"/>
                    <a:pt x="8054" y="0"/>
                    <a:pt x="6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4885750" y="980150"/>
              <a:ext cx="144875" cy="132600"/>
            </a:xfrm>
            <a:custGeom>
              <a:avLst/>
              <a:gdLst/>
              <a:ahLst/>
              <a:cxnLst/>
              <a:rect l="l" t="t" r="r" b="b"/>
              <a:pathLst>
                <a:path w="5795" h="5304" extrusionOk="0">
                  <a:moveTo>
                    <a:pt x="2970" y="1832"/>
                  </a:moveTo>
                  <a:cubicBezTo>
                    <a:pt x="3311" y="1832"/>
                    <a:pt x="3484" y="2040"/>
                    <a:pt x="3692" y="2538"/>
                  </a:cubicBezTo>
                  <a:cubicBezTo>
                    <a:pt x="3803" y="2802"/>
                    <a:pt x="3489" y="3078"/>
                    <a:pt x="3391" y="3156"/>
                  </a:cubicBezTo>
                  <a:cubicBezTo>
                    <a:pt x="3133" y="3362"/>
                    <a:pt x="2824" y="3462"/>
                    <a:pt x="2597" y="3462"/>
                  </a:cubicBezTo>
                  <a:cubicBezTo>
                    <a:pt x="2494" y="3462"/>
                    <a:pt x="2408" y="3442"/>
                    <a:pt x="2352" y="3401"/>
                  </a:cubicBezTo>
                  <a:cubicBezTo>
                    <a:pt x="2030" y="3170"/>
                    <a:pt x="1933" y="2754"/>
                    <a:pt x="1978" y="2448"/>
                  </a:cubicBezTo>
                  <a:cubicBezTo>
                    <a:pt x="2000" y="2306"/>
                    <a:pt x="2070" y="2057"/>
                    <a:pt x="2300" y="1979"/>
                  </a:cubicBezTo>
                  <a:cubicBezTo>
                    <a:pt x="2583" y="1885"/>
                    <a:pt x="2798" y="1832"/>
                    <a:pt x="2970" y="1832"/>
                  </a:cubicBezTo>
                  <a:close/>
                  <a:moveTo>
                    <a:pt x="2987" y="1"/>
                  </a:moveTo>
                  <a:cubicBezTo>
                    <a:pt x="2598" y="1"/>
                    <a:pt x="2173" y="79"/>
                    <a:pt x="1712" y="234"/>
                  </a:cubicBezTo>
                  <a:cubicBezTo>
                    <a:pt x="880" y="516"/>
                    <a:pt x="299" y="1240"/>
                    <a:pt x="160" y="2174"/>
                  </a:cubicBezTo>
                  <a:cubicBezTo>
                    <a:pt x="1" y="3227"/>
                    <a:pt x="441" y="4295"/>
                    <a:pt x="1280" y="4897"/>
                  </a:cubicBezTo>
                  <a:cubicBezTo>
                    <a:pt x="1661" y="5170"/>
                    <a:pt x="2123" y="5304"/>
                    <a:pt x="2608" y="5304"/>
                  </a:cubicBezTo>
                  <a:cubicBezTo>
                    <a:pt x="2853" y="5304"/>
                    <a:pt x="3105" y="5269"/>
                    <a:pt x="3355" y="5201"/>
                  </a:cubicBezTo>
                  <a:cubicBezTo>
                    <a:pt x="3786" y="5082"/>
                    <a:pt x="4188" y="4875"/>
                    <a:pt x="4536" y="4596"/>
                  </a:cubicBezTo>
                  <a:cubicBezTo>
                    <a:pt x="5467" y="3855"/>
                    <a:pt x="5794" y="2796"/>
                    <a:pt x="5390" y="1829"/>
                  </a:cubicBezTo>
                  <a:cubicBezTo>
                    <a:pt x="4883" y="614"/>
                    <a:pt x="4079" y="1"/>
                    <a:pt x="2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4863250" y="1186800"/>
              <a:ext cx="236000" cy="215250"/>
            </a:xfrm>
            <a:custGeom>
              <a:avLst/>
              <a:gdLst/>
              <a:ahLst/>
              <a:cxnLst/>
              <a:rect l="l" t="t" r="r" b="b"/>
              <a:pathLst>
                <a:path w="9440" h="8610" extrusionOk="0">
                  <a:moveTo>
                    <a:pt x="4914" y="1466"/>
                  </a:moveTo>
                  <a:cubicBezTo>
                    <a:pt x="5978" y="1466"/>
                    <a:pt x="6800" y="2032"/>
                    <a:pt x="7468" y="3632"/>
                  </a:cubicBezTo>
                  <a:cubicBezTo>
                    <a:pt x="8010" y="4928"/>
                    <a:pt x="6863" y="5978"/>
                    <a:pt x="6497" y="6267"/>
                  </a:cubicBezTo>
                  <a:cubicBezTo>
                    <a:pt x="5849" y="6780"/>
                    <a:pt x="4949" y="7154"/>
                    <a:pt x="4130" y="7154"/>
                  </a:cubicBezTo>
                  <a:cubicBezTo>
                    <a:pt x="3698" y="7154"/>
                    <a:pt x="3288" y="7050"/>
                    <a:pt x="2949" y="6807"/>
                  </a:cubicBezTo>
                  <a:lnTo>
                    <a:pt x="2949" y="6809"/>
                  </a:lnTo>
                  <a:cubicBezTo>
                    <a:pt x="2013" y="6137"/>
                    <a:pt x="1525" y="4925"/>
                    <a:pt x="1707" y="3720"/>
                  </a:cubicBezTo>
                  <a:cubicBezTo>
                    <a:pt x="1848" y="2776"/>
                    <a:pt x="2373" y="2085"/>
                    <a:pt x="3148" y="1825"/>
                  </a:cubicBezTo>
                  <a:cubicBezTo>
                    <a:pt x="3803" y="1604"/>
                    <a:pt x="4388" y="1466"/>
                    <a:pt x="4914" y="1466"/>
                  </a:cubicBezTo>
                  <a:close/>
                  <a:moveTo>
                    <a:pt x="4947" y="1"/>
                  </a:moveTo>
                  <a:cubicBezTo>
                    <a:pt x="4175" y="1"/>
                    <a:pt x="3399" y="197"/>
                    <a:pt x="2683" y="439"/>
                  </a:cubicBezTo>
                  <a:cubicBezTo>
                    <a:pt x="1389" y="873"/>
                    <a:pt x="483" y="2020"/>
                    <a:pt x="261" y="3502"/>
                  </a:cubicBezTo>
                  <a:cubicBezTo>
                    <a:pt x="1" y="5242"/>
                    <a:pt x="721" y="7006"/>
                    <a:pt x="2097" y="7994"/>
                  </a:cubicBezTo>
                  <a:cubicBezTo>
                    <a:pt x="2698" y="8425"/>
                    <a:pt x="3401" y="8609"/>
                    <a:pt x="4121" y="8609"/>
                  </a:cubicBezTo>
                  <a:cubicBezTo>
                    <a:pt x="4539" y="8609"/>
                    <a:pt x="4964" y="8547"/>
                    <a:pt x="5377" y="8434"/>
                  </a:cubicBezTo>
                  <a:cubicBezTo>
                    <a:pt x="6116" y="8231"/>
                    <a:pt x="6805" y="7883"/>
                    <a:pt x="7407" y="7408"/>
                  </a:cubicBezTo>
                  <a:cubicBezTo>
                    <a:pt x="8900" y="6221"/>
                    <a:pt x="9440" y="4557"/>
                    <a:pt x="8818" y="3067"/>
                  </a:cubicBezTo>
                  <a:cubicBezTo>
                    <a:pt x="7824" y="690"/>
                    <a:pt x="6392" y="1"/>
                    <a:pt x="4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4734750" y="770725"/>
              <a:ext cx="107000" cy="98025"/>
            </a:xfrm>
            <a:custGeom>
              <a:avLst/>
              <a:gdLst/>
              <a:ahLst/>
              <a:cxnLst/>
              <a:rect l="l" t="t" r="r" b="b"/>
              <a:pathLst>
                <a:path w="4280" h="3921" extrusionOk="0">
                  <a:moveTo>
                    <a:pt x="2207" y="1149"/>
                  </a:moveTo>
                  <a:cubicBezTo>
                    <a:pt x="2523" y="1149"/>
                    <a:pt x="2724" y="1331"/>
                    <a:pt x="2924" y="1811"/>
                  </a:cubicBezTo>
                  <a:cubicBezTo>
                    <a:pt x="3050" y="2115"/>
                    <a:pt x="2765" y="2385"/>
                    <a:pt x="2637" y="2489"/>
                  </a:cubicBezTo>
                  <a:cubicBezTo>
                    <a:pt x="2409" y="2667"/>
                    <a:pt x="2130" y="2767"/>
                    <a:pt x="1904" y="2767"/>
                  </a:cubicBezTo>
                  <a:cubicBezTo>
                    <a:pt x="1791" y="2767"/>
                    <a:pt x="1691" y="2742"/>
                    <a:pt x="1618" y="2690"/>
                  </a:cubicBezTo>
                  <a:cubicBezTo>
                    <a:pt x="1308" y="2466"/>
                    <a:pt x="1212" y="2069"/>
                    <a:pt x="1256" y="1776"/>
                  </a:cubicBezTo>
                  <a:cubicBezTo>
                    <a:pt x="1277" y="1627"/>
                    <a:pt x="1354" y="1365"/>
                    <a:pt x="1616" y="1277"/>
                  </a:cubicBezTo>
                  <a:cubicBezTo>
                    <a:pt x="1853" y="1197"/>
                    <a:pt x="2045" y="1149"/>
                    <a:pt x="2207" y="1149"/>
                  </a:cubicBezTo>
                  <a:close/>
                  <a:moveTo>
                    <a:pt x="2209" y="1"/>
                  </a:moveTo>
                  <a:cubicBezTo>
                    <a:pt x="1803" y="1"/>
                    <a:pt x="1446" y="121"/>
                    <a:pt x="1250" y="187"/>
                  </a:cubicBezTo>
                  <a:cubicBezTo>
                    <a:pt x="643" y="390"/>
                    <a:pt x="222" y="921"/>
                    <a:pt x="119" y="1606"/>
                  </a:cubicBezTo>
                  <a:cubicBezTo>
                    <a:pt x="0" y="2385"/>
                    <a:pt x="326" y="3178"/>
                    <a:pt x="946" y="3624"/>
                  </a:cubicBezTo>
                  <a:cubicBezTo>
                    <a:pt x="1239" y="3833"/>
                    <a:pt x="1568" y="3921"/>
                    <a:pt x="1900" y="3921"/>
                  </a:cubicBezTo>
                  <a:cubicBezTo>
                    <a:pt x="2086" y="3921"/>
                    <a:pt x="2273" y="3893"/>
                    <a:pt x="2455" y="3844"/>
                  </a:cubicBezTo>
                  <a:cubicBezTo>
                    <a:pt x="2782" y="3754"/>
                    <a:pt x="3086" y="3599"/>
                    <a:pt x="3353" y="3388"/>
                  </a:cubicBezTo>
                  <a:cubicBezTo>
                    <a:pt x="4036" y="2845"/>
                    <a:pt x="4279" y="2069"/>
                    <a:pt x="3986" y="1367"/>
                  </a:cubicBezTo>
                  <a:cubicBezTo>
                    <a:pt x="3526" y="266"/>
                    <a:pt x="2813" y="1"/>
                    <a:pt x="2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4702950" y="1415625"/>
              <a:ext cx="107000" cy="98025"/>
            </a:xfrm>
            <a:custGeom>
              <a:avLst/>
              <a:gdLst/>
              <a:ahLst/>
              <a:cxnLst/>
              <a:rect l="l" t="t" r="r" b="b"/>
              <a:pathLst>
                <a:path w="4280" h="3921" extrusionOk="0">
                  <a:moveTo>
                    <a:pt x="2206" y="1150"/>
                  </a:moveTo>
                  <a:cubicBezTo>
                    <a:pt x="2522" y="1150"/>
                    <a:pt x="2722" y="1331"/>
                    <a:pt x="2922" y="1810"/>
                  </a:cubicBezTo>
                  <a:cubicBezTo>
                    <a:pt x="3051" y="2115"/>
                    <a:pt x="2764" y="2385"/>
                    <a:pt x="2635" y="2488"/>
                  </a:cubicBezTo>
                  <a:cubicBezTo>
                    <a:pt x="2410" y="2668"/>
                    <a:pt x="2132" y="2767"/>
                    <a:pt x="1906" y="2767"/>
                  </a:cubicBezTo>
                  <a:cubicBezTo>
                    <a:pt x="1792" y="2767"/>
                    <a:pt x="1691" y="2742"/>
                    <a:pt x="1617" y="2689"/>
                  </a:cubicBezTo>
                  <a:cubicBezTo>
                    <a:pt x="1307" y="2465"/>
                    <a:pt x="1211" y="2069"/>
                    <a:pt x="1255" y="1776"/>
                  </a:cubicBezTo>
                  <a:cubicBezTo>
                    <a:pt x="1278" y="1628"/>
                    <a:pt x="1354" y="1366"/>
                    <a:pt x="1617" y="1276"/>
                  </a:cubicBezTo>
                  <a:cubicBezTo>
                    <a:pt x="1854" y="1197"/>
                    <a:pt x="2045" y="1150"/>
                    <a:pt x="2206" y="1150"/>
                  </a:cubicBezTo>
                  <a:close/>
                  <a:moveTo>
                    <a:pt x="2207" y="0"/>
                  </a:moveTo>
                  <a:cubicBezTo>
                    <a:pt x="1801" y="0"/>
                    <a:pt x="1445" y="120"/>
                    <a:pt x="1249" y="187"/>
                  </a:cubicBezTo>
                  <a:cubicBezTo>
                    <a:pt x="644" y="390"/>
                    <a:pt x="221" y="920"/>
                    <a:pt x="118" y="1605"/>
                  </a:cubicBezTo>
                  <a:cubicBezTo>
                    <a:pt x="1" y="2385"/>
                    <a:pt x="326" y="3177"/>
                    <a:pt x="947" y="3623"/>
                  </a:cubicBezTo>
                  <a:cubicBezTo>
                    <a:pt x="1238" y="3833"/>
                    <a:pt x="1568" y="3920"/>
                    <a:pt x="1900" y="3920"/>
                  </a:cubicBezTo>
                  <a:cubicBezTo>
                    <a:pt x="2086" y="3920"/>
                    <a:pt x="2273" y="3893"/>
                    <a:pt x="2453" y="3844"/>
                  </a:cubicBezTo>
                  <a:cubicBezTo>
                    <a:pt x="2781" y="3754"/>
                    <a:pt x="3085" y="3599"/>
                    <a:pt x="3351" y="3388"/>
                  </a:cubicBezTo>
                  <a:cubicBezTo>
                    <a:pt x="4037" y="2844"/>
                    <a:pt x="4280" y="2071"/>
                    <a:pt x="3985" y="1368"/>
                  </a:cubicBezTo>
                  <a:cubicBezTo>
                    <a:pt x="3525" y="266"/>
                    <a:pt x="2811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48EA684-32AB-AE0E-5C5A-EA8E9ABF645B}"/>
              </a:ext>
            </a:extLst>
          </p:cNvPr>
          <p:cNvSpPr txBox="1"/>
          <p:nvPr/>
        </p:nvSpPr>
        <p:spPr>
          <a:xfrm>
            <a:off x="2046433" y="2450512"/>
            <a:ext cx="8099134" cy="1443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781" b="1">
                <a:solidFill>
                  <a:schemeClr val="bg2">
                    <a:lumMod val="25000"/>
                  </a:schemeClr>
                </a:solidFill>
              </a:rPr>
              <a:t>TIẾNG VIỆT 3</a:t>
            </a:r>
            <a:endParaRPr lang="vi-VN" sz="8781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0D99C0E-F062-5753-647B-E151CD2DCFB0}"/>
              </a:ext>
            </a:extLst>
          </p:cNvPr>
          <p:cNvSpPr/>
          <p:nvPr/>
        </p:nvSpPr>
        <p:spPr>
          <a:xfrm>
            <a:off x="11575832" y="6161556"/>
            <a:ext cx="502874" cy="548186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88136-924B-47D0-C5B6-7A40A4A50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68" y="296360"/>
            <a:ext cx="1615580" cy="1652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9779D-5990-E396-3700-A2AB1889F1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6154"/>
          <a:stretch/>
        </p:blipFill>
        <p:spPr>
          <a:xfrm>
            <a:off x="3793142" y="651261"/>
            <a:ext cx="4605717" cy="441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891375-F30E-25B2-27CF-BFA53698D52A}"/>
              </a:ext>
            </a:extLst>
          </p:cNvPr>
          <p:cNvSpPr txBox="1"/>
          <p:nvPr/>
        </p:nvSpPr>
        <p:spPr>
          <a:xfrm>
            <a:off x="2095792" y="5069885"/>
            <a:ext cx="800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Bạn nhỏ trong nhà</a:t>
            </a:r>
            <a:endParaRPr lang="en-US" sz="5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A8A08A7-2EC5-8A2F-E662-6730EF345525}"/>
              </a:ext>
            </a:extLst>
          </p:cNvPr>
          <p:cNvSpPr/>
          <p:nvPr/>
        </p:nvSpPr>
        <p:spPr>
          <a:xfrm>
            <a:off x="11575832" y="6161556"/>
            <a:ext cx="502874" cy="548186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41956-031A-1853-2BE2-74D9D7A54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06" y="169720"/>
            <a:ext cx="1615580" cy="1652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EF114C-7B89-D9CE-D3B0-380799D194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558" r="34541"/>
          <a:stretch/>
        </p:blipFill>
        <p:spPr>
          <a:xfrm>
            <a:off x="3834939" y="466859"/>
            <a:ext cx="4522121" cy="460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064035-E18D-2660-4DA2-4E5E9A114AE2}"/>
              </a:ext>
            </a:extLst>
          </p:cNvPr>
          <p:cNvSpPr txBox="1"/>
          <p:nvPr/>
        </p:nvSpPr>
        <p:spPr>
          <a:xfrm>
            <a:off x="2095792" y="5069885"/>
            <a:ext cx="800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Trò chuyện cùng mẹ</a:t>
            </a:r>
            <a:endParaRPr lang="en-US" sz="5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1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8D4479B-D45B-E3F4-093E-FF3F2F8AB538}"/>
              </a:ext>
            </a:extLst>
          </p:cNvPr>
          <p:cNvSpPr/>
          <p:nvPr/>
        </p:nvSpPr>
        <p:spPr>
          <a:xfrm>
            <a:off x="11575832" y="6161556"/>
            <a:ext cx="502874" cy="548186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70C56-07CA-72BB-3912-9F7BABE05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74" y="155142"/>
            <a:ext cx="1615580" cy="1652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48587C-DE0A-10E7-1089-5BA0DCB000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172"/>
          <a:stretch/>
        </p:blipFill>
        <p:spPr>
          <a:xfrm>
            <a:off x="3954435" y="386623"/>
            <a:ext cx="4283130" cy="3993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26FB57-8650-8755-AC85-DE3776ED5C63}"/>
              </a:ext>
            </a:extLst>
          </p:cNvPr>
          <p:cNvSpPr txBox="1"/>
          <p:nvPr/>
        </p:nvSpPr>
        <p:spPr>
          <a:xfrm>
            <a:off x="2095792" y="5069885"/>
            <a:ext cx="800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Những ngọn hải đăng</a:t>
            </a:r>
            <a:endParaRPr lang="en-US" sz="5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5122B29-BD81-F62E-24C1-96F4205392FA}"/>
              </a:ext>
            </a:extLst>
          </p:cNvPr>
          <p:cNvSpPr/>
          <p:nvPr/>
        </p:nvSpPr>
        <p:spPr>
          <a:xfrm>
            <a:off x="11575832" y="6161556"/>
            <a:ext cx="502874" cy="548186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A9ADE8-BFE0-BBBC-14E0-0ABBFD246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70" y="169210"/>
            <a:ext cx="1615580" cy="1652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2EFBEB-CA9B-3D32-87DE-03FF61309F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6154"/>
          <a:stretch/>
        </p:blipFill>
        <p:spPr>
          <a:xfrm>
            <a:off x="3974117" y="321609"/>
            <a:ext cx="4243767" cy="4143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BAD449-5882-0548-D863-822F3841B4B7}"/>
              </a:ext>
            </a:extLst>
          </p:cNvPr>
          <p:cNvSpPr txBox="1"/>
          <p:nvPr/>
        </p:nvSpPr>
        <p:spPr>
          <a:xfrm>
            <a:off x="2095792" y="5069885"/>
            <a:ext cx="800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Đi tìm mặt trời</a:t>
            </a:r>
            <a:endParaRPr lang="en-US" sz="5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8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35202DD-AA94-593B-2AFE-A97C9A1B0FB3}"/>
              </a:ext>
            </a:extLst>
          </p:cNvPr>
          <p:cNvSpPr/>
          <p:nvPr/>
        </p:nvSpPr>
        <p:spPr>
          <a:xfrm>
            <a:off x="11575832" y="6161556"/>
            <a:ext cx="502874" cy="548186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985CE-FDE8-B972-7976-0E8EE4D04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42" y="169210"/>
            <a:ext cx="1615580" cy="1652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39A48B-3D73-A387-FDEF-2830F8F138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558" r="33966"/>
          <a:stretch/>
        </p:blipFill>
        <p:spPr>
          <a:xfrm>
            <a:off x="4032073" y="409712"/>
            <a:ext cx="4127854" cy="420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4817A8-0959-8A7A-D867-0011009742B8}"/>
              </a:ext>
            </a:extLst>
          </p:cNvPr>
          <p:cNvSpPr txBox="1"/>
          <p:nvPr/>
        </p:nvSpPr>
        <p:spPr>
          <a:xfrm>
            <a:off x="2095792" y="5069885"/>
            <a:ext cx="800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Những chiếc áo ấm</a:t>
            </a:r>
            <a:endParaRPr lang="en-US" sz="5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1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2B7F2A0-7593-7757-B171-7E55594ACA7F}"/>
              </a:ext>
            </a:extLst>
          </p:cNvPr>
          <p:cNvSpPr/>
          <p:nvPr/>
        </p:nvSpPr>
        <p:spPr>
          <a:xfrm>
            <a:off x="11575832" y="6161556"/>
            <a:ext cx="502874" cy="548186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46A51-3DE1-BF77-F08E-0083A4E54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82" y="112940"/>
            <a:ext cx="1615580" cy="1652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720C49-3A6F-26A6-BB83-FDAA3DD3C1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4884"/>
          <a:stretch/>
        </p:blipFill>
        <p:spPr>
          <a:xfrm>
            <a:off x="3970631" y="324124"/>
            <a:ext cx="4250739" cy="400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3B2ADB-3BC9-46C7-C027-C9FBDCEFFB60}"/>
              </a:ext>
            </a:extLst>
          </p:cNvPr>
          <p:cNvSpPr txBox="1"/>
          <p:nvPr/>
        </p:nvSpPr>
        <p:spPr>
          <a:xfrm>
            <a:off x="2095793" y="5069885"/>
            <a:ext cx="800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Ngôi nhà trong cỏ</a:t>
            </a:r>
            <a:endParaRPr lang="en-US" sz="5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5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39"/>
          <p:cNvGrpSpPr/>
          <p:nvPr/>
        </p:nvGrpSpPr>
        <p:grpSpPr>
          <a:xfrm>
            <a:off x="-337108" y="4879813"/>
            <a:ext cx="1515210" cy="1591646"/>
            <a:chOff x="-264797" y="3662558"/>
            <a:chExt cx="1139226" cy="1196695"/>
          </a:xfrm>
        </p:grpSpPr>
        <p:sp>
          <p:nvSpPr>
            <p:cNvPr id="971" name="Google Shape;971;p39"/>
            <p:cNvSpPr/>
            <p:nvPr/>
          </p:nvSpPr>
          <p:spPr>
            <a:xfrm rot="-1374116">
              <a:off x="-113854" y="3788225"/>
              <a:ext cx="837340" cy="945361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72" name="Google Shape;972;p39"/>
            <p:cNvSpPr/>
            <p:nvPr/>
          </p:nvSpPr>
          <p:spPr>
            <a:xfrm rot="-1374116">
              <a:off x="-86567" y="3826971"/>
              <a:ext cx="761649" cy="81247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73" name="Google Shape;973;p39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974" name="Google Shape;974;p39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93" name="Google Shape;993;p39"/>
          <p:cNvGrpSpPr/>
          <p:nvPr/>
        </p:nvGrpSpPr>
        <p:grpSpPr>
          <a:xfrm>
            <a:off x="180946" y="6014263"/>
            <a:ext cx="1013332" cy="1067403"/>
            <a:chOff x="124707" y="4515505"/>
            <a:chExt cx="761884" cy="802538"/>
          </a:xfrm>
        </p:grpSpPr>
        <p:sp>
          <p:nvSpPr>
            <p:cNvPr id="994" name="Google Shape;994;p39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5" name="Google Shape;995;p39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6" name="Google Shape;996;p39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-252428" y="185507"/>
            <a:ext cx="1345842" cy="1324696"/>
            <a:chOff x="-201130" y="133097"/>
            <a:chExt cx="1011885" cy="995986"/>
          </a:xfrm>
        </p:grpSpPr>
        <p:sp>
          <p:nvSpPr>
            <p:cNvPr id="998" name="Google Shape;998;p39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9" name="Google Shape;999;p39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00" name="Google Shape;1000;p39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001" name="Google Shape;1001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14" name="Google Shape;1014;p39"/>
          <p:cNvGrpSpPr/>
          <p:nvPr/>
        </p:nvGrpSpPr>
        <p:grpSpPr>
          <a:xfrm>
            <a:off x="296785" y="-419551"/>
            <a:ext cx="1622508" cy="1260705"/>
            <a:chOff x="211801" y="-321822"/>
            <a:chExt cx="1219899" cy="947874"/>
          </a:xfrm>
        </p:grpSpPr>
        <p:sp>
          <p:nvSpPr>
            <p:cNvPr id="1015" name="Google Shape;1015;p39"/>
            <p:cNvSpPr/>
            <p:nvPr/>
          </p:nvSpPr>
          <p:spPr>
            <a:xfrm rot="7020980">
              <a:off x="574606" y="-406532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6" name="Google Shape;1016;p39"/>
            <p:cNvSpPr/>
            <p:nvPr/>
          </p:nvSpPr>
          <p:spPr>
            <a:xfrm rot="7020980">
              <a:off x="1120676" y="211534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7" name="Google Shape;1017;p39"/>
            <p:cNvSpPr/>
            <p:nvPr/>
          </p:nvSpPr>
          <p:spPr>
            <a:xfrm rot="7020980">
              <a:off x="871954" y="215871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8" name="Google Shape;1018;p39"/>
            <p:cNvSpPr/>
            <p:nvPr/>
          </p:nvSpPr>
          <p:spPr>
            <a:xfrm rot="7020980">
              <a:off x="1028686" y="44137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9" name="Google Shape;1019;p39"/>
            <p:cNvSpPr/>
            <p:nvPr/>
          </p:nvSpPr>
          <p:spPr>
            <a:xfrm rot="7020980">
              <a:off x="840808" y="-11082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0" name="Google Shape;1020;p39"/>
            <p:cNvSpPr/>
            <p:nvPr/>
          </p:nvSpPr>
          <p:spPr>
            <a:xfrm rot="7020980">
              <a:off x="717442" y="145056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1" name="Google Shape;1021;p39"/>
            <p:cNvSpPr/>
            <p:nvPr/>
          </p:nvSpPr>
          <p:spPr>
            <a:xfrm rot="7020980">
              <a:off x="609322" y="-47115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2" name="Google Shape;1022;p39"/>
            <p:cNvSpPr/>
            <p:nvPr/>
          </p:nvSpPr>
          <p:spPr>
            <a:xfrm rot="7020980">
              <a:off x="548916" y="11448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3" name="Google Shape;1023;p39"/>
            <p:cNvSpPr/>
            <p:nvPr/>
          </p:nvSpPr>
          <p:spPr>
            <a:xfrm rot="7020980">
              <a:off x="579374" y="-341917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24" name="Google Shape;1024;p39"/>
          <p:cNvGrpSpPr/>
          <p:nvPr/>
        </p:nvGrpSpPr>
        <p:grpSpPr>
          <a:xfrm>
            <a:off x="11083933" y="5217967"/>
            <a:ext cx="1345842" cy="1324696"/>
            <a:chOff x="8279477" y="4012478"/>
            <a:chExt cx="1011885" cy="995986"/>
          </a:xfrm>
        </p:grpSpPr>
        <p:sp>
          <p:nvSpPr>
            <p:cNvPr id="1025" name="Google Shape;1025;p39"/>
            <p:cNvSpPr/>
            <p:nvPr/>
          </p:nvSpPr>
          <p:spPr>
            <a:xfrm rot="-10040196" flipH="1">
              <a:off x="8360072" y="409563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6" name="Google Shape;1026;p39"/>
            <p:cNvSpPr/>
            <p:nvPr/>
          </p:nvSpPr>
          <p:spPr>
            <a:xfrm rot="-10040196" flipH="1">
              <a:off x="8412761" y="4135243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27" name="Google Shape;1027;p39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41" name="Google Shape;1041;p39"/>
          <p:cNvGrpSpPr/>
          <p:nvPr/>
        </p:nvGrpSpPr>
        <p:grpSpPr>
          <a:xfrm rot="572600">
            <a:off x="10279705" y="5917575"/>
            <a:ext cx="1622573" cy="1260756"/>
            <a:chOff x="7658532" y="4515508"/>
            <a:chExt cx="1219899" cy="947874"/>
          </a:xfrm>
        </p:grpSpPr>
        <p:sp>
          <p:nvSpPr>
            <p:cNvPr id="1042" name="Google Shape;1042;p39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1043;p39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1044;p39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1045;p39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1046;p39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1047;p39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1048;p39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1049;p39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1050;p39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51" name="Google Shape;1051;p39"/>
          <p:cNvGrpSpPr/>
          <p:nvPr/>
        </p:nvGrpSpPr>
        <p:grpSpPr>
          <a:xfrm>
            <a:off x="10024537" y="-438800"/>
            <a:ext cx="1341010" cy="1299218"/>
            <a:chOff x="7525710" y="-336294"/>
            <a:chExt cx="1008252" cy="976830"/>
          </a:xfrm>
        </p:grpSpPr>
        <p:sp>
          <p:nvSpPr>
            <p:cNvPr id="1052" name="Google Shape;1052;p39"/>
            <p:cNvSpPr/>
            <p:nvPr/>
          </p:nvSpPr>
          <p:spPr>
            <a:xfrm rot="4656519">
              <a:off x="7623562" y="-274768"/>
              <a:ext cx="812548" cy="853778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3" name="Google Shape;1053;p39"/>
            <p:cNvSpPr/>
            <p:nvPr/>
          </p:nvSpPr>
          <p:spPr>
            <a:xfrm rot="4656519">
              <a:off x="7659189" y="-240778"/>
              <a:ext cx="741104" cy="784320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54" name="Google Shape;1054;p39"/>
            <p:cNvGrpSpPr/>
            <p:nvPr/>
          </p:nvGrpSpPr>
          <p:grpSpPr>
            <a:xfrm rot="4656519">
              <a:off x="7676846" y="-229143"/>
              <a:ext cx="717934" cy="755483"/>
              <a:chOff x="7703473" y="1149191"/>
              <a:chExt cx="2785894" cy="2931600"/>
            </a:xfrm>
          </p:grpSpPr>
          <p:sp>
            <p:nvSpPr>
              <p:cNvPr id="1055" name="Google Shape;1055;p39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68" name="Google Shape;1068;p39"/>
          <p:cNvGrpSpPr/>
          <p:nvPr/>
        </p:nvGrpSpPr>
        <p:grpSpPr>
          <a:xfrm>
            <a:off x="11365530" y="1157456"/>
            <a:ext cx="1109010" cy="1166998"/>
            <a:chOff x="8533949" y="863866"/>
            <a:chExt cx="833820" cy="877419"/>
          </a:xfrm>
        </p:grpSpPr>
        <p:sp>
          <p:nvSpPr>
            <p:cNvPr id="1069" name="Google Shape;1069;p39"/>
            <p:cNvSpPr/>
            <p:nvPr/>
          </p:nvSpPr>
          <p:spPr>
            <a:xfrm rot="-2292012">
              <a:off x="8711304" y="932830"/>
              <a:ext cx="479110" cy="739490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0" name="Google Shape;1070;p39"/>
            <p:cNvSpPr/>
            <p:nvPr/>
          </p:nvSpPr>
          <p:spPr>
            <a:xfrm rot="-2292012">
              <a:off x="8708479" y="967620"/>
              <a:ext cx="434157" cy="590233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71" name="Google Shape;1071;p39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1072" name="Google Shape;1072;p39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746670-B656-8224-FC0D-5DDF0C1E6987}"/>
              </a:ext>
            </a:extLst>
          </p:cNvPr>
          <p:cNvSpPr txBox="1"/>
          <p:nvPr/>
        </p:nvSpPr>
        <p:spPr>
          <a:xfrm>
            <a:off x="1926134" y="313819"/>
            <a:ext cx="8209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2. Đọc một trong những bài trên và nêu cảm nghĩ về nhân vật em thích.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1453A1-04C8-914B-4925-132B8BC25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4394" y="1233140"/>
            <a:ext cx="6331994" cy="56506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8C7727-1F55-FCEA-B8EA-C409EDEE199E}"/>
              </a:ext>
            </a:extLst>
          </p:cNvPr>
          <p:cNvSpPr txBox="1"/>
          <p:nvPr/>
        </p:nvSpPr>
        <p:spPr>
          <a:xfrm>
            <a:off x="5379227" y="2500858"/>
            <a:ext cx="1182326" cy="584775"/>
          </a:xfrm>
          <a:prstGeom prst="rect">
            <a:avLst/>
          </a:prstGeom>
          <a:solidFill>
            <a:srgbClr val="C3E8F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Món quà đặc biệt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445477-9183-2960-686A-1007CAAC4D0E}"/>
              </a:ext>
            </a:extLst>
          </p:cNvPr>
          <p:cNvSpPr txBox="1"/>
          <p:nvPr/>
        </p:nvSpPr>
        <p:spPr>
          <a:xfrm>
            <a:off x="7257807" y="2471829"/>
            <a:ext cx="1393276" cy="584775"/>
          </a:xfrm>
          <a:prstGeom prst="rect">
            <a:avLst/>
          </a:prstGeom>
          <a:solidFill>
            <a:srgbClr val="C3E8F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Để cháu nắm tay ông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837D2D-3634-C343-4749-6DED4F4F1505}"/>
              </a:ext>
            </a:extLst>
          </p:cNvPr>
          <p:cNvSpPr txBox="1"/>
          <p:nvPr/>
        </p:nvSpPr>
        <p:spPr>
          <a:xfrm>
            <a:off x="3316159" y="4295038"/>
            <a:ext cx="1393276" cy="584775"/>
          </a:xfrm>
          <a:prstGeom prst="rect">
            <a:avLst/>
          </a:prstGeom>
          <a:solidFill>
            <a:srgbClr val="C3E8F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Bạn nhỏ trong nhà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D11EF9-F502-F06B-D733-63530205CEB8}"/>
              </a:ext>
            </a:extLst>
          </p:cNvPr>
          <p:cNvSpPr txBox="1"/>
          <p:nvPr/>
        </p:nvSpPr>
        <p:spPr>
          <a:xfrm>
            <a:off x="5334323" y="4295038"/>
            <a:ext cx="1393276" cy="584775"/>
          </a:xfrm>
          <a:prstGeom prst="rect">
            <a:avLst/>
          </a:prstGeom>
          <a:solidFill>
            <a:srgbClr val="C3E8F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Trò chuyện cùng mẹ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2DDC8C-4526-79D8-E3CD-B088BFA777D2}"/>
              </a:ext>
            </a:extLst>
          </p:cNvPr>
          <p:cNvSpPr txBox="1"/>
          <p:nvPr/>
        </p:nvSpPr>
        <p:spPr>
          <a:xfrm>
            <a:off x="7090555" y="4338580"/>
            <a:ext cx="1705670" cy="584775"/>
          </a:xfrm>
          <a:prstGeom prst="rect">
            <a:avLst/>
          </a:prstGeom>
          <a:solidFill>
            <a:srgbClr val="C3E8F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Những ngọn hải đăng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B2ED72-32DB-5CD8-8335-78E03E1CE5FA}"/>
              </a:ext>
            </a:extLst>
          </p:cNvPr>
          <p:cNvSpPr txBox="1"/>
          <p:nvPr/>
        </p:nvSpPr>
        <p:spPr>
          <a:xfrm>
            <a:off x="3555241" y="6112199"/>
            <a:ext cx="1110652" cy="584775"/>
          </a:xfrm>
          <a:prstGeom prst="rect">
            <a:avLst/>
          </a:prstGeom>
          <a:solidFill>
            <a:srgbClr val="C3E8F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Đi tìm mặt trời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71A30-FAF7-2EF0-1071-D54C52471067}"/>
              </a:ext>
            </a:extLst>
          </p:cNvPr>
          <p:cNvSpPr txBox="1"/>
          <p:nvPr/>
        </p:nvSpPr>
        <p:spPr>
          <a:xfrm>
            <a:off x="5254692" y="6179072"/>
            <a:ext cx="1552538" cy="584775"/>
          </a:xfrm>
          <a:prstGeom prst="rect">
            <a:avLst/>
          </a:prstGeom>
          <a:solidFill>
            <a:srgbClr val="C3E8F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Những chiếc áo ấm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A615C8-0649-C525-D59A-FFF70BFAF903}"/>
              </a:ext>
            </a:extLst>
          </p:cNvPr>
          <p:cNvSpPr txBox="1"/>
          <p:nvPr/>
        </p:nvSpPr>
        <p:spPr>
          <a:xfrm>
            <a:off x="7139233" y="6101882"/>
            <a:ext cx="1552538" cy="584775"/>
          </a:xfrm>
          <a:prstGeom prst="rect">
            <a:avLst/>
          </a:prstGeom>
          <a:solidFill>
            <a:srgbClr val="C3E8F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Ngôi nhà trong cỏ</a:t>
            </a:r>
          </a:p>
        </p:txBody>
      </p:sp>
    </p:spTree>
    <p:extLst>
      <p:ext uri="{BB962C8B-B14F-4D97-AF65-F5344CB8AC3E}">
        <p14:creationId xmlns:p14="http://schemas.microsoft.com/office/powerpoint/2010/main" val="434162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39"/>
          <p:cNvGrpSpPr/>
          <p:nvPr/>
        </p:nvGrpSpPr>
        <p:grpSpPr>
          <a:xfrm>
            <a:off x="-337108" y="4879813"/>
            <a:ext cx="1515210" cy="1591646"/>
            <a:chOff x="-264797" y="3662558"/>
            <a:chExt cx="1139226" cy="1196695"/>
          </a:xfrm>
        </p:grpSpPr>
        <p:sp>
          <p:nvSpPr>
            <p:cNvPr id="971" name="Google Shape;971;p39"/>
            <p:cNvSpPr/>
            <p:nvPr/>
          </p:nvSpPr>
          <p:spPr>
            <a:xfrm rot="-1374116">
              <a:off x="-113854" y="3788225"/>
              <a:ext cx="837340" cy="945361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72" name="Google Shape;972;p39"/>
            <p:cNvSpPr/>
            <p:nvPr/>
          </p:nvSpPr>
          <p:spPr>
            <a:xfrm rot="-1374116">
              <a:off x="-86567" y="3826971"/>
              <a:ext cx="761649" cy="81247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73" name="Google Shape;973;p39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974" name="Google Shape;974;p39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93" name="Google Shape;993;p39"/>
          <p:cNvGrpSpPr/>
          <p:nvPr/>
        </p:nvGrpSpPr>
        <p:grpSpPr>
          <a:xfrm>
            <a:off x="180946" y="6014263"/>
            <a:ext cx="1013332" cy="1067403"/>
            <a:chOff x="124707" y="4515505"/>
            <a:chExt cx="761884" cy="802538"/>
          </a:xfrm>
        </p:grpSpPr>
        <p:sp>
          <p:nvSpPr>
            <p:cNvPr id="994" name="Google Shape;994;p39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5" name="Google Shape;995;p39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6" name="Google Shape;996;p39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-252428" y="185507"/>
            <a:ext cx="1345842" cy="1324696"/>
            <a:chOff x="-201130" y="133097"/>
            <a:chExt cx="1011885" cy="995986"/>
          </a:xfrm>
        </p:grpSpPr>
        <p:sp>
          <p:nvSpPr>
            <p:cNvPr id="998" name="Google Shape;998;p39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9" name="Google Shape;999;p39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00" name="Google Shape;1000;p39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001" name="Google Shape;1001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14" name="Google Shape;1014;p39"/>
          <p:cNvGrpSpPr/>
          <p:nvPr/>
        </p:nvGrpSpPr>
        <p:grpSpPr>
          <a:xfrm>
            <a:off x="296785" y="-419551"/>
            <a:ext cx="1622508" cy="1260705"/>
            <a:chOff x="211801" y="-321822"/>
            <a:chExt cx="1219899" cy="947874"/>
          </a:xfrm>
        </p:grpSpPr>
        <p:sp>
          <p:nvSpPr>
            <p:cNvPr id="1015" name="Google Shape;1015;p39"/>
            <p:cNvSpPr/>
            <p:nvPr/>
          </p:nvSpPr>
          <p:spPr>
            <a:xfrm rot="7020980">
              <a:off x="574606" y="-406532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6" name="Google Shape;1016;p39"/>
            <p:cNvSpPr/>
            <p:nvPr/>
          </p:nvSpPr>
          <p:spPr>
            <a:xfrm rot="7020980">
              <a:off x="1120676" y="211534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7" name="Google Shape;1017;p39"/>
            <p:cNvSpPr/>
            <p:nvPr/>
          </p:nvSpPr>
          <p:spPr>
            <a:xfrm rot="7020980">
              <a:off x="871954" y="215871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8" name="Google Shape;1018;p39"/>
            <p:cNvSpPr/>
            <p:nvPr/>
          </p:nvSpPr>
          <p:spPr>
            <a:xfrm rot="7020980">
              <a:off x="1028686" y="44137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9" name="Google Shape;1019;p39"/>
            <p:cNvSpPr/>
            <p:nvPr/>
          </p:nvSpPr>
          <p:spPr>
            <a:xfrm rot="7020980">
              <a:off x="840808" y="-11082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0" name="Google Shape;1020;p39"/>
            <p:cNvSpPr/>
            <p:nvPr/>
          </p:nvSpPr>
          <p:spPr>
            <a:xfrm rot="7020980">
              <a:off x="717442" y="145056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1" name="Google Shape;1021;p39"/>
            <p:cNvSpPr/>
            <p:nvPr/>
          </p:nvSpPr>
          <p:spPr>
            <a:xfrm rot="7020980">
              <a:off x="609322" y="-47115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2" name="Google Shape;1022;p39"/>
            <p:cNvSpPr/>
            <p:nvPr/>
          </p:nvSpPr>
          <p:spPr>
            <a:xfrm rot="7020980">
              <a:off x="548916" y="11448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3" name="Google Shape;1023;p39"/>
            <p:cNvSpPr/>
            <p:nvPr/>
          </p:nvSpPr>
          <p:spPr>
            <a:xfrm rot="7020980">
              <a:off x="579374" y="-341917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24" name="Google Shape;1024;p39"/>
          <p:cNvGrpSpPr/>
          <p:nvPr/>
        </p:nvGrpSpPr>
        <p:grpSpPr>
          <a:xfrm>
            <a:off x="11083933" y="5217967"/>
            <a:ext cx="1345842" cy="1324696"/>
            <a:chOff x="8279477" y="4012478"/>
            <a:chExt cx="1011885" cy="995986"/>
          </a:xfrm>
        </p:grpSpPr>
        <p:sp>
          <p:nvSpPr>
            <p:cNvPr id="1025" name="Google Shape;1025;p39"/>
            <p:cNvSpPr/>
            <p:nvPr/>
          </p:nvSpPr>
          <p:spPr>
            <a:xfrm rot="-10040196" flipH="1">
              <a:off x="8360072" y="409563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6" name="Google Shape;1026;p39"/>
            <p:cNvSpPr/>
            <p:nvPr/>
          </p:nvSpPr>
          <p:spPr>
            <a:xfrm rot="-10040196" flipH="1">
              <a:off x="8412761" y="4135243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27" name="Google Shape;1027;p39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41" name="Google Shape;1041;p39"/>
          <p:cNvGrpSpPr/>
          <p:nvPr/>
        </p:nvGrpSpPr>
        <p:grpSpPr>
          <a:xfrm rot="572600">
            <a:off x="10279705" y="5917575"/>
            <a:ext cx="1622573" cy="1260756"/>
            <a:chOff x="7658532" y="4515508"/>
            <a:chExt cx="1219899" cy="947874"/>
          </a:xfrm>
        </p:grpSpPr>
        <p:sp>
          <p:nvSpPr>
            <p:cNvPr id="1042" name="Google Shape;1042;p39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1043;p39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1044;p39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1045;p39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1046;p39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1047;p39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1048;p39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1049;p39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1050;p39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51" name="Google Shape;1051;p39"/>
          <p:cNvGrpSpPr/>
          <p:nvPr/>
        </p:nvGrpSpPr>
        <p:grpSpPr>
          <a:xfrm>
            <a:off x="10024537" y="-438800"/>
            <a:ext cx="1341010" cy="1299218"/>
            <a:chOff x="7525710" y="-336294"/>
            <a:chExt cx="1008252" cy="976830"/>
          </a:xfrm>
        </p:grpSpPr>
        <p:sp>
          <p:nvSpPr>
            <p:cNvPr id="1052" name="Google Shape;1052;p39"/>
            <p:cNvSpPr/>
            <p:nvPr/>
          </p:nvSpPr>
          <p:spPr>
            <a:xfrm rot="4656519">
              <a:off x="7623562" y="-274768"/>
              <a:ext cx="812548" cy="853778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3" name="Google Shape;1053;p39"/>
            <p:cNvSpPr/>
            <p:nvPr/>
          </p:nvSpPr>
          <p:spPr>
            <a:xfrm rot="4656519">
              <a:off x="7659189" y="-240778"/>
              <a:ext cx="741104" cy="784320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54" name="Google Shape;1054;p39"/>
            <p:cNvGrpSpPr/>
            <p:nvPr/>
          </p:nvGrpSpPr>
          <p:grpSpPr>
            <a:xfrm rot="4656519">
              <a:off x="7676846" y="-229143"/>
              <a:ext cx="717934" cy="755483"/>
              <a:chOff x="7703473" y="1149191"/>
              <a:chExt cx="2785894" cy="2931600"/>
            </a:xfrm>
          </p:grpSpPr>
          <p:sp>
            <p:nvSpPr>
              <p:cNvPr id="1055" name="Google Shape;1055;p39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68" name="Google Shape;1068;p39"/>
          <p:cNvGrpSpPr/>
          <p:nvPr/>
        </p:nvGrpSpPr>
        <p:grpSpPr>
          <a:xfrm>
            <a:off x="11365530" y="1157456"/>
            <a:ext cx="1109010" cy="1166998"/>
            <a:chOff x="8533949" y="863866"/>
            <a:chExt cx="833820" cy="877419"/>
          </a:xfrm>
        </p:grpSpPr>
        <p:sp>
          <p:nvSpPr>
            <p:cNvPr id="1069" name="Google Shape;1069;p39"/>
            <p:cNvSpPr/>
            <p:nvPr/>
          </p:nvSpPr>
          <p:spPr>
            <a:xfrm rot="-2292012">
              <a:off x="8711304" y="932830"/>
              <a:ext cx="479110" cy="739490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0" name="Google Shape;1070;p39"/>
            <p:cNvSpPr/>
            <p:nvPr/>
          </p:nvSpPr>
          <p:spPr>
            <a:xfrm rot="-2292012">
              <a:off x="8708479" y="967620"/>
              <a:ext cx="434157" cy="590233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71" name="Google Shape;1071;p39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1072" name="Google Shape;1072;p39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746670-B656-8224-FC0D-5DDF0C1E6987}"/>
              </a:ext>
            </a:extLst>
          </p:cNvPr>
          <p:cNvSpPr txBox="1"/>
          <p:nvPr/>
        </p:nvSpPr>
        <p:spPr>
          <a:xfrm>
            <a:off x="2311362" y="159729"/>
            <a:ext cx="8852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3. Đọc các câu ca dao, tục ngữ dưới đây </a:t>
            </a:r>
          </a:p>
          <a:p>
            <a:pPr algn="just"/>
            <a:r>
              <a:rPr lang="en-US" sz="2800"/>
              <a:t>và tìm từ ngữ thuộc một trong hai nhóm.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0D9BF2-88D7-2A3F-5787-50ED2114544F}"/>
              </a:ext>
            </a:extLst>
          </p:cNvPr>
          <p:cNvSpPr txBox="1"/>
          <p:nvPr/>
        </p:nvSpPr>
        <p:spPr>
          <a:xfrm>
            <a:off x="818441" y="1152621"/>
            <a:ext cx="557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a) Từ ngữ chỉ sự vật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9108E-A7F1-5B58-FA4A-42EDEBD7D66F}"/>
              </a:ext>
            </a:extLst>
          </p:cNvPr>
          <p:cNvSpPr txBox="1"/>
          <p:nvPr/>
        </p:nvSpPr>
        <p:spPr>
          <a:xfrm>
            <a:off x="6353487" y="1134662"/>
            <a:ext cx="557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b) Từ ngữ chỉ đặc điểm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696283-C197-270D-C247-E2E51D9DD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125" y="1795014"/>
            <a:ext cx="6800022" cy="506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65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39"/>
          <p:cNvGrpSpPr/>
          <p:nvPr/>
        </p:nvGrpSpPr>
        <p:grpSpPr>
          <a:xfrm>
            <a:off x="-337108" y="4879813"/>
            <a:ext cx="1515210" cy="1591646"/>
            <a:chOff x="-264797" y="3662558"/>
            <a:chExt cx="1139226" cy="1196695"/>
          </a:xfrm>
        </p:grpSpPr>
        <p:sp>
          <p:nvSpPr>
            <p:cNvPr id="971" name="Google Shape;971;p39"/>
            <p:cNvSpPr/>
            <p:nvPr/>
          </p:nvSpPr>
          <p:spPr>
            <a:xfrm rot="-1374116">
              <a:off x="-113854" y="3788225"/>
              <a:ext cx="837340" cy="945361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72" name="Google Shape;972;p39"/>
            <p:cNvSpPr/>
            <p:nvPr/>
          </p:nvSpPr>
          <p:spPr>
            <a:xfrm rot="-1374116">
              <a:off x="-86567" y="3826971"/>
              <a:ext cx="761649" cy="81247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73" name="Google Shape;973;p39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974" name="Google Shape;974;p39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93" name="Google Shape;993;p39"/>
          <p:cNvGrpSpPr/>
          <p:nvPr/>
        </p:nvGrpSpPr>
        <p:grpSpPr>
          <a:xfrm>
            <a:off x="180946" y="6014263"/>
            <a:ext cx="1013332" cy="1067403"/>
            <a:chOff x="124707" y="4515505"/>
            <a:chExt cx="761884" cy="802538"/>
          </a:xfrm>
        </p:grpSpPr>
        <p:sp>
          <p:nvSpPr>
            <p:cNvPr id="994" name="Google Shape;994;p39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5" name="Google Shape;995;p39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6" name="Google Shape;996;p39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-252428" y="185507"/>
            <a:ext cx="1345842" cy="1324696"/>
            <a:chOff x="-201130" y="133097"/>
            <a:chExt cx="1011885" cy="995986"/>
          </a:xfrm>
        </p:grpSpPr>
        <p:sp>
          <p:nvSpPr>
            <p:cNvPr id="998" name="Google Shape;998;p39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9" name="Google Shape;999;p39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00" name="Google Shape;1000;p39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001" name="Google Shape;1001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14" name="Google Shape;1014;p39"/>
          <p:cNvGrpSpPr/>
          <p:nvPr/>
        </p:nvGrpSpPr>
        <p:grpSpPr>
          <a:xfrm>
            <a:off x="296785" y="-419551"/>
            <a:ext cx="1622508" cy="1260705"/>
            <a:chOff x="211801" y="-321822"/>
            <a:chExt cx="1219899" cy="947874"/>
          </a:xfrm>
        </p:grpSpPr>
        <p:sp>
          <p:nvSpPr>
            <p:cNvPr id="1015" name="Google Shape;1015;p39"/>
            <p:cNvSpPr/>
            <p:nvPr/>
          </p:nvSpPr>
          <p:spPr>
            <a:xfrm rot="7020980">
              <a:off x="574606" y="-406532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6" name="Google Shape;1016;p39"/>
            <p:cNvSpPr/>
            <p:nvPr/>
          </p:nvSpPr>
          <p:spPr>
            <a:xfrm rot="7020980">
              <a:off x="1120676" y="211534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7" name="Google Shape;1017;p39"/>
            <p:cNvSpPr/>
            <p:nvPr/>
          </p:nvSpPr>
          <p:spPr>
            <a:xfrm rot="7020980">
              <a:off x="871954" y="215871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8" name="Google Shape;1018;p39"/>
            <p:cNvSpPr/>
            <p:nvPr/>
          </p:nvSpPr>
          <p:spPr>
            <a:xfrm rot="7020980">
              <a:off x="1028686" y="44137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9" name="Google Shape;1019;p39"/>
            <p:cNvSpPr/>
            <p:nvPr/>
          </p:nvSpPr>
          <p:spPr>
            <a:xfrm rot="7020980">
              <a:off x="840808" y="-11082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0" name="Google Shape;1020;p39"/>
            <p:cNvSpPr/>
            <p:nvPr/>
          </p:nvSpPr>
          <p:spPr>
            <a:xfrm rot="7020980">
              <a:off x="717442" y="145056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1" name="Google Shape;1021;p39"/>
            <p:cNvSpPr/>
            <p:nvPr/>
          </p:nvSpPr>
          <p:spPr>
            <a:xfrm rot="7020980">
              <a:off x="609322" y="-47115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2" name="Google Shape;1022;p39"/>
            <p:cNvSpPr/>
            <p:nvPr/>
          </p:nvSpPr>
          <p:spPr>
            <a:xfrm rot="7020980">
              <a:off x="548916" y="11448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3" name="Google Shape;1023;p39"/>
            <p:cNvSpPr/>
            <p:nvPr/>
          </p:nvSpPr>
          <p:spPr>
            <a:xfrm rot="7020980">
              <a:off x="579374" y="-341917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24" name="Google Shape;1024;p39"/>
          <p:cNvGrpSpPr/>
          <p:nvPr/>
        </p:nvGrpSpPr>
        <p:grpSpPr>
          <a:xfrm>
            <a:off x="11083933" y="5217967"/>
            <a:ext cx="1345842" cy="1324696"/>
            <a:chOff x="8279477" y="4012478"/>
            <a:chExt cx="1011885" cy="995986"/>
          </a:xfrm>
        </p:grpSpPr>
        <p:sp>
          <p:nvSpPr>
            <p:cNvPr id="1025" name="Google Shape;1025;p39"/>
            <p:cNvSpPr/>
            <p:nvPr/>
          </p:nvSpPr>
          <p:spPr>
            <a:xfrm rot="-10040196" flipH="1">
              <a:off x="8360072" y="409563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6" name="Google Shape;1026;p39"/>
            <p:cNvSpPr/>
            <p:nvPr/>
          </p:nvSpPr>
          <p:spPr>
            <a:xfrm rot="-10040196" flipH="1">
              <a:off x="8412761" y="4135243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27" name="Google Shape;1027;p39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41" name="Google Shape;1041;p39"/>
          <p:cNvGrpSpPr/>
          <p:nvPr/>
        </p:nvGrpSpPr>
        <p:grpSpPr>
          <a:xfrm rot="572600">
            <a:off x="10279705" y="5917575"/>
            <a:ext cx="1622573" cy="1260756"/>
            <a:chOff x="7658532" y="4515508"/>
            <a:chExt cx="1219899" cy="947874"/>
          </a:xfrm>
        </p:grpSpPr>
        <p:sp>
          <p:nvSpPr>
            <p:cNvPr id="1042" name="Google Shape;1042;p39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1043;p39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1044;p39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1045;p39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1046;p39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1047;p39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1048;p39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1049;p39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1050;p39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51" name="Google Shape;1051;p39"/>
          <p:cNvGrpSpPr/>
          <p:nvPr/>
        </p:nvGrpSpPr>
        <p:grpSpPr>
          <a:xfrm>
            <a:off x="10024537" y="-438800"/>
            <a:ext cx="1341010" cy="1299218"/>
            <a:chOff x="7525710" y="-336294"/>
            <a:chExt cx="1008252" cy="976830"/>
          </a:xfrm>
        </p:grpSpPr>
        <p:sp>
          <p:nvSpPr>
            <p:cNvPr id="1052" name="Google Shape;1052;p39"/>
            <p:cNvSpPr/>
            <p:nvPr/>
          </p:nvSpPr>
          <p:spPr>
            <a:xfrm rot="4656519">
              <a:off x="7623562" y="-274768"/>
              <a:ext cx="812548" cy="853778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3" name="Google Shape;1053;p39"/>
            <p:cNvSpPr/>
            <p:nvPr/>
          </p:nvSpPr>
          <p:spPr>
            <a:xfrm rot="4656519">
              <a:off x="7659189" y="-240778"/>
              <a:ext cx="741104" cy="784320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54" name="Google Shape;1054;p39"/>
            <p:cNvGrpSpPr/>
            <p:nvPr/>
          </p:nvGrpSpPr>
          <p:grpSpPr>
            <a:xfrm rot="4656519">
              <a:off x="7676846" y="-229143"/>
              <a:ext cx="717934" cy="755483"/>
              <a:chOff x="7703473" y="1149191"/>
              <a:chExt cx="2785894" cy="2931600"/>
            </a:xfrm>
          </p:grpSpPr>
          <p:sp>
            <p:nvSpPr>
              <p:cNvPr id="1055" name="Google Shape;1055;p39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68" name="Google Shape;1068;p39"/>
          <p:cNvGrpSpPr/>
          <p:nvPr/>
        </p:nvGrpSpPr>
        <p:grpSpPr>
          <a:xfrm>
            <a:off x="11365530" y="1157456"/>
            <a:ext cx="1109010" cy="1166998"/>
            <a:chOff x="8533949" y="863866"/>
            <a:chExt cx="833820" cy="877419"/>
          </a:xfrm>
        </p:grpSpPr>
        <p:sp>
          <p:nvSpPr>
            <p:cNvPr id="1069" name="Google Shape;1069;p39"/>
            <p:cNvSpPr/>
            <p:nvPr/>
          </p:nvSpPr>
          <p:spPr>
            <a:xfrm rot="-2292012">
              <a:off x="8711304" y="932830"/>
              <a:ext cx="479110" cy="739490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0" name="Google Shape;1070;p39"/>
            <p:cNvSpPr/>
            <p:nvPr/>
          </p:nvSpPr>
          <p:spPr>
            <a:xfrm rot="-2292012">
              <a:off x="8708479" y="967620"/>
              <a:ext cx="434157" cy="590233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71" name="Google Shape;1071;p39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1072" name="Google Shape;1072;p39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746670-B656-8224-FC0D-5DDF0C1E6987}"/>
              </a:ext>
            </a:extLst>
          </p:cNvPr>
          <p:cNvSpPr txBox="1"/>
          <p:nvPr/>
        </p:nvSpPr>
        <p:spPr>
          <a:xfrm>
            <a:off x="2311362" y="66741"/>
            <a:ext cx="8852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3. Đọc các câu ca dao, tục ngữ dưới đây </a:t>
            </a:r>
          </a:p>
          <a:p>
            <a:pPr algn="just"/>
            <a:r>
              <a:rPr lang="en-US" sz="2800"/>
              <a:t>và tìm từ ngữ thuộc một trong hai nhóm.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0D9BF2-88D7-2A3F-5787-50ED2114544F}"/>
              </a:ext>
            </a:extLst>
          </p:cNvPr>
          <p:cNvSpPr txBox="1"/>
          <p:nvPr/>
        </p:nvSpPr>
        <p:spPr>
          <a:xfrm>
            <a:off x="1223127" y="1265313"/>
            <a:ext cx="557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a) Từ ngữ chỉ sự vật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9108E-A7F1-5B58-FA4A-42EDEBD7D66F}"/>
              </a:ext>
            </a:extLst>
          </p:cNvPr>
          <p:cNvSpPr txBox="1"/>
          <p:nvPr/>
        </p:nvSpPr>
        <p:spPr>
          <a:xfrm>
            <a:off x="6902002" y="1275493"/>
            <a:ext cx="557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b) Từ ngữ chỉ đặc điểm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696283-C197-270D-C247-E2E51D9DDA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669"/>
          <a:stretch/>
        </p:blipFill>
        <p:spPr>
          <a:xfrm>
            <a:off x="1328934" y="3350133"/>
            <a:ext cx="9345007" cy="3432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3456F5-5149-4475-641F-12FECD946540}"/>
              </a:ext>
            </a:extLst>
          </p:cNvPr>
          <p:cNvSpPr/>
          <p:nvPr/>
        </p:nvSpPr>
        <p:spPr>
          <a:xfrm>
            <a:off x="464988" y="1159551"/>
            <a:ext cx="5527089" cy="218736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3FF32B-46AB-10EB-6CDA-938891E10959}"/>
              </a:ext>
            </a:extLst>
          </p:cNvPr>
          <p:cNvSpPr/>
          <p:nvPr/>
        </p:nvSpPr>
        <p:spPr>
          <a:xfrm>
            <a:off x="6132149" y="1213983"/>
            <a:ext cx="5527089" cy="218736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62E01A-5824-77BB-4ED1-A800D9254CAC}"/>
              </a:ext>
            </a:extLst>
          </p:cNvPr>
          <p:cNvSpPr txBox="1"/>
          <p:nvPr/>
        </p:nvSpPr>
        <p:spPr>
          <a:xfrm>
            <a:off x="550951" y="1944265"/>
            <a:ext cx="261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chuồn chuồn,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2BDBC-D223-5675-7907-35DA626CEE46}"/>
              </a:ext>
            </a:extLst>
          </p:cNvPr>
          <p:cNvSpPr txBox="1"/>
          <p:nvPr/>
        </p:nvSpPr>
        <p:spPr>
          <a:xfrm>
            <a:off x="2795001" y="1944265"/>
            <a:ext cx="187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mưa rào,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049CA-20E7-A462-C097-9B85F5F66106}"/>
              </a:ext>
            </a:extLst>
          </p:cNvPr>
          <p:cNvSpPr txBox="1"/>
          <p:nvPr/>
        </p:nvSpPr>
        <p:spPr>
          <a:xfrm>
            <a:off x="4373330" y="1957551"/>
            <a:ext cx="187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ao,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030E1-9790-5BF5-CE82-633C8D2E6E11}"/>
              </a:ext>
            </a:extLst>
          </p:cNvPr>
          <p:cNvSpPr txBox="1"/>
          <p:nvPr/>
        </p:nvSpPr>
        <p:spPr>
          <a:xfrm>
            <a:off x="621283" y="2505581"/>
            <a:ext cx="187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non,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B99E5E-B5EE-7FF7-FCB5-D72CF74CC054}"/>
              </a:ext>
            </a:extLst>
          </p:cNvPr>
          <p:cNvSpPr txBox="1"/>
          <p:nvPr/>
        </p:nvSpPr>
        <p:spPr>
          <a:xfrm>
            <a:off x="1578959" y="2505581"/>
            <a:ext cx="187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biển,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FC263F-FDE9-9B48-5472-9025571AAAE0}"/>
              </a:ext>
            </a:extLst>
          </p:cNvPr>
          <p:cNvSpPr txBox="1"/>
          <p:nvPr/>
        </p:nvSpPr>
        <p:spPr>
          <a:xfrm>
            <a:off x="2536635" y="2505581"/>
            <a:ext cx="187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sào.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0F71E3-2E92-03A4-5408-B150800BAB21}"/>
              </a:ext>
            </a:extLst>
          </p:cNvPr>
          <p:cNvSpPr txBox="1"/>
          <p:nvPr/>
        </p:nvSpPr>
        <p:spPr>
          <a:xfrm>
            <a:off x="6332953" y="1991848"/>
            <a:ext cx="163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thấp,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2D110D-96F8-B3D0-F674-CC3C9408BC56}"/>
              </a:ext>
            </a:extLst>
          </p:cNvPr>
          <p:cNvSpPr txBox="1"/>
          <p:nvPr/>
        </p:nvSpPr>
        <p:spPr>
          <a:xfrm>
            <a:off x="7338044" y="1991848"/>
            <a:ext cx="163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ngập,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54113F-9F3F-5FBB-7B24-75D92EE684A8}"/>
              </a:ext>
            </a:extLst>
          </p:cNvPr>
          <p:cNvSpPr txBox="1"/>
          <p:nvPr/>
        </p:nvSpPr>
        <p:spPr>
          <a:xfrm>
            <a:off x="8374131" y="1991848"/>
            <a:ext cx="163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cao,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AEFF58-971D-48D8-059D-BB07621A74CD}"/>
              </a:ext>
            </a:extLst>
          </p:cNvPr>
          <p:cNvSpPr txBox="1"/>
          <p:nvPr/>
        </p:nvSpPr>
        <p:spPr>
          <a:xfrm>
            <a:off x="9320947" y="1991848"/>
            <a:ext cx="163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tạnh,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BFB962-C587-6D76-0D39-F6FFD3C7B8B4}"/>
              </a:ext>
            </a:extLst>
          </p:cNvPr>
          <p:cNvSpPr txBox="1"/>
          <p:nvPr/>
        </p:nvSpPr>
        <p:spPr>
          <a:xfrm>
            <a:off x="10297445" y="1976334"/>
            <a:ext cx="163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cao,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3FA3C4-8DEF-11F2-1081-BC6BB0025AAC}"/>
              </a:ext>
            </a:extLst>
          </p:cNvPr>
          <p:cNvSpPr txBox="1"/>
          <p:nvPr/>
        </p:nvSpPr>
        <p:spPr>
          <a:xfrm>
            <a:off x="6344203" y="2528092"/>
            <a:ext cx="163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cạn,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C8B752-86A2-3559-B4B6-02CC251A01E9}"/>
              </a:ext>
            </a:extLst>
          </p:cNvPr>
          <p:cNvSpPr txBox="1"/>
          <p:nvPr/>
        </p:nvSpPr>
        <p:spPr>
          <a:xfrm>
            <a:off x="7300025" y="2537040"/>
            <a:ext cx="163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sâu.</a:t>
            </a:r>
          </a:p>
        </p:txBody>
      </p:sp>
    </p:spTree>
    <p:extLst>
      <p:ext uri="{BB962C8B-B14F-4D97-AF65-F5344CB8AC3E}">
        <p14:creationId xmlns:p14="http://schemas.microsoft.com/office/powerpoint/2010/main" val="90891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39"/>
          <p:cNvGrpSpPr/>
          <p:nvPr/>
        </p:nvGrpSpPr>
        <p:grpSpPr>
          <a:xfrm>
            <a:off x="-337108" y="4879813"/>
            <a:ext cx="1515210" cy="1591646"/>
            <a:chOff x="-264797" y="3662558"/>
            <a:chExt cx="1139226" cy="1196695"/>
          </a:xfrm>
        </p:grpSpPr>
        <p:sp>
          <p:nvSpPr>
            <p:cNvPr id="971" name="Google Shape;971;p39"/>
            <p:cNvSpPr/>
            <p:nvPr/>
          </p:nvSpPr>
          <p:spPr>
            <a:xfrm rot="-1374116">
              <a:off x="-113854" y="3788225"/>
              <a:ext cx="837340" cy="945361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72" name="Google Shape;972;p39"/>
            <p:cNvSpPr/>
            <p:nvPr/>
          </p:nvSpPr>
          <p:spPr>
            <a:xfrm rot="-1374116">
              <a:off x="-86567" y="3826971"/>
              <a:ext cx="761649" cy="81247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73" name="Google Shape;973;p39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974" name="Google Shape;974;p39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93" name="Google Shape;993;p39"/>
          <p:cNvGrpSpPr/>
          <p:nvPr/>
        </p:nvGrpSpPr>
        <p:grpSpPr>
          <a:xfrm>
            <a:off x="180946" y="6014263"/>
            <a:ext cx="1013332" cy="1067403"/>
            <a:chOff x="124707" y="4515505"/>
            <a:chExt cx="761884" cy="802538"/>
          </a:xfrm>
        </p:grpSpPr>
        <p:sp>
          <p:nvSpPr>
            <p:cNvPr id="994" name="Google Shape;994;p39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5" name="Google Shape;995;p39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6" name="Google Shape;996;p39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-252428" y="185507"/>
            <a:ext cx="1345842" cy="1324696"/>
            <a:chOff x="-201130" y="133097"/>
            <a:chExt cx="1011885" cy="995986"/>
          </a:xfrm>
        </p:grpSpPr>
        <p:sp>
          <p:nvSpPr>
            <p:cNvPr id="998" name="Google Shape;998;p39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9" name="Google Shape;999;p39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00" name="Google Shape;1000;p39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001" name="Google Shape;1001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14" name="Google Shape;1014;p39"/>
          <p:cNvGrpSpPr/>
          <p:nvPr/>
        </p:nvGrpSpPr>
        <p:grpSpPr>
          <a:xfrm>
            <a:off x="296785" y="-419551"/>
            <a:ext cx="1622508" cy="1260705"/>
            <a:chOff x="211801" y="-321822"/>
            <a:chExt cx="1219899" cy="947874"/>
          </a:xfrm>
        </p:grpSpPr>
        <p:sp>
          <p:nvSpPr>
            <p:cNvPr id="1015" name="Google Shape;1015;p39"/>
            <p:cNvSpPr/>
            <p:nvPr/>
          </p:nvSpPr>
          <p:spPr>
            <a:xfrm rot="7020980">
              <a:off x="574606" y="-406532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6" name="Google Shape;1016;p39"/>
            <p:cNvSpPr/>
            <p:nvPr/>
          </p:nvSpPr>
          <p:spPr>
            <a:xfrm rot="7020980">
              <a:off x="1120676" y="211534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7" name="Google Shape;1017;p39"/>
            <p:cNvSpPr/>
            <p:nvPr/>
          </p:nvSpPr>
          <p:spPr>
            <a:xfrm rot="7020980">
              <a:off x="871954" y="215871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8" name="Google Shape;1018;p39"/>
            <p:cNvSpPr/>
            <p:nvPr/>
          </p:nvSpPr>
          <p:spPr>
            <a:xfrm rot="7020980">
              <a:off x="1028686" y="44137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9" name="Google Shape;1019;p39"/>
            <p:cNvSpPr/>
            <p:nvPr/>
          </p:nvSpPr>
          <p:spPr>
            <a:xfrm rot="7020980">
              <a:off x="840808" y="-11082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0" name="Google Shape;1020;p39"/>
            <p:cNvSpPr/>
            <p:nvPr/>
          </p:nvSpPr>
          <p:spPr>
            <a:xfrm rot="7020980">
              <a:off x="717442" y="145056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1" name="Google Shape;1021;p39"/>
            <p:cNvSpPr/>
            <p:nvPr/>
          </p:nvSpPr>
          <p:spPr>
            <a:xfrm rot="7020980">
              <a:off x="609322" y="-47115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2" name="Google Shape;1022;p39"/>
            <p:cNvSpPr/>
            <p:nvPr/>
          </p:nvSpPr>
          <p:spPr>
            <a:xfrm rot="7020980">
              <a:off x="548916" y="11448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3" name="Google Shape;1023;p39"/>
            <p:cNvSpPr/>
            <p:nvPr/>
          </p:nvSpPr>
          <p:spPr>
            <a:xfrm rot="7020980">
              <a:off x="579374" y="-341917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24" name="Google Shape;1024;p39"/>
          <p:cNvGrpSpPr/>
          <p:nvPr/>
        </p:nvGrpSpPr>
        <p:grpSpPr>
          <a:xfrm>
            <a:off x="11083933" y="5217967"/>
            <a:ext cx="1345842" cy="1324696"/>
            <a:chOff x="8279477" y="4012478"/>
            <a:chExt cx="1011885" cy="995986"/>
          </a:xfrm>
        </p:grpSpPr>
        <p:sp>
          <p:nvSpPr>
            <p:cNvPr id="1025" name="Google Shape;1025;p39"/>
            <p:cNvSpPr/>
            <p:nvPr/>
          </p:nvSpPr>
          <p:spPr>
            <a:xfrm rot="-10040196" flipH="1">
              <a:off x="8360072" y="409563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6" name="Google Shape;1026;p39"/>
            <p:cNvSpPr/>
            <p:nvPr/>
          </p:nvSpPr>
          <p:spPr>
            <a:xfrm rot="-10040196" flipH="1">
              <a:off x="8412761" y="4135243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27" name="Google Shape;1027;p39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41" name="Google Shape;1041;p39"/>
          <p:cNvGrpSpPr/>
          <p:nvPr/>
        </p:nvGrpSpPr>
        <p:grpSpPr>
          <a:xfrm rot="572600">
            <a:off x="10279705" y="5917575"/>
            <a:ext cx="1622573" cy="1260756"/>
            <a:chOff x="7658532" y="4515508"/>
            <a:chExt cx="1219899" cy="947874"/>
          </a:xfrm>
        </p:grpSpPr>
        <p:sp>
          <p:nvSpPr>
            <p:cNvPr id="1042" name="Google Shape;1042;p39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1043;p39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1044;p39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1045;p39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1046;p39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1047;p39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1048;p39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1049;p39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1050;p39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51" name="Google Shape;1051;p39"/>
          <p:cNvGrpSpPr/>
          <p:nvPr/>
        </p:nvGrpSpPr>
        <p:grpSpPr>
          <a:xfrm>
            <a:off x="10024537" y="-438800"/>
            <a:ext cx="1341010" cy="1299218"/>
            <a:chOff x="7525710" y="-336294"/>
            <a:chExt cx="1008252" cy="976830"/>
          </a:xfrm>
        </p:grpSpPr>
        <p:sp>
          <p:nvSpPr>
            <p:cNvPr id="1052" name="Google Shape;1052;p39"/>
            <p:cNvSpPr/>
            <p:nvPr/>
          </p:nvSpPr>
          <p:spPr>
            <a:xfrm rot="4656519">
              <a:off x="7623562" y="-274768"/>
              <a:ext cx="812548" cy="853778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3" name="Google Shape;1053;p39"/>
            <p:cNvSpPr/>
            <p:nvPr/>
          </p:nvSpPr>
          <p:spPr>
            <a:xfrm rot="4656519">
              <a:off x="7659189" y="-240778"/>
              <a:ext cx="741104" cy="784320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54" name="Google Shape;1054;p39"/>
            <p:cNvGrpSpPr/>
            <p:nvPr/>
          </p:nvGrpSpPr>
          <p:grpSpPr>
            <a:xfrm rot="4656519">
              <a:off x="7676846" y="-229143"/>
              <a:ext cx="717934" cy="755483"/>
              <a:chOff x="7703473" y="1149191"/>
              <a:chExt cx="2785894" cy="2931600"/>
            </a:xfrm>
          </p:grpSpPr>
          <p:sp>
            <p:nvSpPr>
              <p:cNvPr id="1055" name="Google Shape;1055;p39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68" name="Google Shape;1068;p39"/>
          <p:cNvGrpSpPr/>
          <p:nvPr/>
        </p:nvGrpSpPr>
        <p:grpSpPr>
          <a:xfrm>
            <a:off x="11365530" y="1157456"/>
            <a:ext cx="1109010" cy="1166998"/>
            <a:chOff x="8533949" y="863866"/>
            <a:chExt cx="833820" cy="877419"/>
          </a:xfrm>
        </p:grpSpPr>
        <p:sp>
          <p:nvSpPr>
            <p:cNvPr id="1069" name="Google Shape;1069;p39"/>
            <p:cNvSpPr/>
            <p:nvPr/>
          </p:nvSpPr>
          <p:spPr>
            <a:xfrm rot="-2292012">
              <a:off x="8711304" y="932830"/>
              <a:ext cx="479110" cy="739490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0" name="Google Shape;1070;p39"/>
            <p:cNvSpPr/>
            <p:nvPr/>
          </p:nvSpPr>
          <p:spPr>
            <a:xfrm rot="-2292012">
              <a:off x="8708479" y="967620"/>
              <a:ext cx="434157" cy="590233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71" name="Google Shape;1071;p39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1072" name="Google Shape;1072;p39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746670-B656-8224-FC0D-5DDF0C1E6987}"/>
              </a:ext>
            </a:extLst>
          </p:cNvPr>
          <p:cNvSpPr txBox="1"/>
          <p:nvPr/>
        </p:nvSpPr>
        <p:spPr>
          <a:xfrm>
            <a:off x="2311362" y="66741"/>
            <a:ext cx="8852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3. Đọc các câu ca dao, tục ngữ dưới đây </a:t>
            </a:r>
          </a:p>
          <a:p>
            <a:pPr algn="just"/>
            <a:r>
              <a:rPr lang="en-US" sz="2800"/>
              <a:t>và tìm từ ngữ thuộc một trong hai nhóm.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0D9BF2-88D7-2A3F-5787-50ED2114544F}"/>
              </a:ext>
            </a:extLst>
          </p:cNvPr>
          <p:cNvSpPr txBox="1"/>
          <p:nvPr/>
        </p:nvSpPr>
        <p:spPr>
          <a:xfrm>
            <a:off x="1223127" y="1265313"/>
            <a:ext cx="557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a) Từ ngữ chỉ sự vật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9108E-A7F1-5B58-FA4A-42EDEBD7D66F}"/>
              </a:ext>
            </a:extLst>
          </p:cNvPr>
          <p:cNvSpPr txBox="1"/>
          <p:nvPr/>
        </p:nvSpPr>
        <p:spPr>
          <a:xfrm>
            <a:off x="6902002" y="1275493"/>
            <a:ext cx="557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b) Từ ngữ chỉ đặc điểm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696283-C197-270D-C247-E2E51D9DDA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74" t="49264" r="-674" b="1405"/>
          <a:stretch/>
        </p:blipFill>
        <p:spPr>
          <a:xfrm>
            <a:off x="1313032" y="3567494"/>
            <a:ext cx="9345007" cy="3432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3456F5-5149-4475-641F-12FECD946540}"/>
              </a:ext>
            </a:extLst>
          </p:cNvPr>
          <p:cNvSpPr/>
          <p:nvPr/>
        </p:nvSpPr>
        <p:spPr>
          <a:xfrm>
            <a:off x="464988" y="1159551"/>
            <a:ext cx="5527089" cy="218736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3FF32B-46AB-10EB-6CDA-938891E10959}"/>
              </a:ext>
            </a:extLst>
          </p:cNvPr>
          <p:cNvSpPr/>
          <p:nvPr/>
        </p:nvSpPr>
        <p:spPr>
          <a:xfrm>
            <a:off x="6132149" y="1213983"/>
            <a:ext cx="5527089" cy="218736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62E01A-5824-77BB-4ED1-A800D9254CAC}"/>
              </a:ext>
            </a:extLst>
          </p:cNvPr>
          <p:cNvSpPr txBox="1"/>
          <p:nvPr/>
        </p:nvSpPr>
        <p:spPr>
          <a:xfrm>
            <a:off x="550951" y="1944265"/>
            <a:ext cx="261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dòng sông,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2BDBC-D223-5675-7907-35DA626CEE46}"/>
              </a:ext>
            </a:extLst>
          </p:cNvPr>
          <p:cNvSpPr txBox="1"/>
          <p:nvPr/>
        </p:nvSpPr>
        <p:spPr>
          <a:xfrm>
            <a:off x="2438545" y="1944265"/>
            <a:ext cx="187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bên lở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049CA-20E7-A462-C097-9B85F5F66106}"/>
              </a:ext>
            </a:extLst>
          </p:cNvPr>
          <p:cNvSpPr txBox="1"/>
          <p:nvPr/>
        </p:nvSpPr>
        <p:spPr>
          <a:xfrm>
            <a:off x="3817870" y="1957551"/>
            <a:ext cx="242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bên bồi,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030E1-9790-5BF5-CE82-633C8D2E6E11}"/>
              </a:ext>
            </a:extLst>
          </p:cNvPr>
          <p:cNvSpPr txBox="1"/>
          <p:nvPr/>
        </p:nvSpPr>
        <p:spPr>
          <a:xfrm>
            <a:off x="621283" y="2505581"/>
            <a:ext cx="187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trăng,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B99E5E-B5EE-7FF7-FCB5-D72CF74CC054}"/>
              </a:ext>
            </a:extLst>
          </p:cNvPr>
          <p:cNvSpPr txBox="1"/>
          <p:nvPr/>
        </p:nvSpPr>
        <p:spPr>
          <a:xfrm>
            <a:off x="1578959" y="2505581"/>
            <a:ext cx="187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sao,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FC263F-FDE9-9B48-5472-9025571AAAE0}"/>
              </a:ext>
            </a:extLst>
          </p:cNvPr>
          <p:cNvSpPr txBox="1"/>
          <p:nvPr/>
        </p:nvSpPr>
        <p:spPr>
          <a:xfrm>
            <a:off x="2443647" y="2505581"/>
            <a:ext cx="187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núi,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54113F-9F3F-5FBB-7B24-75D92EE684A8}"/>
              </a:ext>
            </a:extLst>
          </p:cNvPr>
          <p:cNvSpPr txBox="1"/>
          <p:nvPr/>
        </p:nvSpPr>
        <p:spPr>
          <a:xfrm>
            <a:off x="6328363" y="1995244"/>
            <a:ext cx="163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đục,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AEFF58-971D-48D8-059D-BB07621A74CD}"/>
              </a:ext>
            </a:extLst>
          </p:cNvPr>
          <p:cNvSpPr txBox="1"/>
          <p:nvPr/>
        </p:nvSpPr>
        <p:spPr>
          <a:xfrm>
            <a:off x="7275179" y="1995244"/>
            <a:ext cx="163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trong,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3FA3C4-8DEF-11F2-1081-BC6BB0025AAC}"/>
              </a:ext>
            </a:extLst>
          </p:cNvPr>
          <p:cNvSpPr txBox="1"/>
          <p:nvPr/>
        </p:nvSpPr>
        <p:spPr>
          <a:xfrm>
            <a:off x="8311411" y="1995244"/>
            <a:ext cx="163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mờ,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C8B752-86A2-3559-B4B6-02CC251A01E9}"/>
              </a:ext>
            </a:extLst>
          </p:cNvPr>
          <p:cNvSpPr txBox="1"/>
          <p:nvPr/>
        </p:nvSpPr>
        <p:spPr>
          <a:xfrm>
            <a:off x="9267233" y="1995244"/>
            <a:ext cx="163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tỏ,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55AA69-0D64-40C8-EC56-BC8583682924}"/>
              </a:ext>
            </a:extLst>
          </p:cNvPr>
          <p:cNvSpPr txBox="1"/>
          <p:nvPr/>
        </p:nvSpPr>
        <p:spPr>
          <a:xfrm>
            <a:off x="3159794" y="2515068"/>
            <a:ext cx="187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đồi,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E9DB3E-5CB6-9A27-F16D-F01088F9CECB}"/>
              </a:ext>
            </a:extLst>
          </p:cNvPr>
          <p:cNvSpPr txBox="1"/>
          <p:nvPr/>
        </p:nvSpPr>
        <p:spPr>
          <a:xfrm>
            <a:off x="9892187" y="1995244"/>
            <a:ext cx="163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lở,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90D0EA-C671-3DC0-56B2-45B60AEB3A1D}"/>
              </a:ext>
            </a:extLst>
          </p:cNvPr>
          <p:cNvSpPr txBox="1"/>
          <p:nvPr/>
        </p:nvSpPr>
        <p:spPr>
          <a:xfrm>
            <a:off x="10572241" y="1995244"/>
            <a:ext cx="163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cao.</a:t>
            </a:r>
          </a:p>
        </p:txBody>
      </p:sp>
    </p:spTree>
    <p:extLst>
      <p:ext uri="{BB962C8B-B14F-4D97-AF65-F5344CB8AC3E}">
        <p14:creationId xmlns:p14="http://schemas.microsoft.com/office/powerpoint/2010/main" val="6649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A34C87-DEA1-FD50-1FA1-022C1460C8C4}"/>
              </a:ext>
            </a:extLst>
          </p:cNvPr>
          <p:cNvSpPr txBox="1"/>
          <p:nvPr/>
        </p:nvSpPr>
        <p:spPr>
          <a:xfrm>
            <a:off x="3691125" y="276423"/>
            <a:ext cx="4712217" cy="694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17">
                <a:solidFill>
                  <a:srgbClr val="0070C0"/>
                </a:solidFill>
              </a:rPr>
              <a:t>CHUẨN BỊ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DC4430-C204-EB9E-AB95-4244F22B43D0}"/>
              </a:ext>
            </a:extLst>
          </p:cNvPr>
          <p:cNvGrpSpPr/>
          <p:nvPr/>
        </p:nvGrpSpPr>
        <p:grpSpPr>
          <a:xfrm>
            <a:off x="7459226" y="1833234"/>
            <a:ext cx="2310932" cy="2569446"/>
            <a:chOff x="3709663" y="4021929"/>
            <a:chExt cx="2697848" cy="2999643"/>
          </a:xfrm>
        </p:grpSpPr>
        <p:pic>
          <p:nvPicPr>
            <p:cNvPr id="9" name="Picture 6" descr="Combo 50 cái Thước kẻ mica 30cm |">
              <a:extLst>
                <a:ext uri="{FF2B5EF4-FFF2-40B4-BE49-F238E27FC236}">
                  <a16:creationId xmlns:a16="http://schemas.microsoft.com/office/drawing/2014/main" id="{E93224C9-20FF-7F2A-1ABE-4B6122064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59269">
              <a:off x="3709663" y="4641512"/>
              <a:ext cx="2380059" cy="2380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B2DDEB0-260A-04EA-809B-6A1257118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812">
              <a:off x="4710194" y="4021929"/>
              <a:ext cx="682112" cy="213159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091FF40-8928-E35C-4DA0-353579882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2241" y="4543865"/>
              <a:ext cx="2125270" cy="2125270"/>
            </a:xfrm>
            <a:prstGeom prst="rect">
              <a:avLst/>
            </a:prstGeom>
          </p:spPr>
        </p:pic>
      </p:grpSp>
      <p:pic>
        <p:nvPicPr>
          <p:cNvPr id="6" name="Picture 2" descr="Bút chì đen HB/SK-PCHB003 (12 cây/hộp) - BITEXSHOP">
            <a:extLst>
              <a:ext uri="{FF2B5EF4-FFF2-40B4-BE49-F238E27FC236}">
                <a16:creationId xmlns:a16="http://schemas.microsoft.com/office/drawing/2014/main" id="{38B5F008-2348-0173-E7CA-B6C80B461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3018" y="3086445"/>
            <a:ext cx="2660574" cy="20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iếng Việt 3 - Tập Một (Kết nối tri thức với cuộc sống)">
            <a:extLst>
              <a:ext uri="{FF2B5EF4-FFF2-40B4-BE49-F238E27FC236}">
                <a16:creationId xmlns:a16="http://schemas.microsoft.com/office/drawing/2014/main" id="{1C51C785-29F4-7204-793D-3F9F24672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0" y="2189309"/>
            <a:ext cx="2130366" cy="28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ổng hợp Quyển Vở Ô Ly giá rẻ, bán chạy tháng 7/2022 - BeeCost">
            <a:extLst>
              <a:ext uri="{FF2B5EF4-FFF2-40B4-BE49-F238E27FC236}">
                <a16:creationId xmlns:a16="http://schemas.microsoft.com/office/drawing/2014/main" id="{3BA22678-1C5E-6629-DAEA-861DDEF48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t="7028" r="18992" b="7028"/>
          <a:stretch/>
        </p:blipFill>
        <p:spPr bwMode="auto">
          <a:xfrm>
            <a:off x="4018545" y="2241555"/>
            <a:ext cx="2028688" cy="279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749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39"/>
          <p:cNvGrpSpPr/>
          <p:nvPr/>
        </p:nvGrpSpPr>
        <p:grpSpPr>
          <a:xfrm>
            <a:off x="-337108" y="4879813"/>
            <a:ext cx="1515210" cy="1591646"/>
            <a:chOff x="-264797" y="3662558"/>
            <a:chExt cx="1139226" cy="1196695"/>
          </a:xfrm>
        </p:grpSpPr>
        <p:sp>
          <p:nvSpPr>
            <p:cNvPr id="971" name="Google Shape;971;p39"/>
            <p:cNvSpPr/>
            <p:nvPr/>
          </p:nvSpPr>
          <p:spPr>
            <a:xfrm rot="-1374116">
              <a:off x="-113854" y="3788225"/>
              <a:ext cx="837340" cy="945361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72" name="Google Shape;972;p39"/>
            <p:cNvSpPr/>
            <p:nvPr/>
          </p:nvSpPr>
          <p:spPr>
            <a:xfrm rot="-1374116">
              <a:off x="-86567" y="3826971"/>
              <a:ext cx="761649" cy="81247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73" name="Google Shape;973;p39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974" name="Google Shape;974;p39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93" name="Google Shape;993;p39"/>
          <p:cNvGrpSpPr/>
          <p:nvPr/>
        </p:nvGrpSpPr>
        <p:grpSpPr>
          <a:xfrm>
            <a:off x="180946" y="6014263"/>
            <a:ext cx="1013332" cy="1067403"/>
            <a:chOff x="124707" y="4515505"/>
            <a:chExt cx="761884" cy="802538"/>
          </a:xfrm>
        </p:grpSpPr>
        <p:sp>
          <p:nvSpPr>
            <p:cNvPr id="994" name="Google Shape;994;p39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5" name="Google Shape;995;p39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6" name="Google Shape;996;p39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-252428" y="185507"/>
            <a:ext cx="1345842" cy="1324696"/>
            <a:chOff x="-201130" y="133097"/>
            <a:chExt cx="1011885" cy="995986"/>
          </a:xfrm>
        </p:grpSpPr>
        <p:sp>
          <p:nvSpPr>
            <p:cNvPr id="998" name="Google Shape;998;p39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9" name="Google Shape;999;p39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00" name="Google Shape;1000;p39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001" name="Google Shape;1001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14" name="Google Shape;1014;p39"/>
          <p:cNvGrpSpPr/>
          <p:nvPr/>
        </p:nvGrpSpPr>
        <p:grpSpPr>
          <a:xfrm>
            <a:off x="296785" y="-419551"/>
            <a:ext cx="1622508" cy="1260705"/>
            <a:chOff x="211801" y="-321822"/>
            <a:chExt cx="1219899" cy="947874"/>
          </a:xfrm>
        </p:grpSpPr>
        <p:sp>
          <p:nvSpPr>
            <p:cNvPr id="1015" name="Google Shape;1015;p39"/>
            <p:cNvSpPr/>
            <p:nvPr/>
          </p:nvSpPr>
          <p:spPr>
            <a:xfrm rot="7020980">
              <a:off x="574606" y="-406532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6" name="Google Shape;1016;p39"/>
            <p:cNvSpPr/>
            <p:nvPr/>
          </p:nvSpPr>
          <p:spPr>
            <a:xfrm rot="7020980">
              <a:off x="1120676" y="211534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7" name="Google Shape;1017;p39"/>
            <p:cNvSpPr/>
            <p:nvPr/>
          </p:nvSpPr>
          <p:spPr>
            <a:xfrm rot="7020980">
              <a:off x="871954" y="215871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8" name="Google Shape;1018;p39"/>
            <p:cNvSpPr/>
            <p:nvPr/>
          </p:nvSpPr>
          <p:spPr>
            <a:xfrm rot="7020980">
              <a:off x="1028686" y="44137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9" name="Google Shape;1019;p39"/>
            <p:cNvSpPr/>
            <p:nvPr/>
          </p:nvSpPr>
          <p:spPr>
            <a:xfrm rot="7020980">
              <a:off x="840808" y="-11082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0" name="Google Shape;1020;p39"/>
            <p:cNvSpPr/>
            <p:nvPr/>
          </p:nvSpPr>
          <p:spPr>
            <a:xfrm rot="7020980">
              <a:off x="717442" y="145056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1" name="Google Shape;1021;p39"/>
            <p:cNvSpPr/>
            <p:nvPr/>
          </p:nvSpPr>
          <p:spPr>
            <a:xfrm rot="7020980">
              <a:off x="609322" y="-47115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2" name="Google Shape;1022;p39"/>
            <p:cNvSpPr/>
            <p:nvPr/>
          </p:nvSpPr>
          <p:spPr>
            <a:xfrm rot="7020980">
              <a:off x="548916" y="11448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3" name="Google Shape;1023;p39"/>
            <p:cNvSpPr/>
            <p:nvPr/>
          </p:nvSpPr>
          <p:spPr>
            <a:xfrm rot="7020980">
              <a:off x="579374" y="-341917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24" name="Google Shape;1024;p39"/>
          <p:cNvGrpSpPr/>
          <p:nvPr/>
        </p:nvGrpSpPr>
        <p:grpSpPr>
          <a:xfrm>
            <a:off x="11083933" y="5217967"/>
            <a:ext cx="1345842" cy="1324696"/>
            <a:chOff x="8279477" y="4012478"/>
            <a:chExt cx="1011885" cy="995986"/>
          </a:xfrm>
        </p:grpSpPr>
        <p:sp>
          <p:nvSpPr>
            <p:cNvPr id="1025" name="Google Shape;1025;p39"/>
            <p:cNvSpPr/>
            <p:nvPr/>
          </p:nvSpPr>
          <p:spPr>
            <a:xfrm rot="-10040196" flipH="1">
              <a:off x="8360072" y="409563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6" name="Google Shape;1026;p39"/>
            <p:cNvSpPr/>
            <p:nvPr/>
          </p:nvSpPr>
          <p:spPr>
            <a:xfrm rot="-10040196" flipH="1">
              <a:off x="8412761" y="4135243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27" name="Google Shape;1027;p39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41" name="Google Shape;1041;p39"/>
          <p:cNvGrpSpPr/>
          <p:nvPr/>
        </p:nvGrpSpPr>
        <p:grpSpPr>
          <a:xfrm rot="572600">
            <a:off x="10279705" y="5917575"/>
            <a:ext cx="1622573" cy="1260756"/>
            <a:chOff x="7658532" y="4515508"/>
            <a:chExt cx="1219899" cy="947874"/>
          </a:xfrm>
        </p:grpSpPr>
        <p:sp>
          <p:nvSpPr>
            <p:cNvPr id="1042" name="Google Shape;1042;p39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1043;p39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1044;p39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1045;p39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1046;p39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1047;p39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1048;p39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1049;p39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1050;p39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51" name="Google Shape;1051;p39"/>
          <p:cNvGrpSpPr/>
          <p:nvPr/>
        </p:nvGrpSpPr>
        <p:grpSpPr>
          <a:xfrm>
            <a:off x="10024537" y="-438800"/>
            <a:ext cx="1341010" cy="1299218"/>
            <a:chOff x="7525710" y="-336294"/>
            <a:chExt cx="1008252" cy="976830"/>
          </a:xfrm>
        </p:grpSpPr>
        <p:sp>
          <p:nvSpPr>
            <p:cNvPr id="1052" name="Google Shape;1052;p39"/>
            <p:cNvSpPr/>
            <p:nvPr/>
          </p:nvSpPr>
          <p:spPr>
            <a:xfrm rot="4656519">
              <a:off x="7623562" y="-274768"/>
              <a:ext cx="812548" cy="853778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3" name="Google Shape;1053;p39"/>
            <p:cNvSpPr/>
            <p:nvPr/>
          </p:nvSpPr>
          <p:spPr>
            <a:xfrm rot="4656519">
              <a:off x="7659189" y="-240778"/>
              <a:ext cx="741104" cy="784320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54" name="Google Shape;1054;p39"/>
            <p:cNvGrpSpPr/>
            <p:nvPr/>
          </p:nvGrpSpPr>
          <p:grpSpPr>
            <a:xfrm rot="4656519">
              <a:off x="7676846" y="-229143"/>
              <a:ext cx="717934" cy="755483"/>
              <a:chOff x="7703473" y="1149191"/>
              <a:chExt cx="2785894" cy="2931600"/>
            </a:xfrm>
          </p:grpSpPr>
          <p:sp>
            <p:nvSpPr>
              <p:cNvPr id="1055" name="Google Shape;1055;p39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68" name="Google Shape;1068;p39"/>
          <p:cNvGrpSpPr/>
          <p:nvPr/>
        </p:nvGrpSpPr>
        <p:grpSpPr>
          <a:xfrm>
            <a:off x="11365530" y="1157456"/>
            <a:ext cx="1109010" cy="1166998"/>
            <a:chOff x="8533949" y="863866"/>
            <a:chExt cx="833820" cy="877419"/>
          </a:xfrm>
        </p:grpSpPr>
        <p:sp>
          <p:nvSpPr>
            <p:cNvPr id="1069" name="Google Shape;1069;p39"/>
            <p:cNvSpPr/>
            <p:nvPr/>
          </p:nvSpPr>
          <p:spPr>
            <a:xfrm rot="-2292012">
              <a:off x="8711304" y="932830"/>
              <a:ext cx="479110" cy="739490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0" name="Google Shape;1070;p39"/>
            <p:cNvSpPr/>
            <p:nvPr/>
          </p:nvSpPr>
          <p:spPr>
            <a:xfrm rot="-2292012">
              <a:off x="8708479" y="967620"/>
              <a:ext cx="434157" cy="590233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71" name="Google Shape;1071;p39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1072" name="Google Shape;1072;p39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746670-B656-8224-FC0D-5DDF0C1E6987}"/>
              </a:ext>
            </a:extLst>
          </p:cNvPr>
          <p:cNvSpPr txBox="1"/>
          <p:nvPr/>
        </p:nvSpPr>
        <p:spPr>
          <a:xfrm>
            <a:off x="1862908" y="114033"/>
            <a:ext cx="8018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4. Tìm các cặp từ có nghĩa trái ngược nhau trong mỗi câu ca sao, tục ngữ trên.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696283-C197-270D-C247-E2E51D9DD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686" y="1295881"/>
            <a:ext cx="6800022" cy="5062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9384A7-5C96-B43F-F19C-51E906347BE1}"/>
              </a:ext>
            </a:extLst>
          </p:cNvPr>
          <p:cNvSpPr txBox="1"/>
          <p:nvPr/>
        </p:nvSpPr>
        <p:spPr>
          <a:xfrm>
            <a:off x="7973640" y="1395385"/>
            <a:ext cx="285426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thấp – cao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9B2DA-BE11-9001-6411-5FFD7C71DC09}"/>
              </a:ext>
            </a:extLst>
          </p:cNvPr>
          <p:cNvSpPr txBox="1"/>
          <p:nvPr/>
        </p:nvSpPr>
        <p:spPr>
          <a:xfrm>
            <a:off x="7973640" y="2259246"/>
            <a:ext cx="285426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lên – xuống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89BF5-C512-784A-F8EF-AE0AAE0280F6}"/>
              </a:ext>
            </a:extLst>
          </p:cNvPr>
          <p:cNvSpPr txBox="1"/>
          <p:nvPr/>
        </p:nvSpPr>
        <p:spPr>
          <a:xfrm>
            <a:off x="7993249" y="3123107"/>
            <a:ext cx="285426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cạn – sâu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99739-9526-442C-9405-D179FBB2052D}"/>
              </a:ext>
            </a:extLst>
          </p:cNvPr>
          <p:cNvSpPr txBox="1"/>
          <p:nvPr/>
        </p:nvSpPr>
        <p:spPr>
          <a:xfrm>
            <a:off x="7973640" y="3982027"/>
            <a:ext cx="285426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lở – bồi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0D7D78-0879-8F31-EAAD-3A6DDA27D23E}"/>
              </a:ext>
            </a:extLst>
          </p:cNvPr>
          <p:cNvSpPr txBox="1"/>
          <p:nvPr/>
        </p:nvSpPr>
        <p:spPr>
          <a:xfrm>
            <a:off x="7973640" y="4828735"/>
            <a:ext cx="285426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đục – trong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0EF75E-F36E-1DF9-DF61-C9E1C08D3395}"/>
              </a:ext>
            </a:extLst>
          </p:cNvPr>
          <p:cNvSpPr txBox="1"/>
          <p:nvPr/>
        </p:nvSpPr>
        <p:spPr>
          <a:xfrm>
            <a:off x="7973640" y="5690955"/>
            <a:ext cx="285426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mờ – tỏ</a:t>
            </a:r>
          </a:p>
        </p:txBody>
      </p:sp>
    </p:spTree>
    <p:extLst>
      <p:ext uri="{BB962C8B-B14F-4D97-AF65-F5344CB8AC3E}">
        <p14:creationId xmlns:p14="http://schemas.microsoft.com/office/powerpoint/2010/main" val="41276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39"/>
          <p:cNvGrpSpPr/>
          <p:nvPr/>
        </p:nvGrpSpPr>
        <p:grpSpPr>
          <a:xfrm>
            <a:off x="-542247" y="5432427"/>
            <a:ext cx="1515210" cy="1591646"/>
            <a:chOff x="-264797" y="3662558"/>
            <a:chExt cx="1139226" cy="1196695"/>
          </a:xfrm>
        </p:grpSpPr>
        <p:sp>
          <p:nvSpPr>
            <p:cNvPr id="971" name="Google Shape;971;p39"/>
            <p:cNvSpPr/>
            <p:nvPr/>
          </p:nvSpPr>
          <p:spPr>
            <a:xfrm rot="-1374116">
              <a:off x="-113854" y="3788225"/>
              <a:ext cx="837340" cy="945361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72" name="Google Shape;972;p39"/>
            <p:cNvSpPr/>
            <p:nvPr/>
          </p:nvSpPr>
          <p:spPr>
            <a:xfrm rot="-1374116">
              <a:off x="-86567" y="3826971"/>
              <a:ext cx="761649" cy="81247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73" name="Google Shape;973;p39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974" name="Google Shape;974;p39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93" name="Google Shape;993;p39"/>
          <p:cNvGrpSpPr/>
          <p:nvPr/>
        </p:nvGrpSpPr>
        <p:grpSpPr>
          <a:xfrm>
            <a:off x="180946" y="6014263"/>
            <a:ext cx="1013332" cy="1067403"/>
            <a:chOff x="124707" y="4515505"/>
            <a:chExt cx="761884" cy="802538"/>
          </a:xfrm>
        </p:grpSpPr>
        <p:sp>
          <p:nvSpPr>
            <p:cNvPr id="994" name="Google Shape;994;p39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5" name="Google Shape;995;p39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6" name="Google Shape;996;p39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-252428" y="185507"/>
            <a:ext cx="1345842" cy="1324696"/>
            <a:chOff x="-201130" y="133097"/>
            <a:chExt cx="1011885" cy="995986"/>
          </a:xfrm>
        </p:grpSpPr>
        <p:sp>
          <p:nvSpPr>
            <p:cNvPr id="998" name="Google Shape;998;p39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9" name="Google Shape;999;p39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00" name="Google Shape;1000;p39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001" name="Google Shape;1001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14" name="Google Shape;1014;p39"/>
          <p:cNvGrpSpPr/>
          <p:nvPr/>
        </p:nvGrpSpPr>
        <p:grpSpPr>
          <a:xfrm>
            <a:off x="296785" y="-419551"/>
            <a:ext cx="1622508" cy="1260705"/>
            <a:chOff x="211801" y="-321822"/>
            <a:chExt cx="1219899" cy="947874"/>
          </a:xfrm>
        </p:grpSpPr>
        <p:sp>
          <p:nvSpPr>
            <p:cNvPr id="1015" name="Google Shape;1015;p39"/>
            <p:cNvSpPr/>
            <p:nvPr/>
          </p:nvSpPr>
          <p:spPr>
            <a:xfrm rot="7020980">
              <a:off x="574606" y="-406532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6" name="Google Shape;1016;p39"/>
            <p:cNvSpPr/>
            <p:nvPr/>
          </p:nvSpPr>
          <p:spPr>
            <a:xfrm rot="7020980">
              <a:off x="1120676" y="211534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7" name="Google Shape;1017;p39"/>
            <p:cNvSpPr/>
            <p:nvPr/>
          </p:nvSpPr>
          <p:spPr>
            <a:xfrm rot="7020980">
              <a:off x="871954" y="215871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8" name="Google Shape;1018;p39"/>
            <p:cNvSpPr/>
            <p:nvPr/>
          </p:nvSpPr>
          <p:spPr>
            <a:xfrm rot="7020980">
              <a:off x="1028686" y="44137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9" name="Google Shape;1019;p39"/>
            <p:cNvSpPr/>
            <p:nvPr/>
          </p:nvSpPr>
          <p:spPr>
            <a:xfrm rot="7020980">
              <a:off x="840808" y="-11082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0" name="Google Shape;1020;p39"/>
            <p:cNvSpPr/>
            <p:nvPr/>
          </p:nvSpPr>
          <p:spPr>
            <a:xfrm rot="7020980">
              <a:off x="717442" y="145056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1" name="Google Shape;1021;p39"/>
            <p:cNvSpPr/>
            <p:nvPr/>
          </p:nvSpPr>
          <p:spPr>
            <a:xfrm rot="7020980">
              <a:off x="609322" y="-47115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2" name="Google Shape;1022;p39"/>
            <p:cNvSpPr/>
            <p:nvPr/>
          </p:nvSpPr>
          <p:spPr>
            <a:xfrm rot="7020980">
              <a:off x="548916" y="11448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3" name="Google Shape;1023;p39"/>
            <p:cNvSpPr/>
            <p:nvPr/>
          </p:nvSpPr>
          <p:spPr>
            <a:xfrm rot="7020980">
              <a:off x="579374" y="-341917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24" name="Google Shape;1024;p39"/>
          <p:cNvGrpSpPr/>
          <p:nvPr/>
        </p:nvGrpSpPr>
        <p:grpSpPr>
          <a:xfrm>
            <a:off x="11083933" y="5217967"/>
            <a:ext cx="1345842" cy="1324696"/>
            <a:chOff x="8279477" y="4012478"/>
            <a:chExt cx="1011885" cy="995986"/>
          </a:xfrm>
        </p:grpSpPr>
        <p:sp>
          <p:nvSpPr>
            <p:cNvPr id="1025" name="Google Shape;1025;p39"/>
            <p:cNvSpPr/>
            <p:nvPr/>
          </p:nvSpPr>
          <p:spPr>
            <a:xfrm rot="-10040196" flipH="1">
              <a:off x="8360072" y="409563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6" name="Google Shape;1026;p39"/>
            <p:cNvSpPr/>
            <p:nvPr/>
          </p:nvSpPr>
          <p:spPr>
            <a:xfrm rot="-10040196" flipH="1">
              <a:off x="8412761" y="4135243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27" name="Google Shape;1027;p39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41" name="Google Shape;1041;p39"/>
          <p:cNvGrpSpPr/>
          <p:nvPr/>
        </p:nvGrpSpPr>
        <p:grpSpPr>
          <a:xfrm rot="572600">
            <a:off x="10279705" y="5917575"/>
            <a:ext cx="1622573" cy="1260756"/>
            <a:chOff x="7658532" y="4515508"/>
            <a:chExt cx="1219899" cy="947874"/>
          </a:xfrm>
        </p:grpSpPr>
        <p:sp>
          <p:nvSpPr>
            <p:cNvPr id="1042" name="Google Shape;1042;p39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1043;p39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1044;p39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1045;p39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1046;p39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1047;p39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1048;p39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1049;p39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1050;p39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51" name="Google Shape;1051;p39"/>
          <p:cNvGrpSpPr/>
          <p:nvPr/>
        </p:nvGrpSpPr>
        <p:grpSpPr>
          <a:xfrm>
            <a:off x="10024537" y="-438800"/>
            <a:ext cx="1341010" cy="1299218"/>
            <a:chOff x="7525710" y="-336294"/>
            <a:chExt cx="1008252" cy="976830"/>
          </a:xfrm>
        </p:grpSpPr>
        <p:sp>
          <p:nvSpPr>
            <p:cNvPr id="1052" name="Google Shape;1052;p39"/>
            <p:cNvSpPr/>
            <p:nvPr/>
          </p:nvSpPr>
          <p:spPr>
            <a:xfrm rot="4656519">
              <a:off x="7623562" y="-274768"/>
              <a:ext cx="812548" cy="853778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3" name="Google Shape;1053;p39"/>
            <p:cNvSpPr/>
            <p:nvPr/>
          </p:nvSpPr>
          <p:spPr>
            <a:xfrm rot="4656519">
              <a:off x="7659189" y="-240778"/>
              <a:ext cx="741104" cy="784320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54" name="Google Shape;1054;p39"/>
            <p:cNvGrpSpPr/>
            <p:nvPr/>
          </p:nvGrpSpPr>
          <p:grpSpPr>
            <a:xfrm rot="4656519">
              <a:off x="7676846" y="-229143"/>
              <a:ext cx="717934" cy="755483"/>
              <a:chOff x="7703473" y="1149191"/>
              <a:chExt cx="2785894" cy="2931600"/>
            </a:xfrm>
          </p:grpSpPr>
          <p:sp>
            <p:nvSpPr>
              <p:cNvPr id="1055" name="Google Shape;1055;p39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68" name="Google Shape;1068;p39"/>
          <p:cNvGrpSpPr/>
          <p:nvPr/>
        </p:nvGrpSpPr>
        <p:grpSpPr>
          <a:xfrm>
            <a:off x="11365530" y="1157456"/>
            <a:ext cx="1109010" cy="1166998"/>
            <a:chOff x="8533949" y="863866"/>
            <a:chExt cx="833820" cy="877419"/>
          </a:xfrm>
        </p:grpSpPr>
        <p:sp>
          <p:nvSpPr>
            <p:cNvPr id="1069" name="Google Shape;1069;p39"/>
            <p:cNvSpPr/>
            <p:nvPr/>
          </p:nvSpPr>
          <p:spPr>
            <a:xfrm rot="-2292012">
              <a:off x="8711304" y="932830"/>
              <a:ext cx="479110" cy="739490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0" name="Google Shape;1070;p39"/>
            <p:cNvSpPr/>
            <p:nvPr/>
          </p:nvSpPr>
          <p:spPr>
            <a:xfrm rot="-2292012">
              <a:off x="8708479" y="967620"/>
              <a:ext cx="434157" cy="590233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71" name="Google Shape;1071;p39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1072" name="Google Shape;1072;p39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746670-B656-8224-FC0D-5DDF0C1E6987}"/>
              </a:ext>
            </a:extLst>
          </p:cNvPr>
          <p:cNvSpPr txBox="1"/>
          <p:nvPr/>
        </p:nvSpPr>
        <p:spPr>
          <a:xfrm>
            <a:off x="1862908" y="114032"/>
            <a:ext cx="8018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5. Chọn từ ngữ chỉ đặc điểm điền vào chỗ chấm.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3C9E16-14DE-BC75-D9FE-F7CA5166EEB4}"/>
              </a:ext>
            </a:extLst>
          </p:cNvPr>
          <p:cNvSpPr txBox="1"/>
          <p:nvPr/>
        </p:nvSpPr>
        <p:spPr>
          <a:xfrm>
            <a:off x="727727" y="2995988"/>
            <a:ext cx="6788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a) Ngọn tháp    ………    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C9BB25-C038-F913-6F98-58C2FBD792DA}"/>
              </a:ext>
            </a:extLst>
          </p:cNvPr>
          <p:cNvSpPr txBox="1"/>
          <p:nvPr/>
        </p:nvSpPr>
        <p:spPr>
          <a:xfrm>
            <a:off x="727727" y="3698154"/>
            <a:ext cx="9153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b) Ánh nắng    …………   trên sân trường.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13119D-5AF9-9C0E-6A0F-C70D06098A3E}"/>
              </a:ext>
            </a:extLst>
          </p:cNvPr>
          <p:cNvSpPr txBox="1"/>
          <p:nvPr/>
        </p:nvSpPr>
        <p:spPr>
          <a:xfrm>
            <a:off x="753009" y="4367712"/>
            <a:ext cx="10130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c) Rừng   …………   , chỉ có tiếng suối ………….  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5A2692-4B4C-3603-3283-6A47B34602A3}"/>
              </a:ext>
            </a:extLst>
          </p:cNvPr>
          <p:cNvSpPr txBox="1"/>
          <p:nvPr/>
        </p:nvSpPr>
        <p:spPr>
          <a:xfrm>
            <a:off x="749873" y="5003799"/>
            <a:ext cx="10130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d) Lên lớp 3, bạn nào cũng  ………….  hơn.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ACAB89-F678-FB2B-94D5-B72571E375C9}"/>
              </a:ext>
            </a:extLst>
          </p:cNvPr>
          <p:cNvSpPr/>
          <p:nvPr/>
        </p:nvSpPr>
        <p:spPr>
          <a:xfrm>
            <a:off x="2502292" y="1000459"/>
            <a:ext cx="1995753" cy="582231"/>
          </a:xfrm>
          <a:prstGeom prst="roundRect">
            <a:avLst/>
          </a:prstGeom>
          <a:solidFill>
            <a:srgbClr val="1B28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190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im ắng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02F3B0-B5CE-1AEB-4877-074D727711EC}"/>
              </a:ext>
            </a:extLst>
          </p:cNvPr>
          <p:cNvSpPr/>
          <p:nvPr/>
        </p:nvSpPr>
        <p:spPr>
          <a:xfrm>
            <a:off x="5098124" y="1000459"/>
            <a:ext cx="1995753" cy="582231"/>
          </a:xfrm>
          <a:prstGeom prst="roundRect">
            <a:avLst/>
          </a:prstGeom>
          <a:solidFill>
            <a:srgbClr val="1B28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190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róc rách</a:t>
            </a:r>
          </a:p>
        </p:txBody>
      </p:sp>
      <p:sp>
        <p:nvSpPr>
          <p:cNvPr id="12" name="cao vút">
            <a:extLst>
              <a:ext uri="{FF2B5EF4-FFF2-40B4-BE49-F238E27FC236}">
                <a16:creationId xmlns:a16="http://schemas.microsoft.com/office/drawing/2014/main" id="{6F172A05-7D58-1E8D-6BD2-39C0E49F2242}"/>
              </a:ext>
            </a:extLst>
          </p:cNvPr>
          <p:cNvSpPr/>
          <p:nvPr/>
        </p:nvSpPr>
        <p:spPr>
          <a:xfrm>
            <a:off x="7720051" y="1000459"/>
            <a:ext cx="1995753" cy="582231"/>
          </a:xfrm>
          <a:prstGeom prst="roundRect">
            <a:avLst/>
          </a:prstGeom>
          <a:solidFill>
            <a:srgbClr val="1B28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190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cao vút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72FF99-FD59-8422-682F-072E2B6D0DD3}"/>
              </a:ext>
            </a:extLst>
          </p:cNvPr>
          <p:cNvSpPr/>
          <p:nvPr/>
        </p:nvSpPr>
        <p:spPr>
          <a:xfrm>
            <a:off x="3731690" y="1883862"/>
            <a:ext cx="1995753" cy="582231"/>
          </a:xfrm>
          <a:prstGeom prst="roundRect">
            <a:avLst/>
          </a:prstGeom>
          <a:solidFill>
            <a:srgbClr val="1B28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190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tự tin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8A6962-F068-8F0D-C72D-3750CAC857B0}"/>
              </a:ext>
            </a:extLst>
          </p:cNvPr>
          <p:cNvSpPr/>
          <p:nvPr/>
        </p:nvSpPr>
        <p:spPr>
          <a:xfrm>
            <a:off x="6379292" y="1883862"/>
            <a:ext cx="1995753" cy="582231"/>
          </a:xfrm>
          <a:prstGeom prst="roundRect">
            <a:avLst/>
          </a:prstGeom>
          <a:solidFill>
            <a:srgbClr val="1B28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19050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vàng rực</a:t>
            </a:r>
          </a:p>
        </p:txBody>
      </p:sp>
    </p:spTree>
    <p:extLst>
      <p:ext uri="{BB962C8B-B14F-4D97-AF65-F5344CB8AC3E}">
        <p14:creationId xmlns:p14="http://schemas.microsoft.com/office/powerpoint/2010/main" val="78596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958E-6 -4.44444E-6 L -0.36575 0.28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299E-6 3.7037E-7 L -0.26341 0.263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1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7939E-6 -4.44444E-6 L 0.00156 0.483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3437E-6 -4.44444E-6 L 0.21995 0.483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1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8242E-6 3.7037E-7 L 0.17165 0.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39"/>
          <p:cNvGrpSpPr/>
          <p:nvPr/>
        </p:nvGrpSpPr>
        <p:grpSpPr>
          <a:xfrm>
            <a:off x="-542247" y="5432427"/>
            <a:ext cx="1515210" cy="1591646"/>
            <a:chOff x="-264797" y="3662558"/>
            <a:chExt cx="1139226" cy="1196695"/>
          </a:xfrm>
        </p:grpSpPr>
        <p:sp>
          <p:nvSpPr>
            <p:cNvPr id="971" name="Google Shape;971;p39"/>
            <p:cNvSpPr/>
            <p:nvPr/>
          </p:nvSpPr>
          <p:spPr>
            <a:xfrm rot="-1374116">
              <a:off x="-113854" y="3788225"/>
              <a:ext cx="837340" cy="945361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72" name="Google Shape;972;p39"/>
            <p:cNvSpPr/>
            <p:nvPr/>
          </p:nvSpPr>
          <p:spPr>
            <a:xfrm rot="-1374116">
              <a:off x="-86567" y="3826971"/>
              <a:ext cx="761649" cy="81247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73" name="Google Shape;973;p39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974" name="Google Shape;974;p39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93" name="Google Shape;993;p39"/>
          <p:cNvGrpSpPr/>
          <p:nvPr/>
        </p:nvGrpSpPr>
        <p:grpSpPr>
          <a:xfrm>
            <a:off x="180946" y="6014263"/>
            <a:ext cx="1013332" cy="1067403"/>
            <a:chOff x="124707" y="4515505"/>
            <a:chExt cx="761884" cy="802538"/>
          </a:xfrm>
        </p:grpSpPr>
        <p:sp>
          <p:nvSpPr>
            <p:cNvPr id="994" name="Google Shape;994;p39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5" name="Google Shape;995;p39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6" name="Google Shape;996;p39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-182996" y="218897"/>
            <a:ext cx="1345842" cy="1324696"/>
            <a:chOff x="-201130" y="133097"/>
            <a:chExt cx="1011885" cy="995986"/>
          </a:xfrm>
        </p:grpSpPr>
        <p:sp>
          <p:nvSpPr>
            <p:cNvPr id="998" name="Google Shape;998;p39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9" name="Google Shape;999;p39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00" name="Google Shape;1000;p39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001" name="Google Shape;1001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14" name="Google Shape;1014;p39"/>
          <p:cNvGrpSpPr/>
          <p:nvPr/>
        </p:nvGrpSpPr>
        <p:grpSpPr>
          <a:xfrm>
            <a:off x="296785" y="-419551"/>
            <a:ext cx="1622508" cy="1260705"/>
            <a:chOff x="211801" y="-321822"/>
            <a:chExt cx="1219899" cy="947874"/>
          </a:xfrm>
        </p:grpSpPr>
        <p:sp>
          <p:nvSpPr>
            <p:cNvPr id="1015" name="Google Shape;1015;p39"/>
            <p:cNvSpPr/>
            <p:nvPr/>
          </p:nvSpPr>
          <p:spPr>
            <a:xfrm rot="7020980">
              <a:off x="574606" y="-406532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6" name="Google Shape;1016;p39"/>
            <p:cNvSpPr/>
            <p:nvPr/>
          </p:nvSpPr>
          <p:spPr>
            <a:xfrm rot="7020980">
              <a:off x="1120676" y="211534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7" name="Google Shape;1017;p39"/>
            <p:cNvSpPr/>
            <p:nvPr/>
          </p:nvSpPr>
          <p:spPr>
            <a:xfrm rot="7020980">
              <a:off x="871954" y="215871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8" name="Google Shape;1018;p39"/>
            <p:cNvSpPr/>
            <p:nvPr/>
          </p:nvSpPr>
          <p:spPr>
            <a:xfrm rot="7020980">
              <a:off x="1028686" y="44137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9" name="Google Shape;1019;p39"/>
            <p:cNvSpPr/>
            <p:nvPr/>
          </p:nvSpPr>
          <p:spPr>
            <a:xfrm rot="7020980">
              <a:off x="840808" y="-11082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0" name="Google Shape;1020;p39"/>
            <p:cNvSpPr/>
            <p:nvPr/>
          </p:nvSpPr>
          <p:spPr>
            <a:xfrm rot="7020980">
              <a:off x="717442" y="145056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1" name="Google Shape;1021;p39"/>
            <p:cNvSpPr/>
            <p:nvPr/>
          </p:nvSpPr>
          <p:spPr>
            <a:xfrm rot="7020980">
              <a:off x="609322" y="-47115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2" name="Google Shape;1022;p39"/>
            <p:cNvSpPr/>
            <p:nvPr/>
          </p:nvSpPr>
          <p:spPr>
            <a:xfrm rot="7020980">
              <a:off x="548916" y="11448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3" name="Google Shape;1023;p39"/>
            <p:cNvSpPr/>
            <p:nvPr/>
          </p:nvSpPr>
          <p:spPr>
            <a:xfrm rot="7020980">
              <a:off x="579374" y="-341917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24" name="Google Shape;1024;p39"/>
          <p:cNvGrpSpPr/>
          <p:nvPr/>
        </p:nvGrpSpPr>
        <p:grpSpPr>
          <a:xfrm>
            <a:off x="11083933" y="5217967"/>
            <a:ext cx="1345842" cy="1324696"/>
            <a:chOff x="8279477" y="4012478"/>
            <a:chExt cx="1011885" cy="995986"/>
          </a:xfrm>
        </p:grpSpPr>
        <p:sp>
          <p:nvSpPr>
            <p:cNvPr id="1025" name="Google Shape;1025;p39"/>
            <p:cNvSpPr/>
            <p:nvPr/>
          </p:nvSpPr>
          <p:spPr>
            <a:xfrm rot="-10040196" flipH="1">
              <a:off x="8360072" y="409563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6" name="Google Shape;1026;p39"/>
            <p:cNvSpPr/>
            <p:nvPr/>
          </p:nvSpPr>
          <p:spPr>
            <a:xfrm rot="-10040196" flipH="1">
              <a:off x="8412761" y="4135243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27" name="Google Shape;1027;p39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41" name="Google Shape;1041;p39"/>
          <p:cNvGrpSpPr/>
          <p:nvPr/>
        </p:nvGrpSpPr>
        <p:grpSpPr>
          <a:xfrm rot="572600">
            <a:off x="10279705" y="5917575"/>
            <a:ext cx="1622573" cy="1260756"/>
            <a:chOff x="7658532" y="4515508"/>
            <a:chExt cx="1219899" cy="947874"/>
          </a:xfrm>
        </p:grpSpPr>
        <p:sp>
          <p:nvSpPr>
            <p:cNvPr id="1042" name="Google Shape;1042;p39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1043;p39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1044;p39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1045;p39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1046;p39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1047;p39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1048;p39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1049;p39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1050;p39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51" name="Google Shape;1051;p39"/>
          <p:cNvGrpSpPr/>
          <p:nvPr/>
        </p:nvGrpSpPr>
        <p:grpSpPr>
          <a:xfrm>
            <a:off x="10024537" y="-438800"/>
            <a:ext cx="1341010" cy="1299218"/>
            <a:chOff x="7525710" y="-336294"/>
            <a:chExt cx="1008252" cy="976830"/>
          </a:xfrm>
        </p:grpSpPr>
        <p:sp>
          <p:nvSpPr>
            <p:cNvPr id="1052" name="Google Shape;1052;p39"/>
            <p:cNvSpPr/>
            <p:nvPr/>
          </p:nvSpPr>
          <p:spPr>
            <a:xfrm rot="4656519">
              <a:off x="7623562" y="-274768"/>
              <a:ext cx="812548" cy="853778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3" name="Google Shape;1053;p39"/>
            <p:cNvSpPr/>
            <p:nvPr/>
          </p:nvSpPr>
          <p:spPr>
            <a:xfrm rot="4656519">
              <a:off x="7659189" y="-240778"/>
              <a:ext cx="741104" cy="784320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54" name="Google Shape;1054;p39"/>
            <p:cNvGrpSpPr/>
            <p:nvPr/>
          </p:nvGrpSpPr>
          <p:grpSpPr>
            <a:xfrm rot="4656519">
              <a:off x="7676846" y="-229143"/>
              <a:ext cx="717934" cy="755483"/>
              <a:chOff x="7703473" y="1149191"/>
              <a:chExt cx="2785894" cy="2931600"/>
            </a:xfrm>
          </p:grpSpPr>
          <p:sp>
            <p:nvSpPr>
              <p:cNvPr id="1055" name="Google Shape;1055;p39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68" name="Google Shape;1068;p39"/>
          <p:cNvGrpSpPr/>
          <p:nvPr/>
        </p:nvGrpSpPr>
        <p:grpSpPr>
          <a:xfrm>
            <a:off x="11365530" y="1157456"/>
            <a:ext cx="1109010" cy="1166998"/>
            <a:chOff x="8533949" y="863866"/>
            <a:chExt cx="833820" cy="877419"/>
          </a:xfrm>
        </p:grpSpPr>
        <p:sp>
          <p:nvSpPr>
            <p:cNvPr id="1069" name="Google Shape;1069;p39"/>
            <p:cNvSpPr/>
            <p:nvPr/>
          </p:nvSpPr>
          <p:spPr>
            <a:xfrm rot="-2292012">
              <a:off x="8711304" y="932830"/>
              <a:ext cx="479110" cy="739490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0" name="Google Shape;1070;p39"/>
            <p:cNvSpPr/>
            <p:nvPr/>
          </p:nvSpPr>
          <p:spPr>
            <a:xfrm rot="-2292012">
              <a:off x="8708479" y="967620"/>
              <a:ext cx="434157" cy="590233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71" name="Google Shape;1071;p39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1072" name="Google Shape;1072;p39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746670-B656-8224-FC0D-5DDF0C1E6987}"/>
              </a:ext>
            </a:extLst>
          </p:cNvPr>
          <p:cNvSpPr txBox="1"/>
          <p:nvPr/>
        </p:nvSpPr>
        <p:spPr>
          <a:xfrm>
            <a:off x="1094694" y="838937"/>
            <a:ext cx="1025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6. Đặt 1 – 2 câu về cảnh vật nơi em ở, có từ ngữ chỉ đặc điểm.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6742D-A859-5C6B-9B4B-E5AEE31D0734}"/>
              </a:ext>
            </a:extLst>
          </p:cNvPr>
          <p:cNvSpPr txBox="1"/>
          <p:nvPr/>
        </p:nvSpPr>
        <p:spPr>
          <a:xfrm>
            <a:off x="1191053" y="1612886"/>
            <a:ext cx="999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- Biển quê em đẹp và yên bình.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E470F-35B8-1992-F4BC-D9F1E30BAAE8}"/>
              </a:ext>
            </a:extLst>
          </p:cNvPr>
          <p:cNvSpPr txBox="1"/>
          <p:nvPr/>
        </p:nvSpPr>
        <p:spPr>
          <a:xfrm>
            <a:off x="1173400" y="2371267"/>
            <a:ext cx="999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- Sau nhà em có những ngọn núi cao chót vót.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BE7CF-7E47-AEB7-F112-5A4C3290879F}"/>
              </a:ext>
            </a:extLst>
          </p:cNvPr>
          <p:cNvSpPr txBox="1"/>
          <p:nvPr/>
        </p:nvSpPr>
        <p:spPr>
          <a:xfrm>
            <a:off x="1191052" y="3119345"/>
            <a:ext cx="999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- Xe cộ đi lại tấp nập trên đường phố.</a:t>
            </a:r>
          </a:p>
        </p:txBody>
      </p:sp>
    </p:spTree>
    <p:extLst>
      <p:ext uri="{BB962C8B-B14F-4D97-AF65-F5344CB8AC3E}">
        <p14:creationId xmlns:p14="http://schemas.microsoft.com/office/powerpoint/2010/main" val="321258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7F858E-CED9-3181-3665-51AC215FB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60" y="-25334"/>
            <a:ext cx="10666483" cy="6908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4494FD-0F72-EFED-DD91-B96EADBF0284}"/>
              </a:ext>
            </a:extLst>
          </p:cNvPr>
          <p:cNvSpPr txBox="1"/>
          <p:nvPr/>
        </p:nvSpPr>
        <p:spPr>
          <a:xfrm>
            <a:off x="2758281" y="2353456"/>
            <a:ext cx="69104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/>
              <a:t>DẶN </a:t>
            </a:r>
          </a:p>
          <a:p>
            <a:pPr algn="ctr"/>
            <a:r>
              <a:rPr lang="en-US" sz="9600" b="1"/>
              <a:t>DÒ</a:t>
            </a:r>
          </a:p>
        </p:txBody>
      </p:sp>
    </p:spTree>
    <p:extLst>
      <p:ext uri="{BB962C8B-B14F-4D97-AF65-F5344CB8AC3E}">
        <p14:creationId xmlns:p14="http://schemas.microsoft.com/office/powerpoint/2010/main" val="3148628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9302" y="388543"/>
            <a:ext cx="9273401" cy="25083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7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523463" y="540566"/>
            <a:ext cx="2109319" cy="2020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9302" y="3429003"/>
            <a:ext cx="9273401" cy="2241383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1995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995">
                <a:hlinkClick r:id="rId4"/>
              </a:rPr>
              <a:t>https://www.facebook.com/nhilinh.phan/</a:t>
            </a:r>
            <a:endParaRPr lang="en-US" sz="1995"/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995">
                <a:hlinkClick r:id="rId5"/>
              </a:rPr>
              <a:t>https://www.facebook.com/groups/443096903751589</a:t>
            </a:r>
            <a:endParaRPr lang="en-US" sz="1995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3807" y="1254839"/>
            <a:ext cx="5092769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</a:t>
            </a:r>
          </a:p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</p:txBody>
      </p:sp>
    </p:spTree>
    <p:extLst>
      <p:ext uri="{BB962C8B-B14F-4D97-AF65-F5344CB8AC3E}">
        <p14:creationId xmlns:p14="http://schemas.microsoft.com/office/powerpoint/2010/main" val="202506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NAL_ĐỒNG HỒ ĐẾM NGƯỢC 30s FINAL">
            <a:hlinkClick r:id="" action="ppaction://media"/>
            <a:extLst>
              <a:ext uri="{FF2B5EF4-FFF2-40B4-BE49-F238E27FC236}">
                <a16:creationId xmlns:a16="http://schemas.microsoft.com/office/drawing/2014/main" id="{E8A43EF0-8A91-4898-E8D8-AF3801E45D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049" y="7592"/>
            <a:ext cx="12114318" cy="68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0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50"/>
          <p:cNvSpPr/>
          <p:nvPr/>
        </p:nvSpPr>
        <p:spPr>
          <a:xfrm>
            <a:off x="308579" y="-114757"/>
            <a:ext cx="1881038" cy="1793331"/>
          </a:xfrm>
          <a:custGeom>
            <a:avLst/>
            <a:gdLst/>
            <a:ahLst/>
            <a:cxnLst/>
            <a:rect l="l" t="t" r="r" b="b"/>
            <a:pathLst>
              <a:path w="20868" h="19895" extrusionOk="0">
                <a:moveTo>
                  <a:pt x="10517" y="0"/>
                </a:moveTo>
                <a:cubicBezTo>
                  <a:pt x="6460" y="0"/>
                  <a:pt x="8779" y="6937"/>
                  <a:pt x="8779" y="6937"/>
                </a:cubicBezTo>
                <a:cubicBezTo>
                  <a:pt x="8189" y="5687"/>
                  <a:pt x="6427" y="3878"/>
                  <a:pt x="4863" y="3878"/>
                </a:cubicBezTo>
                <a:cubicBezTo>
                  <a:pt x="4228" y="3878"/>
                  <a:pt x="3626" y="4176"/>
                  <a:pt x="3148" y="4930"/>
                </a:cubicBezTo>
                <a:cubicBezTo>
                  <a:pt x="1492" y="7542"/>
                  <a:pt x="6956" y="8943"/>
                  <a:pt x="6956" y="8943"/>
                </a:cubicBezTo>
                <a:cubicBezTo>
                  <a:pt x="6956" y="8943"/>
                  <a:pt x="0" y="10517"/>
                  <a:pt x="1633" y="13747"/>
                </a:cubicBezTo>
                <a:cubicBezTo>
                  <a:pt x="1978" y="14427"/>
                  <a:pt x="2498" y="14696"/>
                  <a:pt x="3104" y="14696"/>
                </a:cubicBezTo>
                <a:cubicBezTo>
                  <a:pt x="5376" y="14696"/>
                  <a:pt x="8861" y="10931"/>
                  <a:pt x="8861" y="10931"/>
                </a:cubicBezTo>
                <a:lnTo>
                  <a:pt x="8861" y="10931"/>
                </a:lnTo>
                <a:cubicBezTo>
                  <a:pt x="8861" y="10931"/>
                  <a:pt x="3562" y="18631"/>
                  <a:pt x="7867" y="19797"/>
                </a:cubicBezTo>
                <a:cubicBezTo>
                  <a:pt x="8113" y="19864"/>
                  <a:pt x="8343" y="19895"/>
                  <a:pt x="8558" y="19895"/>
                </a:cubicBezTo>
                <a:cubicBezTo>
                  <a:pt x="12105" y="19895"/>
                  <a:pt x="11563" y="11345"/>
                  <a:pt x="11563" y="11344"/>
                </a:cubicBezTo>
                <a:lnTo>
                  <a:pt x="11563" y="11344"/>
                </a:lnTo>
                <a:cubicBezTo>
                  <a:pt x="11563" y="11345"/>
                  <a:pt x="13756" y="17978"/>
                  <a:pt x="16475" y="17978"/>
                </a:cubicBezTo>
                <a:cubicBezTo>
                  <a:pt x="16854" y="17978"/>
                  <a:pt x="17243" y="17849"/>
                  <a:pt x="17638" y="17555"/>
                </a:cubicBezTo>
                <a:cubicBezTo>
                  <a:pt x="20868" y="15154"/>
                  <a:pt x="14243" y="10370"/>
                  <a:pt x="14243" y="10370"/>
                </a:cubicBezTo>
                <a:lnTo>
                  <a:pt x="14243" y="10370"/>
                </a:lnTo>
                <a:cubicBezTo>
                  <a:pt x="15376" y="10882"/>
                  <a:pt x="16870" y="11423"/>
                  <a:pt x="18090" y="11423"/>
                </a:cubicBezTo>
                <a:cubicBezTo>
                  <a:pt x="19278" y="11423"/>
                  <a:pt x="20206" y="10910"/>
                  <a:pt x="20287" y="9357"/>
                </a:cubicBezTo>
                <a:cubicBezTo>
                  <a:pt x="20367" y="7863"/>
                  <a:pt x="19044" y="7470"/>
                  <a:pt x="17634" y="7470"/>
                </a:cubicBezTo>
                <a:cubicBezTo>
                  <a:pt x="16789" y="7470"/>
                  <a:pt x="15912" y="7611"/>
                  <a:pt x="15287" y="7740"/>
                </a:cubicBezTo>
                <a:lnTo>
                  <a:pt x="15287" y="7740"/>
                </a:lnTo>
                <a:cubicBezTo>
                  <a:pt x="17424" y="6938"/>
                  <a:pt x="20821" y="4028"/>
                  <a:pt x="18384" y="2236"/>
                </a:cubicBezTo>
                <a:cubicBezTo>
                  <a:pt x="17982" y="1941"/>
                  <a:pt x="17561" y="1814"/>
                  <a:pt x="17135" y="1814"/>
                </a:cubicBezTo>
                <a:cubicBezTo>
                  <a:pt x="15074" y="1814"/>
                  <a:pt x="12893" y="4784"/>
                  <a:pt x="12128" y="5932"/>
                </a:cubicBezTo>
                <a:lnTo>
                  <a:pt x="12128" y="5932"/>
                </a:lnTo>
                <a:cubicBezTo>
                  <a:pt x="13052" y="4252"/>
                  <a:pt x="14180" y="0"/>
                  <a:pt x="1051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82"/>
          </a:p>
        </p:txBody>
      </p:sp>
      <p:sp>
        <p:nvSpPr>
          <p:cNvPr id="1081" name="Google Shape;1081;p50"/>
          <p:cNvSpPr/>
          <p:nvPr/>
        </p:nvSpPr>
        <p:spPr>
          <a:xfrm rot="-985394">
            <a:off x="9235987" y="5100162"/>
            <a:ext cx="3056123" cy="2900191"/>
          </a:xfrm>
          <a:custGeom>
            <a:avLst/>
            <a:gdLst/>
            <a:ahLst/>
            <a:cxnLst/>
            <a:rect l="l" t="t" r="r" b="b"/>
            <a:pathLst>
              <a:path w="49123" h="46619" extrusionOk="0">
                <a:moveTo>
                  <a:pt x="21498" y="1"/>
                </a:moveTo>
                <a:cubicBezTo>
                  <a:pt x="16874" y="1"/>
                  <a:pt x="13106" y="5392"/>
                  <a:pt x="11125" y="8626"/>
                </a:cubicBezTo>
                <a:cubicBezTo>
                  <a:pt x="11125" y="8626"/>
                  <a:pt x="6250" y="16562"/>
                  <a:pt x="3937" y="20437"/>
                </a:cubicBezTo>
                <a:cubicBezTo>
                  <a:pt x="1626" y="24312"/>
                  <a:pt x="1" y="27812"/>
                  <a:pt x="4751" y="27937"/>
                </a:cubicBezTo>
                <a:cubicBezTo>
                  <a:pt x="4895" y="27940"/>
                  <a:pt x="5040" y="27942"/>
                  <a:pt x="5184" y="27942"/>
                </a:cubicBezTo>
                <a:cubicBezTo>
                  <a:pt x="7157" y="27942"/>
                  <a:pt x="9123" y="27613"/>
                  <a:pt x="10699" y="27613"/>
                </a:cubicBezTo>
                <a:cubicBezTo>
                  <a:pt x="12802" y="27613"/>
                  <a:pt x="14208" y="28200"/>
                  <a:pt x="14001" y="30937"/>
                </a:cubicBezTo>
                <a:cubicBezTo>
                  <a:pt x="13734" y="34425"/>
                  <a:pt x="8375" y="43935"/>
                  <a:pt x="14001" y="46248"/>
                </a:cubicBezTo>
                <a:cubicBezTo>
                  <a:pt x="14622" y="46503"/>
                  <a:pt x="15224" y="46618"/>
                  <a:pt x="15807" y="46618"/>
                </a:cubicBezTo>
                <a:cubicBezTo>
                  <a:pt x="20894" y="46618"/>
                  <a:pt x="24570" y="37904"/>
                  <a:pt x="27376" y="37904"/>
                </a:cubicBezTo>
                <a:cubicBezTo>
                  <a:pt x="27589" y="37904"/>
                  <a:pt x="27796" y="37954"/>
                  <a:pt x="27998" y="38061"/>
                </a:cubicBezTo>
                <a:cubicBezTo>
                  <a:pt x="31186" y="39748"/>
                  <a:pt x="26811" y="44921"/>
                  <a:pt x="30998" y="46428"/>
                </a:cubicBezTo>
                <a:cubicBezTo>
                  <a:pt x="31347" y="46553"/>
                  <a:pt x="31707" y="46612"/>
                  <a:pt x="32076" y="46612"/>
                </a:cubicBezTo>
                <a:cubicBezTo>
                  <a:pt x="36145" y="46612"/>
                  <a:pt x="41277" y="39514"/>
                  <a:pt x="42997" y="36935"/>
                </a:cubicBezTo>
                <a:cubicBezTo>
                  <a:pt x="44874" y="34123"/>
                  <a:pt x="49122" y="26876"/>
                  <a:pt x="46246" y="24937"/>
                </a:cubicBezTo>
                <a:cubicBezTo>
                  <a:pt x="45801" y="24636"/>
                  <a:pt x="45352" y="24513"/>
                  <a:pt x="44901" y="24513"/>
                </a:cubicBezTo>
                <a:cubicBezTo>
                  <a:pt x="42801" y="24513"/>
                  <a:pt x="40668" y="27194"/>
                  <a:pt x="38727" y="27194"/>
                </a:cubicBezTo>
                <a:cubicBezTo>
                  <a:pt x="38438" y="27194"/>
                  <a:pt x="38153" y="27135"/>
                  <a:pt x="37874" y="26999"/>
                </a:cubicBezTo>
                <a:cubicBezTo>
                  <a:pt x="35310" y="25748"/>
                  <a:pt x="37747" y="20686"/>
                  <a:pt x="38747" y="17749"/>
                </a:cubicBezTo>
                <a:cubicBezTo>
                  <a:pt x="39748" y="14812"/>
                  <a:pt x="41623" y="9438"/>
                  <a:pt x="38622" y="7937"/>
                </a:cubicBezTo>
                <a:cubicBezTo>
                  <a:pt x="38237" y="7744"/>
                  <a:pt x="37819" y="7660"/>
                  <a:pt x="37378" y="7660"/>
                </a:cubicBezTo>
                <a:cubicBezTo>
                  <a:pt x="34383" y="7660"/>
                  <a:pt x="30326" y="11548"/>
                  <a:pt x="28310" y="11875"/>
                </a:cubicBezTo>
                <a:cubicBezTo>
                  <a:pt x="28119" y="11906"/>
                  <a:pt x="27941" y="11921"/>
                  <a:pt x="27775" y="11921"/>
                </a:cubicBezTo>
                <a:cubicBezTo>
                  <a:pt x="25933" y="11921"/>
                  <a:pt x="25594" y="10046"/>
                  <a:pt x="25936" y="7064"/>
                </a:cubicBezTo>
                <a:cubicBezTo>
                  <a:pt x="26310" y="3813"/>
                  <a:pt x="26124" y="1"/>
                  <a:pt x="214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82"/>
          </a:p>
        </p:txBody>
      </p:sp>
      <p:grpSp>
        <p:nvGrpSpPr>
          <p:cNvPr id="1082" name="Google Shape;1082;p50"/>
          <p:cNvGrpSpPr/>
          <p:nvPr/>
        </p:nvGrpSpPr>
        <p:grpSpPr>
          <a:xfrm>
            <a:off x="9191558" y="5821135"/>
            <a:ext cx="996496" cy="1028383"/>
            <a:chOff x="3348600" y="614425"/>
            <a:chExt cx="749225" cy="773200"/>
          </a:xfrm>
        </p:grpSpPr>
        <p:sp>
          <p:nvSpPr>
            <p:cNvPr id="1083" name="Google Shape;1083;p50"/>
            <p:cNvSpPr/>
            <p:nvPr/>
          </p:nvSpPr>
          <p:spPr>
            <a:xfrm>
              <a:off x="3348600" y="1001600"/>
              <a:ext cx="73550" cy="78150"/>
            </a:xfrm>
            <a:custGeom>
              <a:avLst/>
              <a:gdLst/>
              <a:ahLst/>
              <a:cxnLst/>
              <a:rect l="l" t="t" r="r" b="b"/>
              <a:pathLst>
                <a:path w="2942" h="3126" extrusionOk="0">
                  <a:moveTo>
                    <a:pt x="1421" y="0"/>
                  </a:moveTo>
                  <a:cubicBezTo>
                    <a:pt x="1368" y="0"/>
                    <a:pt x="1313" y="2"/>
                    <a:pt x="1257" y="6"/>
                  </a:cubicBezTo>
                  <a:cubicBezTo>
                    <a:pt x="805" y="37"/>
                    <a:pt x="418" y="363"/>
                    <a:pt x="221" y="879"/>
                  </a:cubicBezTo>
                  <a:cubicBezTo>
                    <a:pt x="1" y="1460"/>
                    <a:pt x="74" y="2145"/>
                    <a:pt x="411" y="2624"/>
                  </a:cubicBezTo>
                  <a:cubicBezTo>
                    <a:pt x="640" y="2951"/>
                    <a:pt x="1004" y="3125"/>
                    <a:pt x="1402" y="3125"/>
                  </a:cubicBezTo>
                  <a:cubicBezTo>
                    <a:pt x="1634" y="3123"/>
                    <a:pt x="1864" y="3068"/>
                    <a:pt x="2072" y="2963"/>
                  </a:cubicBezTo>
                  <a:cubicBezTo>
                    <a:pt x="2635" y="2681"/>
                    <a:pt x="2942" y="2122"/>
                    <a:pt x="2873" y="1502"/>
                  </a:cubicBezTo>
                  <a:cubicBezTo>
                    <a:pt x="2759" y="505"/>
                    <a:pt x="2274" y="0"/>
                    <a:pt x="1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3512025" y="857850"/>
              <a:ext cx="85075" cy="108125"/>
            </a:xfrm>
            <a:custGeom>
              <a:avLst/>
              <a:gdLst/>
              <a:ahLst/>
              <a:cxnLst/>
              <a:rect l="l" t="t" r="r" b="b"/>
              <a:pathLst>
                <a:path w="3403" h="4325" extrusionOk="0">
                  <a:moveTo>
                    <a:pt x="1645" y="0"/>
                  </a:moveTo>
                  <a:cubicBezTo>
                    <a:pt x="1583" y="0"/>
                    <a:pt x="1519" y="3"/>
                    <a:pt x="1454" y="9"/>
                  </a:cubicBezTo>
                  <a:cubicBezTo>
                    <a:pt x="931" y="51"/>
                    <a:pt x="483" y="503"/>
                    <a:pt x="257" y="1217"/>
                  </a:cubicBezTo>
                  <a:cubicBezTo>
                    <a:pt x="0" y="2021"/>
                    <a:pt x="87" y="2969"/>
                    <a:pt x="473" y="3629"/>
                  </a:cubicBezTo>
                  <a:cubicBezTo>
                    <a:pt x="739" y="4083"/>
                    <a:pt x="1163" y="4324"/>
                    <a:pt x="1620" y="4324"/>
                  </a:cubicBezTo>
                  <a:cubicBezTo>
                    <a:pt x="1875" y="4324"/>
                    <a:pt x="2139" y="4250"/>
                    <a:pt x="2396" y="4098"/>
                  </a:cubicBezTo>
                  <a:cubicBezTo>
                    <a:pt x="3046" y="3710"/>
                    <a:pt x="3403" y="2936"/>
                    <a:pt x="3320" y="2077"/>
                  </a:cubicBezTo>
                  <a:cubicBezTo>
                    <a:pt x="3191" y="700"/>
                    <a:pt x="2629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3559650" y="1053325"/>
              <a:ext cx="83550" cy="90375"/>
            </a:xfrm>
            <a:custGeom>
              <a:avLst/>
              <a:gdLst/>
              <a:ahLst/>
              <a:cxnLst/>
              <a:rect l="l" t="t" r="r" b="b"/>
              <a:pathLst>
                <a:path w="3342" h="3615" extrusionOk="0">
                  <a:moveTo>
                    <a:pt x="1613" y="0"/>
                  </a:moveTo>
                  <a:cubicBezTo>
                    <a:pt x="1553" y="0"/>
                    <a:pt x="1492" y="3"/>
                    <a:pt x="1429" y="7"/>
                  </a:cubicBezTo>
                  <a:cubicBezTo>
                    <a:pt x="914" y="43"/>
                    <a:pt x="473" y="421"/>
                    <a:pt x="251" y="1016"/>
                  </a:cubicBezTo>
                  <a:cubicBezTo>
                    <a:pt x="0" y="1690"/>
                    <a:pt x="85" y="2481"/>
                    <a:pt x="466" y="3034"/>
                  </a:cubicBezTo>
                  <a:cubicBezTo>
                    <a:pt x="726" y="3411"/>
                    <a:pt x="1141" y="3614"/>
                    <a:pt x="1591" y="3614"/>
                  </a:cubicBezTo>
                  <a:cubicBezTo>
                    <a:pt x="1858" y="3610"/>
                    <a:pt x="2118" y="3547"/>
                    <a:pt x="2353" y="3425"/>
                  </a:cubicBezTo>
                  <a:cubicBezTo>
                    <a:pt x="2995" y="3101"/>
                    <a:pt x="3341" y="2454"/>
                    <a:pt x="3263" y="1736"/>
                  </a:cubicBezTo>
                  <a:cubicBezTo>
                    <a:pt x="3135" y="585"/>
                    <a:pt x="2582" y="0"/>
                    <a:pt x="1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3667100" y="861925"/>
              <a:ext cx="73550" cy="78200"/>
            </a:xfrm>
            <a:custGeom>
              <a:avLst/>
              <a:gdLst/>
              <a:ahLst/>
              <a:cxnLst/>
              <a:rect l="l" t="t" r="r" b="b"/>
              <a:pathLst>
                <a:path w="2942" h="3128" extrusionOk="0">
                  <a:moveTo>
                    <a:pt x="1422" y="1"/>
                  </a:moveTo>
                  <a:cubicBezTo>
                    <a:pt x="1369" y="1"/>
                    <a:pt x="1314" y="3"/>
                    <a:pt x="1259" y="7"/>
                  </a:cubicBezTo>
                  <a:cubicBezTo>
                    <a:pt x="805" y="37"/>
                    <a:pt x="418" y="365"/>
                    <a:pt x="221" y="880"/>
                  </a:cubicBezTo>
                  <a:cubicBezTo>
                    <a:pt x="1" y="1462"/>
                    <a:pt x="75" y="2147"/>
                    <a:pt x="410" y="2624"/>
                  </a:cubicBezTo>
                  <a:cubicBezTo>
                    <a:pt x="640" y="2951"/>
                    <a:pt x="1006" y="3127"/>
                    <a:pt x="1402" y="3127"/>
                  </a:cubicBezTo>
                  <a:cubicBezTo>
                    <a:pt x="1636" y="3125"/>
                    <a:pt x="1864" y="3070"/>
                    <a:pt x="2072" y="2963"/>
                  </a:cubicBezTo>
                  <a:cubicBezTo>
                    <a:pt x="2635" y="2681"/>
                    <a:pt x="2942" y="2122"/>
                    <a:pt x="2873" y="1502"/>
                  </a:cubicBezTo>
                  <a:cubicBezTo>
                    <a:pt x="2761" y="507"/>
                    <a:pt x="2274" y="1"/>
                    <a:pt x="1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3610575" y="678125"/>
              <a:ext cx="96575" cy="104375"/>
            </a:xfrm>
            <a:custGeom>
              <a:avLst/>
              <a:gdLst/>
              <a:ahLst/>
              <a:cxnLst/>
              <a:rect l="l" t="t" r="r" b="b"/>
              <a:pathLst>
                <a:path w="3863" h="4175" extrusionOk="0">
                  <a:moveTo>
                    <a:pt x="1866" y="0"/>
                  </a:moveTo>
                  <a:cubicBezTo>
                    <a:pt x="1796" y="0"/>
                    <a:pt x="1725" y="3"/>
                    <a:pt x="1651" y="8"/>
                  </a:cubicBezTo>
                  <a:cubicBezTo>
                    <a:pt x="1055" y="51"/>
                    <a:pt x="548" y="485"/>
                    <a:pt x="290" y="1174"/>
                  </a:cubicBezTo>
                  <a:cubicBezTo>
                    <a:pt x="1" y="1952"/>
                    <a:pt x="96" y="2865"/>
                    <a:pt x="539" y="3504"/>
                  </a:cubicBezTo>
                  <a:cubicBezTo>
                    <a:pt x="839" y="3941"/>
                    <a:pt x="1318" y="4175"/>
                    <a:pt x="1839" y="4175"/>
                  </a:cubicBezTo>
                  <a:cubicBezTo>
                    <a:pt x="2145" y="4173"/>
                    <a:pt x="2447" y="4096"/>
                    <a:pt x="2719" y="3956"/>
                  </a:cubicBezTo>
                  <a:cubicBezTo>
                    <a:pt x="3458" y="3581"/>
                    <a:pt x="3862" y="2834"/>
                    <a:pt x="3770" y="2005"/>
                  </a:cubicBezTo>
                  <a:cubicBezTo>
                    <a:pt x="3623" y="677"/>
                    <a:pt x="2985" y="0"/>
                    <a:pt x="1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3804775" y="614425"/>
              <a:ext cx="85025" cy="108100"/>
            </a:xfrm>
            <a:custGeom>
              <a:avLst/>
              <a:gdLst/>
              <a:ahLst/>
              <a:cxnLst/>
              <a:rect l="l" t="t" r="r" b="b"/>
              <a:pathLst>
                <a:path w="3401" h="4324" extrusionOk="0">
                  <a:moveTo>
                    <a:pt x="1643" y="0"/>
                  </a:moveTo>
                  <a:cubicBezTo>
                    <a:pt x="1582" y="0"/>
                    <a:pt x="1519" y="3"/>
                    <a:pt x="1455" y="8"/>
                  </a:cubicBezTo>
                  <a:cubicBezTo>
                    <a:pt x="931" y="52"/>
                    <a:pt x="483" y="504"/>
                    <a:pt x="257" y="1216"/>
                  </a:cubicBezTo>
                  <a:cubicBezTo>
                    <a:pt x="0" y="2022"/>
                    <a:pt x="86" y="2968"/>
                    <a:pt x="475" y="3631"/>
                  </a:cubicBezTo>
                  <a:cubicBezTo>
                    <a:pt x="739" y="4084"/>
                    <a:pt x="1162" y="4324"/>
                    <a:pt x="1622" y="4324"/>
                  </a:cubicBezTo>
                  <a:cubicBezTo>
                    <a:pt x="1875" y="4324"/>
                    <a:pt x="2141" y="4251"/>
                    <a:pt x="2395" y="4098"/>
                  </a:cubicBezTo>
                  <a:cubicBezTo>
                    <a:pt x="3046" y="3711"/>
                    <a:pt x="3400" y="2937"/>
                    <a:pt x="3322" y="2078"/>
                  </a:cubicBezTo>
                  <a:cubicBezTo>
                    <a:pt x="3192" y="700"/>
                    <a:pt x="2628" y="0"/>
                    <a:pt x="16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3796775" y="948225"/>
              <a:ext cx="73600" cy="78200"/>
            </a:xfrm>
            <a:custGeom>
              <a:avLst/>
              <a:gdLst/>
              <a:ahLst/>
              <a:cxnLst/>
              <a:rect l="l" t="t" r="r" b="b"/>
              <a:pathLst>
                <a:path w="2944" h="3128" extrusionOk="0">
                  <a:moveTo>
                    <a:pt x="1422" y="1"/>
                  </a:moveTo>
                  <a:cubicBezTo>
                    <a:pt x="1369" y="1"/>
                    <a:pt x="1314" y="3"/>
                    <a:pt x="1258" y="7"/>
                  </a:cubicBezTo>
                  <a:cubicBezTo>
                    <a:pt x="805" y="37"/>
                    <a:pt x="418" y="365"/>
                    <a:pt x="222" y="880"/>
                  </a:cubicBezTo>
                  <a:cubicBezTo>
                    <a:pt x="0" y="1462"/>
                    <a:pt x="75" y="2145"/>
                    <a:pt x="410" y="2624"/>
                  </a:cubicBezTo>
                  <a:cubicBezTo>
                    <a:pt x="640" y="2951"/>
                    <a:pt x="1006" y="3127"/>
                    <a:pt x="1402" y="3127"/>
                  </a:cubicBezTo>
                  <a:cubicBezTo>
                    <a:pt x="1635" y="3126"/>
                    <a:pt x="1863" y="3068"/>
                    <a:pt x="2072" y="2963"/>
                  </a:cubicBezTo>
                  <a:cubicBezTo>
                    <a:pt x="2637" y="2681"/>
                    <a:pt x="2943" y="2122"/>
                    <a:pt x="2872" y="1502"/>
                  </a:cubicBezTo>
                  <a:cubicBezTo>
                    <a:pt x="2761" y="507"/>
                    <a:pt x="2274" y="1"/>
                    <a:pt x="1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3872250" y="775375"/>
              <a:ext cx="85050" cy="108125"/>
            </a:xfrm>
            <a:custGeom>
              <a:avLst/>
              <a:gdLst/>
              <a:ahLst/>
              <a:cxnLst/>
              <a:rect l="l" t="t" r="r" b="b"/>
              <a:pathLst>
                <a:path w="3402" h="4325" extrusionOk="0">
                  <a:moveTo>
                    <a:pt x="1644" y="1"/>
                  </a:moveTo>
                  <a:cubicBezTo>
                    <a:pt x="1583" y="1"/>
                    <a:pt x="1519" y="3"/>
                    <a:pt x="1454" y="9"/>
                  </a:cubicBezTo>
                  <a:cubicBezTo>
                    <a:pt x="931" y="51"/>
                    <a:pt x="483" y="503"/>
                    <a:pt x="255" y="1217"/>
                  </a:cubicBezTo>
                  <a:cubicBezTo>
                    <a:pt x="1" y="2021"/>
                    <a:pt x="85" y="2969"/>
                    <a:pt x="474" y="3629"/>
                  </a:cubicBezTo>
                  <a:cubicBezTo>
                    <a:pt x="740" y="4083"/>
                    <a:pt x="1161" y="4324"/>
                    <a:pt x="1620" y="4324"/>
                  </a:cubicBezTo>
                  <a:cubicBezTo>
                    <a:pt x="1875" y="4324"/>
                    <a:pt x="2139" y="4250"/>
                    <a:pt x="2396" y="4098"/>
                  </a:cubicBezTo>
                  <a:cubicBezTo>
                    <a:pt x="3047" y="3710"/>
                    <a:pt x="3401" y="2936"/>
                    <a:pt x="3321" y="2079"/>
                  </a:cubicBezTo>
                  <a:cubicBezTo>
                    <a:pt x="3191" y="702"/>
                    <a:pt x="2629" y="1"/>
                    <a:pt x="1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3739425" y="1113600"/>
              <a:ext cx="96575" cy="104375"/>
            </a:xfrm>
            <a:custGeom>
              <a:avLst/>
              <a:gdLst/>
              <a:ahLst/>
              <a:cxnLst/>
              <a:rect l="l" t="t" r="r" b="b"/>
              <a:pathLst>
                <a:path w="3863" h="4175" extrusionOk="0">
                  <a:moveTo>
                    <a:pt x="1866" y="1"/>
                  </a:moveTo>
                  <a:cubicBezTo>
                    <a:pt x="1796" y="1"/>
                    <a:pt x="1725" y="3"/>
                    <a:pt x="1651" y="8"/>
                  </a:cubicBezTo>
                  <a:cubicBezTo>
                    <a:pt x="1058" y="51"/>
                    <a:pt x="548" y="485"/>
                    <a:pt x="292" y="1174"/>
                  </a:cubicBezTo>
                  <a:cubicBezTo>
                    <a:pt x="1" y="1952"/>
                    <a:pt x="98" y="2867"/>
                    <a:pt x="539" y="3505"/>
                  </a:cubicBezTo>
                  <a:cubicBezTo>
                    <a:pt x="839" y="3941"/>
                    <a:pt x="1320" y="4175"/>
                    <a:pt x="1841" y="4175"/>
                  </a:cubicBezTo>
                  <a:cubicBezTo>
                    <a:pt x="2147" y="4173"/>
                    <a:pt x="2448" y="4098"/>
                    <a:pt x="2719" y="3956"/>
                  </a:cubicBezTo>
                  <a:cubicBezTo>
                    <a:pt x="3460" y="3583"/>
                    <a:pt x="3862" y="2834"/>
                    <a:pt x="3771" y="2007"/>
                  </a:cubicBezTo>
                  <a:cubicBezTo>
                    <a:pt x="3623" y="677"/>
                    <a:pt x="2985" y="1"/>
                    <a:pt x="1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3552225" y="1231025"/>
              <a:ext cx="73550" cy="78175"/>
            </a:xfrm>
            <a:custGeom>
              <a:avLst/>
              <a:gdLst/>
              <a:ahLst/>
              <a:cxnLst/>
              <a:rect l="l" t="t" r="r" b="b"/>
              <a:pathLst>
                <a:path w="2942" h="3127" extrusionOk="0">
                  <a:moveTo>
                    <a:pt x="1420" y="0"/>
                  </a:moveTo>
                  <a:cubicBezTo>
                    <a:pt x="1367" y="0"/>
                    <a:pt x="1313" y="2"/>
                    <a:pt x="1257" y="6"/>
                  </a:cubicBezTo>
                  <a:cubicBezTo>
                    <a:pt x="805" y="37"/>
                    <a:pt x="418" y="364"/>
                    <a:pt x="221" y="879"/>
                  </a:cubicBezTo>
                  <a:cubicBezTo>
                    <a:pt x="1" y="1461"/>
                    <a:pt x="73" y="2147"/>
                    <a:pt x="410" y="2623"/>
                  </a:cubicBezTo>
                  <a:cubicBezTo>
                    <a:pt x="640" y="2951"/>
                    <a:pt x="1004" y="3127"/>
                    <a:pt x="1402" y="3127"/>
                  </a:cubicBezTo>
                  <a:cubicBezTo>
                    <a:pt x="1634" y="3125"/>
                    <a:pt x="1864" y="3068"/>
                    <a:pt x="2072" y="2962"/>
                  </a:cubicBezTo>
                  <a:cubicBezTo>
                    <a:pt x="2635" y="2683"/>
                    <a:pt x="2941" y="2122"/>
                    <a:pt x="2873" y="1501"/>
                  </a:cubicBezTo>
                  <a:cubicBezTo>
                    <a:pt x="2759" y="506"/>
                    <a:pt x="2274" y="0"/>
                    <a:pt x="1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3791700" y="1297275"/>
              <a:ext cx="83600" cy="90350"/>
            </a:xfrm>
            <a:custGeom>
              <a:avLst/>
              <a:gdLst/>
              <a:ahLst/>
              <a:cxnLst/>
              <a:rect l="l" t="t" r="r" b="b"/>
              <a:pathLst>
                <a:path w="3344" h="3614" extrusionOk="0">
                  <a:moveTo>
                    <a:pt x="1618" y="1"/>
                  </a:moveTo>
                  <a:cubicBezTo>
                    <a:pt x="1558" y="1"/>
                    <a:pt x="1495" y="3"/>
                    <a:pt x="1431" y="8"/>
                  </a:cubicBezTo>
                  <a:cubicBezTo>
                    <a:pt x="916" y="42"/>
                    <a:pt x="475" y="419"/>
                    <a:pt x="253" y="1017"/>
                  </a:cubicBezTo>
                  <a:cubicBezTo>
                    <a:pt x="0" y="1689"/>
                    <a:pt x="85" y="2480"/>
                    <a:pt x="466" y="3033"/>
                  </a:cubicBezTo>
                  <a:cubicBezTo>
                    <a:pt x="728" y="3412"/>
                    <a:pt x="1142" y="3613"/>
                    <a:pt x="1593" y="3613"/>
                  </a:cubicBezTo>
                  <a:cubicBezTo>
                    <a:pt x="1858" y="3611"/>
                    <a:pt x="2120" y="3546"/>
                    <a:pt x="2355" y="3423"/>
                  </a:cubicBezTo>
                  <a:cubicBezTo>
                    <a:pt x="2995" y="3100"/>
                    <a:pt x="3343" y="2455"/>
                    <a:pt x="3265" y="1737"/>
                  </a:cubicBezTo>
                  <a:cubicBezTo>
                    <a:pt x="3137" y="586"/>
                    <a:pt x="2586" y="1"/>
                    <a:pt x="1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3930900" y="1111725"/>
              <a:ext cx="85025" cy="108125"/>
            </a:xfrm>
            <a:custGeom>
              <a:avLst/>
              <a:gdLst/>
              <a:ahLst/>
              <a:cxnLst/>
              <a:rect l="l" t="t" r="r" b="b"/>
              <a:pathLst>
                <a:path w="3401" h="4325" extrusionOk="0">
                  <a:moveTo>
                    <a:pt x="1641" y="1"/>
                  </a:moveTo>
                  <a:cubicBezTo>
                    <a:pt x="1580" y="1"/>
                    <a:pt x="1517" y="3"/>
                    <a:pt x="1453" y="9"/>
                  </a:cubicBezTo>
                  <a:cubicBezTo>
                    <a:pt x="931" y="53"/>
                    <a:pt x="483" y="503"/>
                    <a:pt x="255" y="1217"/>
                  </a:cubicBezTo>
                  <a:cubicBezTo>
                    <a:pt x="0" y="2023"/>
                    <a:pt x="84" y="2969"/>
                    <a:pt x="473" y="3631"/>
                  </a:cubicBezTo>
                  <a:cubicBezTo>
                    <a:pt x="739" y="4083"/>
                    <a:pt x="1160" y="4324"/>
                    <a:pt x="1620" y="4324"/>
                  </a:cubicBezTo>
                  <a:cubicBezTo>
                    <a:pt x="1875" y="4324"/>
                    <a:pt x="2139" y="4252"/>
                    <a:pt x="2395" y="4098"/>
                  </a:cubicBezTo>
                  <a:cubicBezTo>
                    <a:pt x="3046" y="3712"/>
                    <a:pt x="3400" y="2936"/>
                    <a:pt x="3320" y="2079"/>
                  </a:cubicBezTo>
                  <a:cubicBezTo>
                    <a:pt x="3190" y="701"/>
                    <a:pt x="2627" y="1"/>
                    <a:pt x="1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4001250" y="949425"/>
              <a:ext cx="96575" cy="104325"/>
            </a:xfrm>
            <a:custGeom>
              <a:avLst/>
              <a:gdLst/>
              <a:ahLst/>
              <a:cxnLst/>
              <a:rect l="l" t="t" r="r" b="b"/>
              <a:pathLst>
                <a:path w="3863" h="4173" extrusionOk="0">
                  <a:moveTo>
                    <a:pt x="1867" y="0"/>
                  </a:moveTo>
                  <a:cubicBezTo>
                    <a:pt x="1797" y="0"/>
                    <a:pt x="1725" y="3"/>
                    <a:pt x="1651" y="8"/>
                  </a:cubicBezTo>
                  <a:cubicBezTo>
                    <a:pt x="1057" y="49"/>
                    <a:pt x="548" y="485"/>
                    <a:pt x="290" y="1174"/>
                  </a:cubicBezTo>
                  <a:cubicBezTo>
                    <a:pt x="1" y="1950"/>
                    <a:pt x="96" y="2865"/>
                    <a:pt x="539" y="3503"/>
                  </a:cubicBezTo>
                  <a:cubicBezTo>
                    <a:pt x="839" y="3941"/>
                    <a:pt x="1318" y="4173"/>
                    <a:pt x="1839" y="4173"/>
                  </a:cubicBezTo>
                  <a:cubicBezTo>
                    <a:pt x="2145" y="4171"/>
                    <a:pt x="2447" y="4096"/>
                    <a:pt x="2719" y="3954"/>
                  </a:cubicBezTo>
                  <a:cubicBezTo>
                    <a:pt x="3458" y="3581"/>
                    <a:pt x="3862" y="2832"/>
                    <a:pt x="3770" y="2005"/>
                  </a:cubicBezTo>
                  <a:cubicBezTo>
                    <a:pt x="3623" y="676"/>
                    <a:pt x="2985" y="0"/>
                    <a:pt x="1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4023750" y="762750"/>
              <a:ext cx="73600" cy="78200"/>
            </a:xfrm>
            <a:custGeom>
              <a:avLst/>
              <a:gdLst/>
              <a:ahLst/>
              <a:cxnLst/>
              <a:rect l="l" t="t" r="r" b="b"/>
              <a:pathLst>
                <a:path w="2944" h="3128" extrusionOk="0">
                  <a:moveTo>
                    <a:pt x="1422" y="1"/>
                  </a:moveTo>
                  <a:cubicBezTo>
                    <a:pt x="1369" y="1"/>
                    <a:pt x="1314" y="3"/>
                    <a:pt x="1258" y="7"/>
                  </a:cubicBezTo>
                  <a:cubicBezTo>
                    <a:pt x="807" y="37"/>
                    <a:pt x="418" y="365"/>
                    <a:pt x="223" y="880"/>
                  </a:cubicBezTo>
                  <a:cubicBezTo>
                    <a:pt x="0" y="1462"/>
                    <a:pt x="75" y="2147"/>
                    <a:pt x="410" y="2624"/>
                  </a:cubicBezTo>
                  <a:cubicBezTo>
                    <a:pt x="640" y="2951"/>
                    <a:pt x="1006" y="3127"/>
                    <a:pt x="1402" y="3127"/>
                  </a:cubicBezTo>
                  <a:cubicBezTo>
                    <a:pt x="1636" y="3125"/>
                    <a:pt x="1865" y="3068"/>
                    <a:pt x="2072" y="2963"/>
                  </a:cubicBezTo>
                  <a:cubicBezTo>
                    <a:pt x="2635" y="2681"/>
                    <a:pt x="2943" y="2122"/>
                    <a:pt x="2872" y="1502"/>
                  </a:cubicBezTo>
                  <a:cubicBezTo>
                    <a:pt x="2761" y="507"/>
                    <a:pt x="2274" y="1"/>
                    <a:pt x="1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567269-E3C7-881E-1807-C039F18937C4}"/>
              </a:ext>
            </a:extLst>
          </p:cNvPr>
          <p:cNvSpPr/>
          <p:nvPr/>
        </p:nvSpPr>
        <p:spPr>
          <a:xfrm>
            <a:off x="-185405" y="1177369"/>
            <a:ext cx="12562810" cy="44533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184" b="1">
                <a:solidFill>
                  <a:schemeClr val="accent3">
                    <a:lumMod val="50000"/>
                  </a:schemeClr>
                </a:solidFill>
              </a:rPr>
              <a:t>KHỞI ĐỘNG</a:t>
            </a:r>
            <a:endParaRPr lang="en-US" sz="7184" b="1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8"/>
          <p:cNvSpPr/>
          <p:nvPr/>
        </p:nvSpPr>
        <p:spPr>
          <a:xfrm>
            <a:off x="2359467" y="1538722"/>
            <a:ext cx="7473066" cy="2860905"/>
          </a:xfrm>
          <a:prstGeom prst="roundRect">
            <a:avLst>
              <a:gd name="adj" fmla="val 9575"/>
            </a:avLst>
          </a:prstGeom>
          <a:solidFill>
            <a:schemeClr val="bg1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15" name="Google Shape;915;p38"/>
          <p:cNvGrpSpPr/>
          <p:nvPr/>
        </p:nvGrpSpPr>
        <p:grpSpPr>
          <a:xfrm flipH="1">
            <a:off x="10676265" y="2856435"/>
            <a:ext cx="1104060" cy="2495631"/>
            <a:chOff x="7912825" y="1180600"/>
            <a:chExt cx="1813632" cy="4099553"/>
          </a:xfrm>
        </p:grpSpPr>
        <p:sp>
          <p:nvSpPr>
            <p:cNvPr id="916" name="Google Shape;916;p38"/>
            <p:cNvSpPr/>
            <p:nvPr/>
          </p:nvSpPr>
          <p:spPr>
            <a:xfrm>
              <a:off x="7912825" y="1180600"/>
              <a:ext cx="1813632" cy="4099553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8595740" y="1277014"/>
              <a:ext cx="457287" cy="926268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8762902" y="2119369"/>
              <a:ext cx="696447" cy="729468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7992692" y="1959635"/>
              <a:ext cx="603416" cy="695197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8099255" y="2598645"/>
              <a:ext cx="670634" cy="746383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8912046" y="2754850"/>
              <a:ext cx="565762" cy="792494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8348490" y="3467917"/>
              <a:ext cx="657249" cy="682327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9199082" y="3404891"/>
              <a:ext cx="430150" cy="809262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8159707" y="1571846"/>
              <a:ext cx="1454818" cy="3611746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25" name="Google Shape;925;p38"/>
          <p:cNvGrpSpPr/>
          <p:nvPr/>
        </p:nvGrpSpPr>
        <p:grpSpPr>
          <a:xfrm rot="-371937">
            <a:off x="9614993" y="4288385"/>
            <a:ext cx="2827637" cy="2824671"/>
            <a:chOff x="7499850" y="1492575"/>
            <a:chExt cx="2666275" cy="2663478"/>
          </a:xfrm>
        </p:grpSpPr>
        <p:sp>
          <p:nvSpPr>
            <p:cNvPr id="926" name="Google Shape;926;p38"/>
            <p:cNvSpPr/>
            <p:nvPr/>
          </p:nvSpPr>
          <p:spPr>
            <a:xfrm>
              <a:off x="7499850" y="1492575"/>
              <a:ext cx="2666275" cy="2663478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7621639" y="1615017"/>
              <a:ext cx="2447412" cy="2418783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28" name="Google Shape;928;p38"/>
            <p:cNvGrpSpPr/>
            <p:nvPr/>
          </p:nvGrpSpPr>
          <p:grpSpPr>
            <a:xfrm>
              <a:off x="7794157" y="1937393"/>
              <a:ext cx="1899846" cy="2035054"/>
              <a:chOff x="7794157" y="1937393"/>
              <a:chExt cx="1899846" cy="2035054"/>
            </a:xfrm>
          </p:grpSpPr>
          <p:sp>
            <p:nvSpPr>
              <p:cNvPr id="929" name="Google Shape;929;p38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38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38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38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33" name="Google Shape;933;p38"/>
          <p:cNvGrpSpPr/>
          <p:nvPr/>
        </p:nvGrpSpPr>
        <p:grpSpPr>
          <a:xfrm rot="-7493092">
            <a:off x="8282779" y="-333265"/>
            <a:ext cx="1355587" cy="2118602"/>
            <a:chOff x="8477700" y="489350"/>
            <a:chExt cx="2528924" cy="3952371"/>
          </a:xfrm>
        </p:grpSpPr>
        <p:sp>
          <p:nvSpPr>
            <p:cNvPr id="934" name="Google Shape;934;p38"/>
            <p:cNvSpPr/>
            <p:nvPr/>
          </p:nvSpPr>
          <p:spPr>
            <a:xfrm>
              <a:off x="8477700" y="489350"/>
              <a:ext cx="2528924" cy="3952371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35" name="Google Shape;935;p38"/>
            <p:cNvGrpSpPr/>
            <p:nvPr/>
          </p:nvGrpSpPr>
          <p:grpSpPr>
            <a:xfrm>
              <a:off x="8612482" y="623927"/>
              <a:ext cx="2250458" cy="3502897"/>
              <a:chOff x="8612482" y="623927"/>
              <a:chExt cx="2250458" cy="3502897"/>
            </a:xfrm>
          </p:grpSpPr>
          <p:sp>
            <p:nvSpPr>
              <p:cNvPr id="936" name="Google Shape;936;p38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7" name="Google Shape;937;p38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8" name="Google Shape;938;p38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9" name="Google Shape;939;p38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940" name="Google Shape;940;p38"/>
            <p:cNvSpPr/>
            <p:nvPr/>
          </p:nvSpPr>
          <p:spPr>
            <a:xfrm>
              <a:off x="8990936" y="1088756"/>
              <a:ext cx="1881316" cy="3219105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41" name="Google Shape;941;p38"/>
          <p:cNvGrpSpPr/>
          <p:nvPr/>
        </p:nvGrpSpPr>
        <p:grpSpPr>
          <a:xfrm rot="4960257" flipH="1">
            <a:off x="-28822" y="3868300"/>
            <a:ext cx="1253991" cy="1688951"/>
            <a:chOff x="7659825" y="719561"/>
            <a:chExt cx="3076061" cy="4143027"/>
          </a:xfrm>
        </p:grpSpPr>
        <p:sp>
          <p:nvSpPr>
            <p:cNvPr id="942" name="Google Shape;942;p38"/>
            <p:cNvSpPr/>
            <p:nvPr/>
          </p:nvSpPr>
          <p:spPr>
            <a:xfrm>
              <a:off x="7659825" y="719561"/>
              <a:ext cx="3076061" cy="4143027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43" name="Google Shape;943;p38"/>
            <p:cNvGrpSpPr/>
            <p:nvPr/>
          </p:nvGrpSpPr>
          <p:grpSpPr>
            <a:xfrm>
              <a:off x="7788026" y="846127"/>
              <a:ext cx="2804944" cy="3890375"/>
              <a:chOff x="7788026" y="846127"/>
              <a:chExt cx="2804944" cy="3890375"/>
            </a:xfrm>
          </p:grpSpPr>
          <p:sp>
            <p:nvSpPr>
              <p:cNvPr id="944" name="Google Shape;944;p38"/>
              <p:cNvSpPr/>
              <p:nvPr/>
            </p:nvSpPr>
            <p:spPr>
              <a:xfrm>
                <a:off x="8120311" y="846127"/>
                <a:ext cx="620136" cy="93780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9751" extrusionOk="0">
                    <a:moveTo>
                      <a:pt x="1822" y="0"/>
                    </a:moveTo>
                    <a:cubicBezTo>
                      <a:pt x="1736" y="0"/>
                      <a:pt x="1649" y="7"/>
                      <a:pt x="1563" y="23"/>
                    </a:cubicBezTo>
                    <a:cubicBezTo>
                      <a:pt x="905" y="139"/>
                      <a:pt x="397" y="714"/>
                      <a:pt x="199" y="1353"/>
                    </a:cubicBezTo>
                    <a:cubicBezTo>
                      <a:pt x="1" y="1989"/>
                      <a:pt x="63" y="2680"/>
                      <a:pt x="194" y="3335"/>
                    </a:cubicBezTo>
                    <a:cubicBezTo>
                      <a:pt x="649" y="5618"/>
                      <a:pt x="2044" y="8059"/>
                      <a:pt x="4023" y="9362"/>
                    </a:cubicBezTo>
                    <a:cubicBezTo>
                      <a:pt x="4435" y="9633"/>
                      <a:pt x="4756" y="9751"/>
                      <a:pt x="5002" y="9751"/>
                    </a:cubicBezTo>
                    <a:cubicBezTo>
                      <a:pt x="6447" y="9751"/>
                      <a:pt x="5359" y="5716"/>
                      <a:pt x="5140" y="4725"/>
                    </a:cubicBezTo>
                    <a:cubicBezTo>
                      <a:pt x="4809" y="3229"/>
                      <a:pt x="4409" y="1635"/>
                      <a:pt x="3260" y="623"/>
                    </a:cubicBezTo>
                    <a:cubicBezTo>
                      <a:pt x="2860" y="270"/>
                      <a:pt x="2347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45" name="Google Shape;945;p38"/>
              <p:cNvSpPr/>
              <p:nvPr/>
            </p:nvSpPr>
            <p:spPr>
              <a:xfrm>
                <a:off x="7788026" y="2010325"/>
                <a:ext cx="1166026" cy="60484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6289" extrusionOk="0">
                    <a:moveTo>
                      <a:pt x="1764" y="1"/>
                    </a:moveTo>
                    <a:cubicBezTo>
                      <a:pt x="1103" y="1"/>
                      <a:pt x="362" y="158"/>
                      <a:pt x="115" y="753"/>
                    </a:cubicBezTo>
                    <a:cubicBezTo>
                      <a:pt x="0" y="1025"/>
                      <a:pt x="23" y="1339"/>
                      <a:pt x="101" y="1626"/>
                    </a:cubicBezTo>
                    <a:cubicBezTo>
                      <a:pt x="330" y="2471"/>
                      <a:pt x="986" y="3133"/>
                      <a:pt x="1690" y="3654"/>
                    </a:cubicBezTo>
                    <a:cubicBezTo>
                      <a:pt x="4617" y="5819"/>
                      <a:pt x="8487" y="6093"/>
                      <a:pt x="12123" y="6288"/>
                    </a:cubicBezTo>
                    <a:lnTo>
                      <a:pt x="11327" y="5078"/>
                    </a:lnTo>
                    <a:cubicBezTo>
                      <a:pt x="9191" y="2072"/>
                      <a:pt x="5611" y="139"/>
                      <a:pt x="1926" y="4"/>
                    </a:cubicBezTo>
                    <a:cubicBezTo>
                      <a:pt x="1873" y="2"/>
                      <a:pt x="1819" y="1"/>
                      <a:pt x="1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46" name="Google Shape;946;p38"/>
              <p:cNvSpPr/>
              <p:nvPr/>
            </p:nvSpPr>
            <p:spPr>
              <a:xfrm>
                <a:off x="8897501" y="1411539"/>
                <a:ext cx="423939" cy="1366839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212" extrusionOk="0">
                    <a:moveTo>
                      <a:pt x="2757" y="1"/>
                    </a:moveTo>
                    <a:cubicBezTo>
                      <a:pt x="2581" y="1"/>
                      <a:pt x="2408" y="97"/>
                      <a:pt x="2260" y="202"/>
                    </a:cubicBezTo>
                    <a:cubicBezTo>
                      <a:pt x="896" y="1177"/>
                      <a:pt x="489" y="3003"/>
                      <a:pt x="306" y="4669"/>
                    </a:cubicBezTo>
                    <a:cubicBezTo>
                      <a:pt x="1" y="7437"/>
                      <a:pt x="25" y="10256"/>
                      <a:pt x="595" y="12981"/>
                    </a:cubicBezTo>
                    <a:lnTo>
                      <a:pt x="1356" y="14211"/>
                    </a:lnTo>
                    <a:cubicBezTo>
                      <a:pt x="3229" y="11865"/>
                      <a:pt x="4001" y="8814"/>
                      <a:pt x="4251" y="5821"/>
                    </a:cubicBezTo>
                    <a:cubicBezTo>
                      <a:pt x="4407" y="3952"/>
                      <a:pt x="4342" y="1945"/>
                      <a:pt x="3299" y="388"/>
                    </a:cubicBezTo>
                    <a:cubicBezTo>
                      <a:pt x="3191" y="226"/>
                      <a:pt x="3059" y="62"/>
                      <a:pt x="2871" y="15"/>
                    </a:cubicBezTo>
                    <a:cubicBezTo>
                      <a:pt x="2833" y="5"/>
                      <a:pt x="2795" y="1"/>
                      <a:pt x="27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47" name="Google Shape;947;p38"/>
              <p:cNvSpPr/>
              <p:nvPr/>
            </p:nvSpPr>
            <p:spPr>
              <a:xfrm>
                <a:off x="8108000" y="2775300"/>
                <a:ext cx="1106493" cy="451638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4696" extrusionOk="0">
                    <a:moveTo>
                      <a:pt x="1822" y="0"/>
                    </a:moveTo>
                    <a:cubicBezTo>
                      <a:pt x="1442" y="0"/>
                      <a:pt x="1065" y="37"/>
                      <a:pt x="693" y="123"/>
                    </a:cubicBezTo>
                    <a:cubicBezTo>
                      <a:pt x="532" y="160"/>
                      <a:pt x="366" y="210"/>
                      <a:pt x="244" y="321"/>
                    </a:cubicBezTo>
                    <a:cubicBezTo>
                      <a:pt x="1" y="543"/>
                      <a:pt x="10" y="932"/>
                      <a:pt x="118" y="1243"/>
                    </a:cubicBezTo>
                    <a:cubicBezTo>
                      <a:pt x="334" y="1864"/>
                      <a:pt x="848" y="2334"/>
                      <a:pt x="1394" y="2699"/>
                    </a:cubicBezTo>
                    <a:cubicBezTo>
                      <a:pt x="3166" y="3880"/>
                      <a:pt x="5367" y="4179"/>
                      <a:pt x="7486" y="4385"/>
                    </a:cubicBezTo>
                    <a:cubicBezTo>
                      <a:pt x="8823" y="4515"/>
                      <a:pt x="10162" y="4618"/>
                      <a:pt x="11505" y="4696"/>
                    </a:cubicBezTo>
                    <a:lnTo>
                      <a:pt x="11149" y="3720"/>
                    </a:lnTo>
                    <a:cubicBezTo>
                      <a:pt x="9147" y="2171"/>
                      <a:pt x="6804" y="1097"/>
                      <a:pt x="4366" y="417"/>
                    </a:cubicBezTo>
                    <a:cubicBezTo>
                      <a:pt x="3537" y="186"/>
                      <a:pt x="2675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48" name="Google Shape;948;p38"/>
              <p:cNvSpPr/>
              <p:nvPr/>
            </p:nvSpPr>
            <p:spPr>
              <a:xfrm>
                <a:off x="9269313" y="2155164"/>
                <a:ext cx="456735" cy="1368666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14231" extrusionOk="0">
                    <a:moveTo>
                      <a:pt x="2578" y="1"/>
                    </a:moveTo>
                    <a:cubicBezTo>
                      <a:pt x="2523" y="1"/>
                      <a:pt x="2467" y="10"/>
                      <a:pt x="2411" y="29"/>
                    </a:cubicBezTo>
                    <a:cubicBezTo>
                      <a:pt x="2202" y="102"/>
                      <a:pt x="2069" y="302"/>
                      <a:pt x="1957" y="493"/>
                    </a:cubicBezTo>
                    <a:cubicBezTo>
                      <a:pt x="879" y="2333"/>
                      <a:pt x="368" y="4460"/>
                      <a:pt x="184" y="6584"/>
                    </a:cubicBezTo>
                    <a:cubicBezTo>
                      <a:pt x="0" y="8708"/>
                      <a:pt x="131" y="10846"/>
                      <a:pt x="264" y="12975"/>
                    </a:cubicBezTo>
                    <a:lnTo>
                      <a:pt x="1088" y="14231"/>
                    </a:lnTo>
                    <a:cubicBezTo>
                      <a:pt x="2395" y="12169"/>
                      <a:pt x="3277" y="9858"/>
                      <a:pt x="3881" y="7494"/>
                    </a:cubicBezTo>
                    <a:cubicBezTo>
                      <a:pt x="4477" y="5161"/>
                      <a:pt x="4749" y="2485"/>
                      <a:pt x="3351" y="526"/>
                    </a:cubicBezTo>
                    <a:cubicBezTo>
                      <a:pt x="3163" y="265"/>
                      <a:pt x="2878" y="1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49" name="Google Shape;949;p38"/>
              <p:cNvSpPr/>
              <p:nvPr/>
            </p:nvSpPr>
            <p:spPr>
              <a:xfrm>
                <a:off x="8302178" y="3428040"/>
                <a:ext cx="1221519" cy="372005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3868" extrusionOk="0">
                    <a:moveTo>
                      <a:pt x="3502" y="1"/>
                    </a:moveTo>
                    <a:cubicBezTo>
                      <a:pt x="2848" y="1"/>
                      <a:pt x="2197" y="77"/>
                      <a:pt x="1555" y="252"/>
                    </a:cubicBezTo>
                    <a:cubicBezTo>
                      <a:pt x="926" y="424"/>
                      <a:pt x="239" y="788"/>
                      <a:pt x="126" y="1431"/>
                    </a:cubicBezTo>
                    <a:cubicBezTo>
                      <a:pt x="0" y="2150"/>
                      <a:pt x="667" y="2759"/>
                      <a:pt x="1324" y="3080"/>
                    </a:cubicBezTo>
                    <a:cubicBezTo>
                      <a:pt x="2819" y="3808"/>
                      <a:pt x="4543" y="3858"/>
                      <a:pt x="6207" y="3865"/>
                    </a:cubicBezTo>
                    <a:cubicBezTo>
                      <a:pt x="6442" y="3866"/>
                      <a:pt x="6678" y="3867"/>
                      <a:pt x="6913" y="3867"/>
                    </a:cubicBezTo>
                    <a:cubicBezTo>
                      <a:pt x="8843" y="3867"/>
                      <a:pt x="10773" y="3829"/>
                      <a:pt x="12701" y="3753"/>
                    </a:cubicBezTo>
                    <a:lnTo>
                      <a:pt x="12268" y="2849"/>
                    </a:lnTo>
                    <a:cubicBezTo>
                      <a:pt x="11438" y="2255"/>
                      <a:pt x="10482" y="1869"/>
                      <a:pt x="9531" y="1496"/>
                    </a:cubicBezTo>
                    <a:cubicBezTo>
                      <a:pt x="7601" y="737"/>
                      <a:pt x="5537" y="1"/>
                      <a:pt x="3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50" name="Google Shape;950;p38"/>
              <p:cNvSpPr/>
              <p:nvPr/>
            </p:nvSpPr>
            <p:spPr>
              <a:xfrm>
                <a:off x="9592269" y="2726444"/>
                <a:ext cx="556565" cy="1327504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3803" extrusionOk="0">
                    <a:moveTo>
                      <a:pt x="3757" y="0"/>
                    </a:moveTo>
                    <a:cubicBezTo>
                      <a:pt x="3709" y="0"/>
                      <a:pt x="3662" y="5"/>
                      <a:pt x="3613" y="15"/>
                    </a:cubicBezTo>
                    <a:cubicBezTo>
                      <a:pt x="3420" y="56"/>
                      <a:pt x="3255" y="178"/>
                      <a:pt x="3108" y="309"/>
                    </a:cubicBezTo>
                    <a:cubicBezTo>
                      <a:pt x="1913" y="1369"/>
                      <a:pt x="1519" y="3043"/>
                      <a:pt x="1188" y="4604"/>
                    </a:cubicBezTo>
                    <a:cubicBezTo>
                      <a:pt x="592" y="7413"/>
                      <a:pt x="0" y="10358"/>
                      <a:pt x="792" y="13118"/>
                    </a:cubicBezTo>
                    <a:lnTo>
                      <a:pt x="1453" y="13803"/>
                    </a:lnTo>
                    <a:cubicBezTo>
                      <a:pt x="1545" y="13330"/>
                      <a:pt x="1911" y="12968"/>
                      <a:pt x="2233" y="12610"/>
                    </a:cubicBezTo>
                    <a:cubicBezTo>
                      <a:pt x="3750" y="10924"/>
                      <a:pt x="4611" y="8741"/>
                      <a:pt x="5136" y="6534"/>
                    </a:cubicBezTo>
                    <a:cubicBezTo>
                      <a:pt x="5596" y="4601"/>
                      <a:pt x="5786" y="2442"/>
                      <a:pt x="4758" y="743"/>
                    </a:cubicBezTo>
                    <a:cubicBezTo>
                      <a:pt x="4533" y="372"/>
                      <a:pt x="4170" y="0"/>
                      <a:pt x="37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51" name="Google Shape;951;p38"/>
              <p:cNvSpPr/>
              <p:nvPr/>
            </p:nvSpPr>
            <p:spPr>
              <a:xfrm>
                <a:off x="8617824" y="4055389"/>
                <a:ext cx="1375976" cy="389509"/>
              </a:xfrm>
              <a:custGeom>
                <a:avLst/>
                <a:gdLst/>
                <a:ahLst/>
                <a:cxnLst/>
                <a:rect l="l" t="t" r="r" b="b"/>
                <a:pathLst>
                  <a:path w="14307" h="4050" extrusionOk="0">
                    <a:moveTo>
                      <a:pt x="6681" y="0"/>
                    </a:moveTo>
                    <a:cubicBezTo>
                      <a:pt x="5703" y="0"/>
                      <a:pt x="4723" y="60"/>
                      <a:pt x="3758" y="154"/>
                    </a:cubicBezTo>
                    <a:cubicBezTo>
                      <a:pt x="2615" y="264"/>
                      <a:pt x="1385" y="461"/>
                      <a:pt x="578" y="1278"/>
                    </a:cubicBezTo>
                    <a:cubicBezTo>
                      <a:pt x="413" y="1443"/>
                      <a:pt x="269" y="1635"/>
                      <a:pt x="202" y="1858"/>
                    </a:cubicBezTo>
                    <a:cubicBezTo>
                      <a:pt x="1" y="2520"/>
                      <a:pt x="531" y="3197"/>
                      <a:pt x="1135" y="3538"/>
                    </a:cubicBezTo>
                    <a:cubicBezTo>
                      <a:pt x="1813" y="3921"/>
                      <a:pt x="2572" y="4049"/>
                      <a:pt x="3354" y="4049"/>
                    </a:cubicBezTo>
                    <a:cubicBezTo>
                      <a:pt x="4108" y="4049"/>
                      <a:pt x="4882" y="3930"/>
                      <a:pt x="5623" y="3805"/>
                    </a:cubicBezTo>
                    <a:cubicBezTo>
                      <a:pt x="8462" y="3327"/>
                      <a:pt x="11304" y="2849"/>
                      <a:pt x="14143" y="2372"/>
                    </a:cubicBezTo>
                    <a:lnTo>
                      <a:pt x="14143" y="2372"/>
                    </a:lnTo>
                    <a:lnTo>
                      <a:pt x="14298" y="2578"/>
                    </a:lnTo>
                    <a:cubicBezTo>
                      <a:pt x="14301" y="2500"/>
                      <a:pt x="14303" y="2422"/>
                      <a:pt x="14306" y="2345"/>
                    </a:cubicBezTo>
                    <a:lnTo>
                      <a:pt x="14306" y="2345"/>
                    </a:lnTo>
                    <a:cubicBezTo>
                      <a:pt x="14252" y="2354"/>
                      <a:pt x="14197" y="2363"/>
                      <a:pt x="14143" y="2372"/>
                    </a:cubicBezTo>
                    <a:lnTo>
                      <a:pt x="14143" y="2372"/>
                    </a:lnTo>
                    <a:lnTo>
                      <a:pt x="13417" y="1407"/>
                    </a:lnTo>
                    <a:cubicBezTo>
                      <a:pt x="11351" y="346"/>
                      <a:pt x="9023" y="0"/>
                      <a:pt x="6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52" name="Google Shape;952;p38"/>
              <p:cNvSpPr/>
              <p:nvPr/>
            </p:nvSpPr>
            <p:spPr>
              <a:xfrm>
                <a:off x="8098768" y="1091758"/>
                <a:ext cx="2494202" cy="3644744"/>
              </a:xfrm>
              <a:custGeom>
                <a:avLst/>
                <a:gdLst/>
                <a:ahLst/>
                <a:cxnLst/>
                <a:rect l="l" t="t" r="r" b="b"/>
                <a:pathLst>
                  <a:path w="25934" h="37897" extrusionOk="0">
                    <a:moveTo>
                      <a:pt x="2577" y="1"/>
                    </a:moveTo>
                    <a:cubicBezTo>
                      <a:pt x="2562" y="1"/>
                      <a:pt x="2547" y="3"/>
                      <a:pt x="2532" y="9"/>
                    </a:cubicBezTo>
                    <a:cubicBezTo>
                      <a:pt x="2464" y="33"/>
                      <a:pt x="2430" y="107"/>
                      <a:pt x="2454" y="176"/>
                    </a:cubicBezTo>
                    <a:cubicBezTo>
                      <a:pt x="3087" y="1957"/>
                      <a:pt x="3759" y="3721"/>
                      <a:pt x="4434" y="5485"/>
                    </a:cubicBezTo>
                    <a:cubicBezTo>
                      <a:pt x="5429" y="8057"/>
                      <a:pt x="6524" y="10831"/>
                      <a:pt x="7552" y="13389"/>
                    </a:cubicBezTo>
                    <a:cubicBezTo>
                      <a:pt x="7803" y="14009"/>
                      <a:pt x="8053" y="14630"/>
                      <a:pt x="8305" y="15252"/>
                    </a:cubicBezTo>
                    <a:cubicBezTo>
                      <a:pt x="7966" y="15122"/>
                      <a:pt x="7630" y="14982"/>
                      <a:pt x="7294" y="14840"/>
                    </a:cubicBezTo>
                    <a:cubicBezTo>
                      <a:pt x="6099" y="14335"/>
                      <a:pt x="4933" y="13746"/>
                      <a:pt x="3786" y="13137"/>
                    </a:cubicBezTo>
                    <a:cubicBezTo>
                      <a:pt x="3458" y="12963"/>
                      <a:pt x="3127" y="12795"/>
                      <a:pt x="2795" y="12631"/>
                    </a:cubicBezTo>
                    <a:cubicBezTo>
                      <a:pt x="1960" y="12220"/>
                      <a:pt x="1119" y="11812"/>
                      <a:pt x="216" y="11571"/>
                    </a:cubicBezTo>
                    <a:cubicBezTo>
                      <a:pt x="204" y="11567"/>
                      <a:pt x="192" y="11566"/>
                      <a:pt x="180" y="11566"/>
                    </a:cubicBezTo>
                    <a:cubicBezTo>
                      <a:pt x="64" y="11566"/>
                      <a:pt x="0" y="11723"/>
                      <a:pt x="101" y="11803"/>
                    </a:cubicBezTo>
                    <a:cubicBezTo>
                      <a:pt x="844" y="12381"/>
                      <a:pt x="1687" y="12790"/>
                      <a:pt x="2539" y="13174"/>
                    </a:cubicBezTo>
                    <a:cubicBezTo>
                      <a:pt x="3725" y="13706"/>
                      <a:pt x="4969" y="14140"/>
                      <a:pt x="6170" y="14635"/>
                    </a:cubicBezTo>
                    <a:cubicBezTo>
                      <a:pt x="6855" y="14916"/>
                      <a:pt x="7551" y="15199"/>
                      <a:pt x="8228" y="15500"/>
                    </a:cubicBezTo>
                    <a:cubicBezTo>
                      <a:pt x="8248" y="15508"/>
                      <a:pt x="8267" y="15511"/>
                      <a:pt x="8285" y="15511"/>
                    </a:cubicBezTo>
                    <a:cubicBezTo>
                      <a:pt x="8330" y="15511"/>
                      <a:pt x="8366" y="15488"/>
                      <a:pt x="8388" y="15454"/>
                    </a:cubicBezTo>
                    <a:cubicBezTo>
                      <a:pt x="9175" y="17391"/>
                      <a:pt x="9973" y="19325"/>
                      <a:pt x="10818" y="21239"/>
                    </a:cubicBezTo>
                    <a:cubicBezTo>
                      <a:pt x="10847" y="21305"/>
                      <a:pt x="10877" y="21371"/>
                      <a:pt x="10907" y="21436"/>
                    </a:cubicBezTo>
                    <a:cubicBezTo>
                      <a:pt x="9712" y="21215"/>
                      <a:pt x="8531" y="20916"/>
                      <a:pt x="7378" y="20537"/>
                    </a:cubicBezTo>
                    <a:cubicBezTo>
                      <a:pt x="7115" y="20452"/>
                      <a:pt x="6740" y="20326"/>
                      <a:pt x="6480" y="20243"/>
                    </a:cubicBezTo>
                    <a:cubicBezTo>
                      <a:pt x="5732" y="20005"/>
                      <a:pt x="4990" y="19749"/>
                      <a:pt x="4219" y="19588"/>
                    </a:cubicBezTo>
                    <a:cubicBezTo>
                      <a:pt x="4065" y="19554"/>
                      <a:pt x="3907" y="19524"/>
                      <a:pt x="3744" y="19506"/>
                    </a:cubicBezTo>
                    <a:cubicBezTo>
                      <a:pt x="3739" y="19505"/>
                      <a:pt x="3733" y="19505"/>
                      <a:pt x="3728" y="19505"/>
                    </a:cubicBezTo>
                    <a:cubicBezTo>
                      <a:pt x="3603" y="19505"/>
                      <a:pt x="3545" y="19673"/>
                      <a:pt x="3652" y="19748"/>
                    </a:cubicBezTo>
                    <a:cubicBezTo>
                      <a:pt x="4051" y="20026"/>
                      <a:pt x="4494" y="20225"/>
                      <a:pt x="4947" y="20393"/>
                    </a:cubicBezTo>
                    <a:cubicBezTo>
                      <a:pt x="6298" y="20881"/>
                      <a:pt x="7741" y="21053"/>
                      <a:pt x="9142" y="21328"/>
                    </a:cubicBezTo>
                    <a:cubicBezTo>
                      <a:pt x="9762" y="21448"/>
                      <a:pt x="10389" y="21570"/>
                      <a:pt x="11002" y="21718"/>
                    </a:cubicBezTo>
                    <a:cubicBezTo>
                      <a:pt x="11014" y="21721"/>
                      <a:pt x="11024" y="21721"/>
                      <a:pt x="11035" y="21721"/>
                    </a:cubicBezTo>
                    <a:cubicBezTo>
                      <a:pt x="11957" y="23760"/>
                      <a:pt x="12883" y="25549"/>
                      <a:pt x="13907" y="27168"/>
                    </a:cubicBezTo>
                    <a:cubicBezTo>
                      <a:pt x="13613" y="27126"/>
                      <a:pt x="13317" y="27078"/>
                      <a:pt x="13025" y="27028"/>
                    </a:cubicBezTo>
                    <a:cubicBezTo>
                      <a:pt x="12804" y="26990"/>
                      <a:pt x="12563" y="26946"/>
                      <a:pt x="12343" y="26904"/>
                    </a:cubicBezTo>
                    <a:cubicBezTo>
                      <a:pt x="11132" y="26682"/>
                      <a:pt x="9940" y="26342"/>
                      <a:pt x="8722" y="26149"/>
                    </a:cubicBezTo>
                    <a:cubicBezTo>
                      <a:pt x="8265" y="26072"/>
                      <a:pt x="7804" y="26019"/>
                      <a:pt x="7339" y="26014"/>
                    </a:cubicBezTo>
                    <a:cubicBezTo>
                      <a:pt x="7313" y="26013"/>
                      <a:pt x="7288" y="26013"/>
                      <a:pt x="7262" y="26013"/>
                    </a:cubicBezTo>
                    <a:cubicBezTo>
                      <a:pt x="7132" y="26013"/>
                      <a:pt x="7001" y="26016"/>
                      <a:pt x="6869" y="26030"/>
                    </a:cubicBezTo>
                    <a:cubicBezTo>
                      <a:pt x="6823" y="26036"/>
                      <a:pt x="6780" y="26065"/>
                      <a:pt x="6760" y="26109"/>
                    </a:cubicBezTo>
                    <a:cubicBezTo>
                      <a:pt x="6729" y="26177"/>
                      <a:pt x="6760" y="26256"/>
                      <a:pt x="6828" y="26287"/>
                    </a:cubicBezTo>
                    <a:cubicBezTo>
                      <a:pt x="7117" y="26413"/>
                      <a:pt x="7415" y="26500"/>
                      <a:pt x="7718" y="26576"/>
                    </a:cubicBezTo>
                    <a:cubicBezTo>
                      <a:pt x="9372" y="26967"/>
                      <a:pt x="11085" y="26970"/>
                      <a:pt x="12757" y="27235"/>
                    </a:cubicBezTo>
                    <a:cubicBezTo>
                      <a:pt x="13198" y="27298"/>
                      <a:pt x="13650" y="27369"/>
                      <a:pt x="14089" y="27453"/>
                    </a:cubicBezTo>
                    <a:cubicBezTo>
                      <a:pt x="15257" y="29255"/>
                      <a:pt x="16557" y="30846"/>
                      <a:pt x="18119" y="32341"/>
                    </a:cubicBezTo>
                    <a:cubicBezTo>
                      <a:pt x="18004" y="32345"/>
                      <a:pt x="17888" y="32348"/>
                      <a:pt x="17775" y="32351"/>
                    </a:cubicBezTo>
                    <a:cubicBezTo>
                      <a:pt x="17145" y="32371"/>
                      <a:pt x="16497" y="32388"/>
                      <a:pt x="15869" y="32405"/>
                    </a:cubicBezTo>
                    <a:cubicBezTo>
                      <a:pt x="13755" y="32476"/>
                      <a:pt x="11611" y="32450"/>
                      <a:pt x="9524" y="32847"/>
                    </a:cubicBezTo>
                    <a:cubicBezTo>
                      <a:pt x="9105" y="32933"/>
                      <a:pt x="8690" y="33030"/>
                      <a:pt x="8285" y="33171"/>
                    </a:cubicBezTo>
                    <a:cubicBezTo>
                      <a:pt x="8145" y="33220"/>
                      <a:pt x="8181" y="33422"/>
                      <a:pt x="8324" y="33428"/>
                    </a:cubicBezTo>
                    <a:cubicBezTo>
                      <a:pt x="8420" y="33431"/>
                      <a:pt x="8516" y="33432"/>
                      <a:pt x="8612" y="33432"/>
                    </a:cubicBezTo>
                    <a:cubicBezTo>
                      <a:pt x="9258" y="33432"/>
                      <a:pt x="9900" y="33371"/>
                      <a:pt x="10541" y="33303"/>
                    </a:cubicBezTo>
                    <a:cubicBezTo>
                      <a:pt x="11274" y="33218"/>
                      <a:pt x="12005" y="33124"/>
                      <a:pt x="12735" y="33023"/>
                    </a:cubicBezTo>
                    <a:cubicBezTo>
                      <a:pt x="14551" y="32764"/>
                      <a:pt x="16389" y="32588"/>
                      <a:pt x="18225" y="32588"/>
                    </a:cubicBezTo>
                    <a:cubicBezTo>
                      <a:pt x="18278" y="32588"/>
                      <a:pt x="18331" y="32588"/>
                      <a:pt x="18384" y="32589"/>
                    </a:cubicBezTo>
                    <a:cubicBezTo>
                      <a:pt x="19788" y="33896"/>
                      <a:pt x="21401" y="35134"/>
                      <a:pt x="23317" y="36375"/>
                    </a:cubicBezTo>
                    <a:cubicBezTo>
                      <a:pt x="24109" y="36894"/>
                      <a:pt x="24912" y="37397"/>
                      <a:pt x="25722" y="37878"/>
                    </a:cubicBezTo>
                    <a:cubicBezTo>
                      <a:pt x="25743" y="37891"/>
                      <a:pt x="25766" y="37897"/>
                      <a:pt x="25789" y="37897"/>
                    </a:cubicBezTo>
                    <a:cubicBezTo>
                      <a:pt x="25829" y="37897"/>
                      <a:pt x="25869" y="37878"/>
                      <a:pt x="25895" y="37843"/>
                    </a:cubicBezTo>
                    <a:cubicBezTo>
                      <a:pt x="25934" y="37784"/>
                      <a:pt x="25921" y="37703"/>
                      <a:pt x="25863" y="37661"/>
                    </a:cubicBezTo>
                    <a:cubicBezTo>
                      <a:pt x="25102" y="37101"/>
                      <a:pt x="24334" y="36554"/>
                      <a:pt x="23576" y="35997"/>
                    </a:cubicBezTo>
                    <a:cubicBezTo>
                      <a:pt x="20959" y="34111"/>
                      <a:pt x="18649" y="32208"/>
                      <a:pt x="16653" y="29910"/>
                    </a:cubicBezTo>
                    <a:cubicBezTo>
                      <a:pt x="16661" y="29902"/>
                      <a:pt x="16668" y="29895"/>
                      <a:pt x="16673" y="29884"/>
                    </a:cubicBezTo>
                    <a:cubicBezTo>
                      <a:pt x="16998" y="29316"/>
                      <a:pt x="17247" y="28711"/>
                      <a:pt x="17471" y="28095"/>
                    </a:cubicBezTo>
                    <a:cubicBezTo>
                      <a:pt x="18123" y="26256"/>
                      <a:pt x="18497" y="24324"/>
                      <a:pt x="18932" y="22427"/>
                    </a:cubicBezTo>
                    <a:cubicBezTo>
                      <a:pt x="19121" y="21585"/>
                      <a:pt x="19307" y="20731"/>
                      <a:pt x="19505" y="19891"/>
                    </a:cubicBezTo>
                    <a:cubicBezTo>
                      <a:pt x="19524" y="19789"/>
                      <a:pt x="19451" y="19731"/>
                      <a:pt x="19377" y="19731"/>
                    </a:cubicBezTo>
                    <a:cubicBezTo>
                      <a:pt x="19321" y="19731"/>
                      <a:pt x="19266" y="19764"/>
                      <a:pt x="19250" y="19837"/>
                    </a:cubicBezTo>
                    <a:cubicBezTo>
                      <a:pt x="19210" y="20049"/>
                      <a:pt x="19167" y="20260"/>
                      <a:pt x="19123" y="20473"/>
                    </a:cubicBezTo>
                    <a:cubicBezTo>
                      <a:pt x="19037" y="20882"/>
                      <a:pt x="18932" y="21329"/>
                      <a:pt x="18831" y="21735"/>
                    </a:cubicBezTo>
                    <a:cubicBezTo>
                      <a:pt x="18571" y="22783"/>
                      <a:pt x="18259" y="23817"/>
                      <a:pt x="17913" y="24838"/>
                    </a:cubicBezTo>
                    <a:cubicBezTo>
                      <a:pt x="17641" y="25645"/>
                      <a:pt x="17352" y="26483"/>
                      <a:pt x="17094" y="27291"/>
                    </a:cubicBezTo>
                    <a:cubicBezTo>
                      <a:pt x="16841" y="28074"/>
                      <a:pt x="16600" y="28862"/>
                      <a:pt x="16449" y="29674"/>
                    </a:cubicBezTo>
                    <a:cubicBezTo>
                      <a:pt x="15509" y="28566"/>
                      <a:pt x="14639" y="27367"/>
                      <a:pt x="13842" y="26034"/>
                    </a:cubicBezTo>
                    <a:cubicBezTo>
                      <a:pt x="13580" y="25600"/>
                      <a:pt x="13323" y="25162"/>
                      <a:pt x="13075" y="24721"/>
                    </a:cubicBezTo>
                    <a:cubicBezTo>
                      <a:pt x="13307" y="24172"/>
                      <a:pt x="13484" y="23605"/>
                      <a:pt x="13643" y="23033"/>
                    </a:cubicBezTo>
                    <a:cubicBezTo>
                      <a:pt x="14179" y="21037"/>
                      <a:pt x="14432" y="18970"/>
                      <a:pt x="14750" y="16932"/>
                    </a:cubicBezTo>
                    <a:cubicBezTo>
                      <a:pt x="14887" y="16029"/>
                      <a:pt x="15020" y="15113"/>
                      <a:pt x="15166" y="14212"/>
                    </a:cubicBezTo>
                    <a:cubicBezTo>
                      <a:pt x="15177" y="14114"/>
                      <a:pt x="15107" y="14061"/>
                      <a:pt x="15036" y="14061"/>
                    </a:cubicBezTo>
                    <a:cubicBezTo>
                      <a:pt x="14977" y="14061"/>
                      <a:pt x="14919" y="14098"/>
                      <a:pt x="14908" y="14175"/>
                    </a:cubicBezTo>
                    <a:cubicBezTo>
                      <a:pt x="14882" y="14402"/>
                      <a:pt x="14852" y="14629"/>
                      <a:pt x="14821" y="14856"/>
                    </a:cubicBezTo>
                    <a:cubicBezTo>
                      <a:pt x="14760" y="15294"/>
                      <a:pt x="14682" y="15775"/>
                      <a:pt x="14606" y="16211"/>
                    </a:cubicBezTo>
                    <a:cubicBezTo>
                      <a:pt x="14410" y="17338"/>
                      <a:pt x="14163" y="18455"/>
                      <a:pt x="13880" y="19564"/>
                    </a:cubicBezTo>
                    <a:cubicBezTo>
                      <a:pt x="13658" y="20437"/>
                      <a:pt x="13422" y="21346"/>
                      <a:pt x="13214" y="22222"/>
                    </a:cubicBezTo>
                    <a:cubicBezTo>
                      <a:pt x="13056" y="22884"/>
                      <a:pt x="12903" y="23550"/>
                      <a:pt x="12798" y="24222"/>
                    </a:cubicBezTo>
                    <a:cubicBezTo>
                      <a:pt x="11450" y="21772"/>
                      <a:pt x="10289" y="19224"/>
                      <a:pt x="9198" y="16644"/>
                    </a:cubicBezTo>
                    <a:cubicBezTo>
                      <a:pt x="9323" y="16278"/>
                      <a:pt x="9416" y="15905"/>
                      <a:pt x="9501" y="15530"/>
                    </a:cubicBezTo>
                    <a:cubicBezTo>
                      <a:pt x="9983" y="13285"/>
                      <a:pt x="10078" y="10979"/>
                      <a:pt x="10431" y="8715"/>
                    </a:cubicBezTo>
                    <a:cubicBezTo>
                      <a:pt x="10520" y="8101"/>
                      <a:pt x="10618" y="7471"/>
                      <a:pt x="10729" y="6863"/>
                    </a:cubicBezTo>
                    <a:cubicBezTo>
                      <a:pt x="10743" y="6765"/>
                      <a:pt x="10672" y="6710"/>
                      <a:pt x="10600" y="6710"/>
                    </a:cubicBezTo>
                    <a:cubicBezTo>
                      <a:pt x="10542" y="6710"/>
                      <a:pt x="10484" y="6746"/>
                      <a:pt x="10472" y="6823"/>
                    </a:cubicBezTo>
                    <a:cubicBezTo>
                      <a:pt x="10403" y="7335"/>
                      <a:pt x="10319" y="7858"/>
                      <a:pt x="10235" y="8368"/>
                    </a:cubicBezTo>
                    <a:cubicBezTo>
                      <a:pt x="9868" y="10737"/>
                      <a:pt x="9210" y="13058"/>
                      <a:pt x="8959" y="15444"/>
                    </a:cubicBezTo>
                    <a:cubicBezTo>
                      <a:pt x="8942" y="15623"/>
                      <a:pt x="8928" y="15801"/>
                      <a:pt x="8918" y="15982"/>
                    </a:cubicBezTo>
                    <a:cubicBezTo>
                      <a:pt x="7997" y="13774"/>
                      <a:pt x="7118" y="11551"/>
                      <a:pt x="6209" y="9349"/>
                    </a:cubicBezTo>
                    <a:cubicBezTo>
                      <a:pt x="5740" y="8176"/>
                      <a:pt x="5114" y="6574"/>
                      <a:pt x="4658" y="5397"/>
                    </a:cubicBezTo>
                    <a:cubicBezTo>
                      <a:pt x="3995" y="3673"/>
                      <a:pt x="3299" y="1830"/>
                      <a:pt x="2699" y="88"/>
                    </a:cubicBezTo>
                    <a:cubicBezTo>
                      <a:pt x="2680" y="35"/>
                      <a:pt x="2630" y="1"/>
                      <a:pt x="2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53" name="Google Shape;953;p38"/>
          <p:cNvGrpSpPr/>
          <p:nvPr/>
        </p:nvGrpSpPr>
        <p:grpSpPr>
          <a:xfrm rot="437489">
            <a:off x="3411827" y="5541334"/>
            <a:ext cx="1665305" cy="1663558"/>
            <a:chOff x="7499850" y="1492575"/>
            <a:chExt cx="2666275" cy="2663478"/>
          </a:xfrm>
        </p:grpSpPr>
        <p:sp>
          <p:nvSpPr>
            <p:cNvPr id="954" name="Google Shape;954;p38"/>
            <p:cNvSpPr/>
            <p:nvPr/>
          </p:nvSpPr>
          <p:spPr>
            <a:xfrm>
              <a:off x="7499850" y="1492575"/>
              <a:ext cx="2666275" cy="2663478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7621639" y="1615017"/>
              <a:ext cx="2447412" cy="2418783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56" name="Google Shape;956;p38"/>
            <p:cNvGrpSpPr/>
            <p:nvPr/>
          </p:nvGrpSpPr>
          <p:grpSpPr>
            <a:xfrm>
              <a:off x="7794157" y="1937393"/>
              <a:ext cx="1899846" cy="2035054"/>
              <a:chOff x="7794157" y="1937393"/>
              <a:chExt cx="1899846" cy="2035054"/>
            </a:xfrm>
          </p:grpSpPr>
          <p:sp>
            <p:nvSpPr>
              <p:cNvPr id="957" name="Google Shape;957;p38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58" name="Google Shape;958;p38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59" name="Google Shape;959;p38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CD28099-676A-188C-5EF3-C584DA46E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" y="3494701"/>
            <a:ext cx="3371380" cy="40663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40DDE6-668F-E04A-9A63-61BD4289E96C}"/>
              </a:ext>
            </a:extLst>
          </p:cNvPr>
          <p:cNvSpPr txBox="1"/>
          <p:nvPr/>
        </p:nvSpPr>
        <p:spPr>
          <a:xfrm>
            <a:off x="2615265" y="1759430"/>
            <a:ext cx="70552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ÔN TẬP VÀ ĐÁNH GIÁ </a:t>
            </a:r>
          </a:p>
          <a:p>
            <a:pPr algn="ctr"/>
            <a:r>
              <a:rPr lang="en-US" sz="4000" b="1">
                <a:solidFill>
                  <a:srgbClr val="0070C0"/>
                </a:solidFill>
              </a:rPr>
              <a:t>CUỐI HỌC KÌ 1</a:t>
            </a:r>
          </a:p>
          <a:p>
            <a:pPr algn="ctr"/>
            <a:r>
              <a:rPr lang="en-US" sz="4000" b="1">
                <a:solidFill>
                  <a:srgbClr val="7030A0"/>
                </a:solidFill>
              </a:rPr>
              <a:t>PHẦN 1 – ÔN TẬP</a:t>
            </a:r>
          </a:p>
          <a:p>
            <a:pPr algn="ctr"/>
            <a:r>
              <a:rPr lang="en-US" sz="4000" b="1">
                <a:solidFill>
                  <a:srgbClr val="002060"/>
                </a:solidFill>
              </a:rPr>
              <a:t>TIẾT 1 – 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2F6CEC-4363-D4C0-D3F2-87F7FEB8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39"/>
          <p:cNvGrpSpPr/>
          <p:nvPr/>
        </p:nvGrpSpPr>
        <p:grpSpPr>
          <a:xfrm>
            <a:off x="-337108" y="4879813"/>
            <a:ext cx="1515210" cy="1591646"/>
            <a:chOff x="-264797" y="3662558"/>
            <a:chExt cx="1139226" cy="1196695"/>
          </a:xfrm>
        </p:grpSpPr>
        <p:sp>
          <p:nvSpPr>
            <p:cNvPr id="971" name="Google Shape;971;p39"/>
            <p:cNvSpPr/>
            <p:nvPr/>
          </p:nvSpPr>
          <p:spPr>
            <a:xfrm rot="-1374116">
              <a:off x="-113854" y="3788225"/>
              <a:ext cx="837340" cy="945361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72" name="Google Shape;972;p39"/>
            <p:cNvSpPr/>
            <p:nvPr/>
          </p:nvSpPr>
          <p:spPr>
            <a:xfrm rot="-1374116">
              <a:off x="-86567" y="3826971"/>
              <a:ext cx="761649" cy="81247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73" name="Google Shape;973;p39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974" name="Google Shape;974;p39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93" name="Google Shape;993;p39"/>
          <p:cNvGrpSpPr/>
          <p:nvPr/>
        </p:nvGrpSpPr>
        <p:grpSpPr>
          <a:xfrm>
            <a:off x="180946" y="6014263"/>
            <a:ext cx="1013332" cy="1067403"/>
            <a:chOff x="124707" y="4515505"/>
            <a:chExt cx="761884" cy="802538"/>
          </a:xfrm>
        </p:grpSpPr>
        <p:sp>
          <p:nvSpPr>
            <p:cNvPr id="994" name="Google Shape;994;p39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5" name="Google Shape;995;p39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6" name="Google Shape;996;p39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-252428" y="185507"/>
            <a:ext cx="1345842" cy="1324696"/>
            <a:chOff x="-201130" y="133097"/>
            <a:chExt cx="1011885" cy="995986"/>
          </a:xfrm>
        </p:grpSpPr>
        <p:sp>
          <p:nvSpPr>
            <p:cNvPr id="998" name="Google Shape;998;p39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9" name="Google Shape;999;p39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00" name="Google Shape;1000;p39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001" name="Google Shape;1001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14" name="Google Shape;1014;p39"/>
          <p:cNvGrpSpPr/>
          <p:nvPr/>
        </p:nvGrpSpPr>
        <p:grpSpPr>
          <a:xfrm>
            <a:off x="296785" y="-419551"/>
            <a:ext cx="1622508" cy="1260705"/>
            <a:chOff x="211801" y="-321822"/>
            <a:chExt cx="1219899" cy="947874"/>
          </a:xfrm>
        </p:grpSpPr>
        <p:sp>
          <p:nvSpPr>
            <p:cNvPr id="1015" name="Google Shape;1015;p39"/>
            <p:cNvSpPr/>
            <p:nvPr/>
          </p:nvSpPr>
          <p:spPr>
            <a:xfrm rot="7020980">
              <a:off x="574606" y="-406532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6" name="Google Shape;1016;p39"/>
            <p:cNvSpPr/>
            <p:nvPr/>
          </p:nvSpPr>
          <p:spPr>
            <a:xfrm rot="7020980">
              <a:off x="1120676" y="211534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7" name="Google Shape;1017;p39"/>
            <p:cNvSpPr/>
            <p:nvPr/>
          </p:nvSpPr>
          <p:spPr>
            <a:xfrm rot="7020980">
              <a:off x="871954" y="215871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8" name="Google Shape;1018;p39"/>
            <p:cNvSpPr/>
            <p:nvPr/>
          </p:nvSpPr>
          <p:spPr>
            <a:xfrm rot="7020980">
              <a:off x="1028686" y="44137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9" name="Google Shape;1019;p39"/>
            <p:cNvSpPr/>
            <p:nvPr/>
          </p:nvSpPr>
          <p:spPr>
            <a:xfrm rot="7020980">
              <a:off x="840808" y="-11082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0" name="Google Shape;1020;p39"/>
            <p:cNvSpPr/>
            <p:nvPr/>
          </p:nvSpPr>
          <p:spPr>
            <a:xfrm rot="7020980">
              <a:off x="717442" y="145056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1" name="Google Shape;1021;p39"/>
            <p:cNvSpPr/>
            <p:nvPr/>
          </p:nvSpPr>
          <p:spPr>
            <a:xfrm rot="7020980">
              <a:off x="609322" y="-47115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2" name="Google Shape;1022;p39"/>
            <p:cNvSpPr/>
            <p:nvPr/>
          </p:nvSpPr>
          <p:spPr>
            <a:xfrm rot="7020980">
              <a:off x="548916" y="11448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3" name="Google Shape;1023;p39"/>
            <p:cNvSpPr/>
            <p:nvPr/>
          </p:nvSpPr>
          <p:spPr>
            <a:xfrm rot="7020980">
              <a:off x="579374" y="-341917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24" name="Google Shape;1024;p39"/>
          <p:cNvGrpSpPr/>
          <p:nvPr/>
        </p:nvGrpSpPr>
        <p:grpSpPr>
          <a:xfrm>
            <a:off x="11083933" y="5217967"/>
            <a:ext cx="1345842" cy="1324696"/>
            <a:chOff x="8279477" y="4012478"/>
            <a:chExt cx="1011885" cy="995986"/>
          </a:xfrm>
        </p:grpSpPr>
        <p:sp>
          <p:nvSpPr>
            <p:cNvPr id="1025" name="Google Shape;1025;p39"/>
            <p:cNvSpPr/>
            <p:nvPr/>
          </p:nvSpPr>
          <p:spPr>
            <a:xfrm rot="-10040196" flipH="1">
              <a:off x="8360072" y="409563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6" name="Google Shape;1026;p39"/>
            <p:cNvSpPr/>
            <p:nvPr/>
          </p:nvSpPr>
          <p:spPr>
            <a:xfrm rot="-10040196" flipH="1">
              <a:off x="8412761" y="4135243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27" name="Google Shape;1027;p39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41" name="Google Shape;1041;p39"/>
          <p:cNvGrpSpPr/>
          <p:nvPr/>
        </p:nvGrpSpPr>
        <p:grpSpPr>
          <a:xfrm rot="572600">
            <a:off x="10279705" y="5917575"/>
            <a:ext cx="1622573" cy="1260756"/>
            <a:chOff x="7658532" y="4515508"/>
            <a:chExt cx="1219899" cy="947874"/>
          </a:xfrm>
        </p:grpSpPr>
        <p:sp>
          <p:nvSpPr>
            <p:cNvPr id="1042" name="Google Shape;1042;p39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1043;p39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1044;p39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1045;p39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1046;p39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1047;p39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1048;p39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1049;p39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1050;p39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51" name="Google Shape;1051;p39"/>
          <p:cNvGrpSpPr/>
          <p:nvPr/>
        </p:nvGrpSpPr>
        <p:grpSpPr>
          <a:xfrm>
            <a:off x="10024537" y="-438800"/>
            <a:ext cx="1341010" cy="1299218"/>
            <a:chOff x="7525710" y="-336294"/>
            <a:chExt cx="1008252" cy="976830"/>
          </a:xfrm>
        </p:grpSpPr>
        <p:sp>
          <p:nvSpPr>
            <p:cNvPr id="1052" name="Google Shape;1052;p39"/>
            <p:cNvSpPr/>
            <p:nvPr/>
          </p:nvSpPr>
          <p:spPr>
            <a:xfrm rot="4656519">
              <a:off x="7623562" y="-274768"/>
              <a:ext cx="812548" cy="853778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3" name="Google Shape;1053;p39"/>
            <p:cNvSpPr/>
            <p:nvPr/>
          </p:nvSpPr>
          <p:spPr>
            <a:xfrm rot="4656519">
              <a:off x="7659189" y="-240778"/>
              <a:ext cx="741104" cy="784320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54" name="Google Shape;1054;p39"/>
            <p:cNvGrpSpPr/>
            <p:nvPr/>
          </p:nvGrpSpPr>
          <p:grpSpPr>
            <a:xfrm rot="4656519">
              <a:off x="7676846" y="-229143"/>
              <a:ext cx="717934" cy="755483"/>
              <a:chOff x="7703473" y="1149191"/>
              <a:chExt cx="2785894" cy="2931600"/>
            </a:xfrm>
          </p:grpSpPr>
          <p:sp>
            <p:nvSpPr>
              <p:cNvPr id="1055" name="Google Shape;1055;p39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68" name="Google Shape;1068;p39"/>
          <p:cNvGrpSpPr/>
          <p:nvPr/>
        </p:nvGrpSpPr>
        <p:grpSpPr>
          <a:xfrm>
            <a:off x="11365530" y="1157456"/>
            <a:ext cx="1109010" cy="1166998"/>
            <a:chOff x="8533949" y="863866"/>
            <a:chExt cx="833820" cy="877419"/>
          </a:xfrm>
        </p:grpSpPr>
        <p:sp>
          <p:nvSpPr>
            <p:cNvPr id="1069" name="Google Shape;1069;p39"/>
            <p:cNvSpPr/>
            <p:nvPr/>
          </p:nvSpPr>
          <p:spPr>
            <a:xfrm rot="-2292012">
              <a:off x="8711304" y="932830"/>
              <a:ext cx="479110" cy="739490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0" name="Google Shape;1070;p39"/>
            <p:cNvSpPr/>
            <p:nvPr/>
          </p:nvSpPr>
          <p:spPr>
            <a:xfrm rot="-2292012">
              <a:off x="8708479" y="967620"/>
              <a:ext cx="434157" cy="590233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71" name="Google Shape;1071;p39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1072" name="Google Shape;1072;p39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D21E3BD-89DD-442F-8ACE-0529A746E992}"/>
              </a:ext>
            </a:extLst>
          </p:cNvPr>
          <p:cNvSpPr txBox="1"/>
          <p:nvPr/>
        </p:nvSpPr>
        <p:spPr>
          <a:xfrm>
            <a:off x="3396914" y="84589"/>
            <a:ext cx="5817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1. Nhìn tranh, nói tên bài học.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4D06D3-0D7F-0367-997C-5F0882FB4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2412" y="803120"/>
            <a:ext cx="6768514" cy="60401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ction Button: Home 18">
            <a:hlinkClick r:id="rId3" action="ppaction://hlinksldjump" highlightClick="1"/>
          </p:cNvPr>
          <p:cNvSpPr/>
          <p:nvPr/>
        </p:nvSpPr>
        <p:spPr>
          <a:xfrm>
            <a:off x="11575832" y="6161556"/>
            <a:ext cx="502874" cy="548186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67788F-8F0C-3213-CC90-C1B4CD34896B}"/>
              </a:ext>
            </a:extLst>
          </p:cNvPr>
          <p:cNvSpPr/>
          <p:nvPr/>
        </p:nvSpPr>
        <p:spPr>
          <a:xfrm>
            <a:off x="2860607" y="2939957"/>
            <a:ext cx="1561514" cy="14298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 w="57150">
                  <a:solidFill>
                    <a:schemeClr val="accent2">
                      <a:lumMod val="65000"/>
                    </a:schemeClr>
                  </a:solidFill>
                </a:ln>
                <a:solidFill>
                  <a:schemeClr val="accent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A3CF99-06F7-50DC-38A2-3EBAE8541180}"/>
              </a:ext>
            </a:extLst>
          </p:cNvPr>
          <p:cNvSpPr/>
          <p:nvPr/>
        </p:nvSpPr>
        <p:spPr>
          <a:xfrm>
            <a:off x="4422121" y="2939957"/>
            <a:ext cx="1561514" cy="14298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 w="57150">
                  <a:solidFill>
                    <a:schemeClr val="accent2">
                      <a:lumMod val="65000"/>
                    </a:schemeClr>
                  </a:solidFill>
                </a:ln>
                <a:solidFill>
                  <a:schemeClr val="accent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8F804D-3AB8-25CF-9C96-914674D7A770}"/>
              </a:ext>
            </a:extLst>
          </p:cNvPr>
          <p:cNvSpPr/>
          <p:nvPr/>
        </p:nvSpPr>
        <p:spPr>
          <a:xfrm>
            <a:off x="5983635" y="2939957"/>
            <a:ext cx="1561514" cy="14298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 w="57150">
                  <a:solidFill>
                    <a:schemeClr val="accent2">
                      <a:lumMod val="65000"/>
                    </a:schemeClr>
                  </a:solidFill>
                </a:ln>
                <a:solidFill>
                  <a:schemeClr val="accent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876A18-DC3D-84F3-4F2A-FC4E760667AF}"/>
              </a:ext>
            </a:extLst>
          </p:cNvPr>
          <p:cNvSpPr/>
          <p:nvPr/>
        </p:nvSpPr>
        <p:spPr>
          <a:xfrm>
            <a:off x="7545149" y="2939957"/>
            <a:ext cx="1561514" cy="14298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 w="57150">
                  <a:solidFill>
                    <a:schemeClr val="accent2">
                      <a:lumMod val="65000"/>
                    </a:schemeClr>
                  </a:solidFill>
                </a:ln>
                <a:solidFill>
                  <a:schemeClr val="accent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D46396-90A0-00B3-188B-3DA95CC30DC3}"/>
              </a:ext>
            </a:extLst>
          </p:cNvPr>
          <p:cNvSpPr/>
          <p:nvPr/>
        </p:nvSpPr>
        <p:spPr>
          <a:xfrm>
            <a:off x="2860607" y="4363537"/>
            <a:ext cx="1561514" cy="14298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 w="57150">
                  <a:solidFill>
                    <a:schemeClr val="accent2">
                      <a:lumMod val="65000"/>
                    </a:schemeClr>
                  </a:solidFill>
                </a:ln>
                <a:solidFill>
                  <a:schemeClr val="accent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37A6F3-6D0B-5427-497C-C45561A28515}"/>
              </a:ext>
            </a:extLst>
          </p:cNvPr>
          <p:cNvSpPr/>
          <p:nvPr/>
        </p:nvSpPr>
        <p:spPr>
          <a:xfrm>
            <a:off x="4422121" y="4363537"/>
            <a:ext cx="1561514" cy="14298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 w="57150">
                  <a:solidFill>
                    <a:schemeClr val="accent2">
                      <a:lumMod val="65000"/>
                    </a:schemeClr>
                  </a:solidFill>
                </a:ln>
                <a:solidFill>
                  <a:schemeClr val="accent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63B11C-C224-B9D7-9276-E198D497790B}"/>
              </a:ext>
            </a:extLst>
          </p:cNvPr>
          <p:cNvSpPr/>
          <p:nvPr/>
        </p:nvSpPr>
        <p:spPr>
          <a:xfrm>
            <a:off x="5983635" y="4363537"/>
            <a:ext cx="1561514" cy="14298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 w="57150">
                  <a:solidFill>
                    <a:schemeClr val="accent2">
                      <a:lumMod val="65000"/>
                    </a:schemeClr>
                  </a:solidFill>
                </a:ln>
                <a:solidFill>
                  <a:schemeClr val="accent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5D17C3-19AB-45B6-D958-C1B88C511BD4}"/>
              </a:ext>
            </a:extLst>
          </p:cNvPr>
          <p:cNvSpPr/>
          <p:nvPr/>
        </p:nvSpPr>
        <p:spPr>
          <a:xfrm>
            <a:off x="7545149" y="4363537"/>
            <a:ext cx="1561514" cy="14298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 w="57150">
                  <a:solidFill>
                    <a:schemeClr val="accent2">
                      <a:lumMod val="65000"/>
                    </a:schemeClr>
                  </a:solidFill>
                </a:ln>
                <a:solidFill>
                  <a:schemeClr val="accent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1">
            <a:hlinkClick r:id="rId4" action="ppaction://hlinksldjump"/>
            <a:extLst>
              <a:ext uri="{FF2B5EF4-FFF2-40B4-BE49-F238E27FC236}">
                <a16:creationId xmlns:a16="http://schemas.microsoft.com/office/drawing/2014/main" id="{B3022487-5537-4970-65AE-53824B19A64E}"/>
              </a:ext>
            </a:extLst>
          </p:cNvPr>
          <p:cNvSpPr/>
          <p:nvPr/>
        </p:nvSpPr>
        <p:spPr>
          <a:xfrm>
            <a:off x="2867506" y="2939957"/>
            <a:ext cx="1561514" cy="14298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 w="571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2">
            <a:hlinkClick r:id="rId5" action="ppaction://hlinksldjump"/>
            <a:extLst>
              <a:ext uri="{FF2B5EF4-FFF2-40B4-BE49-F238E27FC236}">
                <a16:creationId xmlns:a16="http://schemas.microsoft.com/office/drawing/2014/main" id="{38EE74F3-7C02-0FF7-67FA-C9D7AADFA032}"/>
              </a:ext>
            </a:extLst>
          </p:cNvPr>
          <p:cNvSpPr/>
          <p:nvPr/>
        </p:nvSpPr>
        <p:spPr>
          <a:xfrm>
            <a:off x="4429020" y="2939957"/>
            <a:ext cx="1561514" cy="14298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 w="571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Rectangle 38">
            <a:hlinkClick r:id="rId6" action="ppaction://hlinksldjump"/>
            <a:extLst>
              <a:ext uri="{FF2B5EF4-FFF2-40B4-BE49-F238E27FC236}">
                <a16:creationId xmlns:a16="http://schemas.microsoft.com/office/drawing/2014/main" id="{E93D5395-24EB-7C0C-ECE1-7837FC3CB1F1}"/>
              </a:ext>
            </a:extLst>
          </p:cNvPr>
          <p:cNvSpPr/>
          <p:nvPr/>
        </p:nvSpPr>
        <p:spPr>
          <a:xfrm>
            <a:off x="5990534" y="2939957"/>
            <a:ext cx="1561514" cy="14298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 w="571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Rectangle 39">
            <a:hlinkClick r:id="rId7" action="ppaction://hlinksldjump"/>
            <a:extLst>
              <a:ext uri="{FF2B5EF4-FFF2-40B4-BE49-F238E27FC236}">
                <a16:creationId xmlns:a16="http://schemas.microsoft.com/office/drawing/2014/main" id="{CDDBFF11-23AA-FA0B-EA9C-5F59ED353CFE}"/>
              </a:ext>
            </a:extLst>
          </p:cNvPr>
          <p:cNvSpPr/>
          <p:nvPr/>
        </p:nvSpPr>
        <p:spPr>
          <a:xfrm>
            <a:off x="7552048" y="2939957"/>
            <a:ext cx="1561514" cy="14298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 w="571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Rectangle 40">
            <a:hlinkClick r:id="rId8" action="ppaction://hlinksldjump"/>
            <a:extLst>
              <a:ext uri="{FF2B5EF4-FFF2-40B4-BE49-F238E27FC236}">
                <a16:creationId xmlns:a16="http://schemas.microsoft.com/office/drawing/2014/main" id="{DA61BF45-75E0-9799-331F-9DB0BFF7F4A2}"/>
              </a:ext>
            </a:extLst>
          </p:cNvPr>
          <p:cNvSpPr/>
          <p:nvPr/>
        </p:nvSpPr>
        <p:spPr>
          <a:xfrm>
            <a:off x="2867506" y="4363537"/>
            <a:ext cx="1561514" cy="14298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 w="571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" name="Rectangle 41">
            <a:hlinkClick r:id="rId9" action="ppaction://hlinksldjump"/>
            <a:extLst>
              <a:ext uri="{FF2B5EF4-FFF2-40B4-BE49-F238E27FC236}">
                <a16:creationId xmlns:a16="http://schemas.microsoft.com/office/drawing/2014/main" id="{406C9D23-AEF4-E542-7734-F1030ED90A2B}"/>
              </a:ext>
            </a:extLst>
          </p:cNvPr>
          <p:cNvSpPr/>
          <p:nvPr/>
        </p:nvSpPr>
        <p:spPr>
          <a:xfrm>
            <a:off x="4429020" y="4363537"/>
            <a:ext cx="1561514" cy="14298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 w="571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Rectangle 42">
            <a:hlinkClick r:id="rId10" action="ppaction://hlinksldjump"/>
            <a:extLst>
              <a:ext uri="{FF2B5EF4-FFF2-40B4-BE49-F238E27FC236}">
                <a16:creationId xmlns:a16="http://schemas.microsoft.com/office/drawing/2014/main" id="{7A9475B8-70EA-3341-3536-8B43F867825D}"/>
              </a:ext>
            </a:extLst>
          </p:cNvPr>
          <p:cNvSpPr/>
          <p:nvPr/>
        </p:nvSpPr>
        <p:spPr>
          <a:xfrm>
            <a:off x="5990534" y="4363537"/>
            <a:ext cx="1561514" cy="14298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 w="571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Rectangle 43">
            <a:hlinkClick r:id="rId11" action="ppaction://hlinksldjump"/>
            <a:extLst>
              <a:ext uri="{FF2B5EF4-FFF2-40B4-BE49-F238E27FC236}">
                <a16:creationId xmlns:a16="http://schemas.microsoft.com/office/drawing/2014/main" id="{BA1716E1-CE2C-44EB-2CB3-B142AA54ECC4}"/>
              </a:ext>
            </a:extLst>
          </p:cNvPr>
          <p:cNvSpPr/>
          <p:nvPr/>
        </p:nvSpPr>
        <p:spPr>
          <a:xfrm>
            <a:off x="7552048" y="4363537"/>
            <a:ext cx="1561514" cy="14298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 w="571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55" name="Google Shape;3980;p64">
            <a:extLst>
              <a:ext uri="{FF2B5EF4-FFF2-40B4-BE49-F238E27FC236}">
                <a16:creationId xmlns:a16="http://schemas.microsoft.com/office/drawing/2014/main" id="{6DB83B05-C8BA-762C-FC7E-8C1F1A46A8F6}"/>
              </a:ext>
            </a:extLst>
          </p:cNvPr>
          <p:cNvGrpSpPr/>
          <p:nvPr/>
        </p:nvGrpSpPr>
        <p:grpSpPr>
          <a:xfrm>
            <a:off x="9308229" y="5621550"/>
            <a:ext cx="1420079" cy="1912650"/>
            <a:chOff x="6768689" y="3989887"/>
            <a:chExt cx="1067701" cy="1438045"/>
          </a:xfrm>
        </p:grpSpPr>
        <p:sp>
          <p:nvSpPr>
            <p:cNvPr id="56" name="Google Shape;3981;p64">
              <a:extLst>
                <a:ext uri="{FF2B5EF4-FFF2-40B4-BE49-F238E27FC236}">
                  <a16:creationId xmlns:a16="http://schemas.microsoft.com/office/drawing/2014/main" id="{19EEDCFF-DC89-64E8-7D57-2AA71773FD8A}"/>
                </a:ext>
              </a:extLst>
            </p:cNvPr>
            <p:cNvSpPr/>
            <p:nvPr/>
          </p:nvSpPr>
          <p:spPr>
            <a:xfrm>
              <a:off x="6768689" y="3989887"/>
              <a:ext cx="1067701" cy="1438045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7" name="Google Shape;3982;p64">
              <a:extLst>
                <a:ext uri="{FF2B5EF4-FFF2-40B4-BE49-F238E27FC236}">
                  <a16:creationId xmlns:a16="http://schemas.microsoft.com/office/drawing/2014/main" id="{11C0EFE5-C2B4-1C51-04D0-A59CE6EF03F0}"/>
                </a:ext>
              </a:extLst>
            </p:cNvPr>
            <p:cNvSpPr/>
            <p:nvPr/>
          </p:nvSpPr>
          <p:spPr>
            <a:xfrm>
              <a:off x="6928523" y="4033818"/>
              <a:ext cx="215249" cy="325511"/>
            </a:xfrm>
            <a:custGeom>
              <a:avLst/>
              <a:gdLst/>
              <a:ahLst/>
              <a:cxnLst/>
              <a:rect l="l" t="t" r="r" b="b"/>
              <a:pathLst>
                <a:path w="6448" h="9751" extrusionOk="0">
                  <a:moveTo>
                    <a:pt x="1822" y="0"/>
                  </a:moveTo>
                  <a:cubicBezTo>
                    <a:pt x="1736" y="0"/>
                    <a:pt x="1649" y="7"/>
                    <a:pt x="1563" y="23"/>
                  </a:cubicBezTo>
                  <a:cubicBezTo>
                    <a:pt x="905" y="139"/>
                    <a:pt x="397" y="714"/>
                    <a:pt x="199" y="1353"/>
                  </a:cubicBezTo>
                  <a:cubicBezTo>
                    <a:pt x="1" y="1989"/>
                    <a:pt x="63" y="2680"/>
                    <a:pt x="194" y="3335"/>
                  </a:cubicBezTo>
                  <a:cubicBezTo>
                    <a:pt x="649" y="5618"/>
                    <a:pt x="2044" y="8059"/>
                    <a:pt x="4023" y="9362"/>
                  </a:cubicBezTo>
                  <a:cubicBezTo>
                    <a:pt x="4435" y="9633"/>
                    <a:pt x="4756" y="9751"/>
                    <a:pt x="5002" y="9751"/>
                  </a:cubicBezTo>
                  <a:cubicBezTo>
                    <a:pt x="6447" y="9751"/>
                    <a:pt x="5359" y="5716"/>
                    <a:pt x="5140" y="4725"/>
                  </a:cubicBezTo>
                  <a:cubicBezTo>
                    <a:pt x="4809" y="3229"/>
                    <a:pt x="4409" y="1635"/>
                    <a:pt x="3260" y="623"/>
                  </a:cubicBezTo>
                  <a:cubicBezTo>
                    <a:pt x="2860" y="270"/>
                    <a:pt x="2347" y="0"/>
                    <a:pt x="1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8" name="Google Shape;3983;p64">
              <a:extLst>
                <a:ext uri="{FF2B5EF4-FFF2-40B4-BE49-F238E27FC236}">
                  <a16:creationId xmlns:a16="http://schemas.microsoft.com/office/drawing/2014/main" id="{BEB6DE5F-64AC-F2B4-9D45-DDDEA5FA550A}"/>
                </a:ext>
              </a:extLst>
            </p:cNvPr>
            <p:cNvSpPr/>
            <p:nvPr/>
          </p:nvSpPr>
          <p:spPr>
            <a:xfrm>
              <a:off x="6813187" y="4437911"/>
              <a:ext cx="404728" cy="209942"/>
            </a:xfrm>
            <a:custGeom>
              <a:avLst/>
              <a:gdLst/>
              <a:ahLst/>
              <a:cxnLst/>
              <a:rect l="l" t="t" r="r" b="b"/>
              <a:pathLst>
                <a:path w="12124" h="6289" extrusionOk="0">
                  <a:moveTo>
                    <a:pt x="1764" y="1"/>
                  </a:moveTo>
                  <a:cubicBezTo>
                    <a:pt x="1103" y="1"/>
                    <a:pt x="362" y="158"/>
                    <a:pt x="115" y="753"/>
                  </a:cubicBezTo>
                  <a:cubicBezTo>
                    <a:pt x="0" y="1025"/>
                    <a:pt x="23" y="1339"/>
                    <a:pt x="101" y="1626"/>
                  </a:cubicBezTo>
                  <a:cubicBezTo>
                    <a:pt x="330" y="2471"/>
                    <a:pt x="986" y="3133"/>
                    <a:pt x="1690" y="3654"/>
                  </a:cubicBezTo>
                  <a:cubicBezTo>
                    <a:pt x="4617" y="5819"/>
                    <a:pt x="8487" y="6093"/>
                    <a:pt x="12123" y="6288"/>
                  </a:cubicBezTo>
                  <a:lnTo>
                    <a:pt x="11327" y="5078"/>
                  </a:lnTo>
                  <a:cubicBezTo>
                    <a:pt x="9191" y="2072"/>
                    <a:pt x="5611" y="139"/>
                    <a:pt x="1926" y="4"/>
                  </a:cubicBezTo>
                  <a:cubicBezTo>
                    <a:pt x="1873" y="2"/>
                    <a:pt x="1819" y="1"/>
                    <a:pt x="1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9" name="Google Shape;3984;p64">
              <a:extLst>
                <a:ext uri="{FF2B5EF4-FFF2-40B4-BE49-F238E27FC236}">
                  <a16:creationId xmlns:a16="http://schemas.microsoft.com/office/drawing/2014/main" id="{F361626E-9BF4-CA91-879F-8E534F98BE5C}"/>
                </a:ext>
              </a:extLst>
            </p:cNvPr>
            <p:cNvSpPr/>
            <p:nvPr/>
          </p:nvSpPr>
          <p:spPr>
            <a:xfrm>
              <a:off x="7198286" y="4230073"/>
              <a:ext cx="147149" cy="474430"/>
            </a:xfrm>
            <a:custGeom>
              <a:avLst/>
              <a:gdLst/>
              <a:ahLst/>
              <a:cxnLst/>
              <a:rect l="l" t="t" r="r" b="b"/>
              <a:pathLst>
                <a:path w="4408" h="14212" extrusionOk="0">
                  <a:moveTo>
                    <a:pt x="2757" y="1"/>
                  </a:moveTo>
                  <a:cubicBezTo>
                    <a:pt x="2581" y="1"/>
                    <a:pt x="2408" y="97"/>
                    <a:pt x="2260" y="202"/>
                  </a:cubicBezTo>
                  <a:cubicBezTo>
                    <a:pt x="896" y="1177"/>
                    <a:pt x="489" y="3003"/>
                    <a:pt x="306" y="4669"/>
                  </a:cubicBezTo>
                  <a:cubicBezTo>
                    <a:pt x="1" y="7437"/>
                    <a:pt x="25" y="10256"/>
                    <a:pt x="595" y="12981"/>
                  </a:cubicBezTo>
                  <a:lnTo>
                    <a:pt x="1356" y="14211"/>
                  </a:lnTo>
                  <a:cubicBezTo>
                    <a:pt x="3229" y="11865"/>
                    <a:pt x="4001" y="8814"/>
                    <a:pt x="4251" y="5821"/>
                  </a:cubicBezTo>
                  <a:cubicBezTo>
                    <a:pt x="4407" y="3952"/>
                    <a:pt x="4342" y="1945"/>
                    <a:pt x="3299" y="388"/>
                  </a:cubicBezTo>
                  <a:cubicBezTo>
                    <a:pt x="3191" y="226"/>
                    <a:pt x="3059" y="62"/>
                    <a:pt x="2871" y="15"/>
                  </a:cubicBezTo>
                  <a:cubicBezTo>
                    <a:pt x="2833" y="5"/>
                    <a:pt x="2795" y="1"/>
                    <a:pt x="2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0" name="Google Shape;3985;p64">
              <a:extLst>
                <a:ext uri="{FF2B5EF4-FFF2-40B4-BE49-F238E27FC236}">
                  <a16:creationId xmlns:a16="http://schemas.microsoft.com/office/drawing/2014/main" id="{DBFD7CFD-BEC0-38D8-4381-AA4DBE57F9B8}"/>
                </a:ext>
              </a:extLst>
            </p:cNvPr>
            <p:cNvSpPr/>
            <p:nvPr/>
          </p:nvSpPr>
          <p:spPr>
            <a:xfrm>
              <a:off x="6924250" y="4703435"/>
              <a:ext cx="384064" cy="156763"/>
            </a:xfrm>
            <a:custGeom>
              <a:avLst/>
              <a:gdLst/>
              <a:ahLst/>
              <a:cxnLst/>
              <a:rect l="l" t="t" r="r" b="b"/>
              <a:pathLst>
                <a:path w="11505" h="4696" extrusionOk="0">
                  <a:moveTo>
                    <a:pt x="1822" y="0"/>
                  </a:moveTo>
                  <a:cubicBezTo>
                    <a:pt x="1442" y="0"/>
                    <a:pt x="1065" y="37"/>
                    <a:pt x="693" y="123"/>
                  </a:cubicBezTo>
                  <a:cubicBezTo>
                    <a:pt x="532" y="160"/>
                    <a:pt x="366" y="210"/>
                    <a:pt x="244" y="321"/>
                  </a:cubicBezTo>
                  <a:cubicBezTo>
                    <a:pt x="1" y="543"/>
                    <a:pt x="10" y="932"/>
                    <a:pt x="118" y="1243"/>
                  </a:cubicBezTo>
                  <a:cubicBezTo>
                    <a:pt x="334" y="1864"/>
                    <a:pt x="848" y="2334"/>
                    <a:pt x="1394" y="2699"/>
                  </a:cubicBezTo>
                  <a:cubicBezTo>
                    <a:pt x="3166" y="3880"/>
                    <a:pt x="5367" y="4179"/>
                    <a:pt x="7486" y="4385"/>
                  </a:cubicBezTo>
                  <a:cubicBezTo>
                    <a:pt x="8823" y="4515"/>
                    <a:pt x="10162" y="4618"/>
                    <a:pt x="11505" y="4696"/>
                  </a:cubicBezTo>
                  <a:lnTo>
                    <a:pt x="11149" y="3720"/>
                  </a:lnTo>
                  <a:cubicBezTo>
                    <a:pt x="9147" y="2171"/>
                    <a:pt x="6804" y="1097"/>
                    <a:pt x="4366" y="417"/>
                  </a:cubicBezTo>
                  <a:cubicBezTo>
                    <a:pt x="3537" y="186"/>
                    <a:pt x="2675" y="0"/>
                    <a:pt x="1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1" name="Google Shape;3986;p64">
              <a:extLst>
                <a:ext uri="{FF2B5EF4-FFF2-40B4-BE49-F238E27FC236}">
                  <a16:creationId xmlns:a16="http://schemas.microsoft.com/office/drawing/2014/main" id="{C5E4B3F0-9F76-ECAE-7232-C89D2202F7AA}"/>
                </a:ext>
              </a:extLst>
            </p:cNvPr>
            <p:cNvSpPr/>
            <p:nvPr/>
          </p:nvSpPr>
          <p:spPr>
            <a:xfrm>
              <a:off x="7327342" y="4488185"/>
              <a:ext cx="158533" cy="475064"/>
            </a:xfrm>
            <a:custGeom>
              <a:avLst/>
              <a:gdLst/>
              <a:ahLst/>
              <a:cxnLst/>
              <a:rect l="l" t="t" r="r" b="b"/>
              <a:pathLst>
                <a:path w="4749" h="14231" extrusionOk="0">
                  <a:moveTo>
                    <a:pt x="2578" y="1"/>
                  </a:moveTo>
                  <a:cubicBezTo>
                    <a:pt x="2523" y="1"/>
                    <a:pt x="2467" y="10"/>
                    <a:pt x="2411" y="29"/>
                  </a:cubicBezTo>
                  <a:cubicBezTo>
                    <a:pt x="2202" y="102"/>
                    <a:pt x="2069" y="302"/>
                    <a:pt x="1957" y="493"/>
                  </a:cubicBezTo>
                  <a:cubicBezTo>
                    <a:pt x="879" y="2333"/>
                    <a:pt x="368" y="4460"/>
                    <a:pt x="184" y="6584"/>
                  </a:cubicBezTo>
                  <a:cubicBezTo>
                    <a:pt x="0" y="8708"/>
                    <a:pt x="131" y="10846"/>
                    <a:pt x="264" y="12975"/>
                  </a:cubicBezTo>
                  <a:lnTo>
                    <a:pt x="1088" y="14231"/>
                  </a:lnTo>
                  <a:cubicBezTo>
                    <a:pt x="2395" y="12169"/>
                    <a:pt x="3277" y="9858"/>
                    <a:pt x="3881" y="7494"/>
                  </a:cubicBezTo>
                  <a:cubicBezTo>
                    <a:pt x="4477" y="5161"/>
                    <a:pt x="4749" y="2485"/>
                    <a:pt x="3351" y="526"/>
                  </a:cubicBezTo>
                  <a:cubicBezTo>
                    <a:pt x="3163" y="265"/>
                    <a:pt x="2878" y="1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2" name="Google Shape;3987;p64">
              <a:extLst>
                <a:ext uri="{FF2B5EF4-FFF2-40B4-BE49-F238E27FC236}">
                  <a16:creationId xmlns:a16="http://schemas.microsoft.com/office/drawing/2014/main" id="{387F278A-4711-8B12-880D-73351F306EF6}"/>
                </a:ext>
              </a:extLst>
            </p:cNvPr>
            <p:cNvSpPr/>
            <p:nvPr/>
          </p:nvSpPr>
          <p:spPr>
            <a:xfrm>
              <a:off x="6991649" y="4930000"/>
              <a:ext cx="423989" cy="129123"/>
            </a:xfrm>
            <a:custGeom>
              <a:avLst/>
              <a:gdLst/>
              <a:ahLst/>
              <a:cxnLst/>
              <a:rect l="l" t="t" r="r" b="b"/>
              <a:pathLst>
                <a:path w="12701" h="3868" extrusionOk="0">
                  <a:moveTo>
                    <a:pt x="3502" y="1"/>
                  </a:moveTo>
                  <a:cubicBezTo>
                    <a:pt x="2848" y="1"/>
                    <a:pt x="2197" y="77"/>
                    <a:pt x="1555" y="252"/>
                  </a:cubicBezTo>
                  <a:cubicBezTo>
                    <a:pt x="926" y="424"/>
                    <a:pt x="239" y="788"/>
                    <a:pt x="126" y="1431"/>
                  </a:cubicBezTo>
                  <a:cubicBezTo>
                    <a:pt x="0" y="2150"/>
                    <a:pt x="667" y="2759"/>
                    <a:pt x="1324" y="3080"/>
                  </a:cubicBezTo>
                  <a:cubicBezTo>
                    <a:pt x="2819" y="3808"/>
                    <a:pt x="4543" y="3858"/>
                    <a:pt x="6207" y="3865"/>
                  </a:cubicBezTo>
                  <a:cubicBezTo>
                    <a:pt x="6442" y="3866"/>
                    <a:pt x="6678" y="3867"/>
                    <a:pt x="6913" y="3867"/>
                  </a:cubicBezTo>
                  <a:cubicBezTo>
                    <a:pt x="8843" y="3867"/>
                    <a:pt x="10773" y="3829"/>
                    <a:pt x="12701" y="3753"/>
                  </a:cubicBezTo>
                  <a:lnTo>
                    <a:pt x="12268" y="2849"/>
                  </a:lnTo>
                  <a:cubicBezTo>
                    <a:pt x="11438" y="2255"/>
                    <a:pt x="10482" y="1869"/>
                    <a:pt x="9531" y="1496"/>
                  </a:cubicBezTo>
                  <a:cubicBezTo>
                    <a:pt x="7601" y="737"/>
                    <a:pt x="5537" y="1"/>
                    <a:pt x="3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3" name="Google Shape;3988;p64">
              <a:extLst>
                <a:ext uri="{FF2B5EF4-FFF2-40B4-BE49-F238E27FC236}">
                  <a16:creationId xmlns:a16="http://schemas.microsoft.com/office/drawing/2014/main" id="{CF7C509E-84DF-C46B-4533-7BFCA487DFA6}"/>
                </a:ext>
              </a:extLst>
            </p:cNvPr>
            <p:cNvSpPr/>
            <p:nvPr/>
          </p:nvSpPr>
          <p:spPr>
            <a:xfrm>
              <a:off x="7439440" y="4686476"/>
              <a:ext cx="193184" cy="460776"/>
            </a:xfrm>
            <a:custGeom>
              <a:avLst/>
              <a:gdLst/>
              <a:ahLst/>
              <a:cxnLst/>
              <a:rect l="l" t="t" r="r" b="b"/>
              <a:pathLst>
                <a:path w="5787" h="13803" extrusionOk="0">
                  <a:moveTo>
                    <a:pt x="3757" y="0"/>
                  </a:moveTo>
                  <a:cubicBezTo>
                    <a:pt x="3709" y="0"/>
                    <a:pt x="3662" y="5"/>
                    <a:pt x="3613" y="15"/>
                  </a:cubicBezTo>
                  <a:cubicBezTo>
                    <a:pt x="3420" y="56"/>
                    <a:pt x="3255" y="178"/>
                    <a:pt x="3108" y="309"/>
                  </a:cubicBezTo>
                  <a:cubicBezTo>
                    <a:pt x="1913" y="1369"/>
                    <a:pt x="1519" y="3043"/>
                    <a:pt x="1188" y="4604"/>
                  </a:cubicBezTo>
                  <a:cubicBezTo>
                    <a:pt x="592" y="7413"/>
                    <a:pt x="0" y="10358"/>
                    <a:pt x="792" y="13118"/>
                  </a:cubicBezTo>
                  <a:lnTo>
                    <a:pt x="1453" y="13803"/>
                  </a:lnTo>
                  <a:cubicBezTo>
                    <a:pt x="1545" y="13330"/>
                    <a:pt x="1911" y="12968"/>
                    <a:pt x="2233" y="12610"/>
                  </a:cubicBezTo>
                  <a:cubicBezTo>
                    <a:pt x="3750" y="10924"/>
                    <a:pt x="4611" y="8741"/>
                    <a:pt x="5136" y="6534"/>
                  </a:cubicBezTo>
                  <a:cubicBezTo>
                    <a:pt x="5596" y="4601"/>
                    <a:pt x="5786" y="2442"/>
                    <a:pt x="4758" y="743"/>
                  </a:cubicBezTo>
                  <a:cubicBezTo>
                    <a:pt x="4533" y="372"/>
                    <a:pt x="4170" y="0"/>
                    <a:pt x="37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4" name="Google Shape;3989;p64">
              <a:extLst>
                <a:ext uri="{FF2B5EF4-FFF2-40B4-BE49-F238E27FC236}">
                  <a16:creationId xmlns:a16="http://schemas.microsoft.com/office/drawing/2014/main" id="{32848C8E-9F1C-5C4D-9D58-FBAE95CF1025}"/>
                </a:ext>
              </a:extLst>
            </p:cNvPr>
            <p:cNvSpPr/>
            <p:nvPr/>
          </p:nvSpPr>
          <p:spPr>
            <a:xfrm>
              <a:off x="7101210" y="5147753"/>
              <a:ext cx="477601" cy="135198"/>
            </a:xfrm>
            <a:custGeom>
              <a:avLst/>
              <a:gdLst/>
              <a:ahLst/>
              <a:cxnLst/>
              <a:rect l="l" t="t" r="r" b="b"/>
              <a:pathLst>
                <a:path w="14307" h="4050" extrusionOk="0">
                  <a:moveTo>
                    <a:pt x="6681" y="0"/>
                  </a:moveTo>
                  <a:cubicBezTo>
                    <a:pt x="5703" y="0"/>
                    <a:pt x="4723" y="60"/>
                    <a:pt x="3758" y="154"/>
                  </a:cubicBezTo>
                  <a:cubicBezTo>
                    <a:pt x="2615" y="264"/>
                    <a:pt x="1385" y="461"/>
                    <a:pt x="578" y="1278"/>
                  </a:cubicBezTo>
                  <a:cubicBezTo>
                    <a:pt x="413" y="1443"/>
                    <a:pt x="269" y="1635"/>
                    <a:pt x="202" y="1858"/>
                  </a:cubicBezTo>
                  <a:cubicBezTo>
                    <a:pt x="1" y="2520"/>
                    <a:pt x="531" y="3197"/>
                    <a:pt x="1135" y="3538"/>
                  </a:cubicBezTo>
                  <a:cubicBezTo>
                    <a:pt x="1813" y="3921"/>
                    <a:pt x="2572" y="4049"/>
                    <a:pt x="3354" y="4049"/>
                  </a:cubicBezTo>
                  <a:cubicBezTo>
                    <a:pt x="4108" y="4049"/>
                    <a:pt x="4882" y="3930"/>
                    <a:pt x="5623" y="3805"/>
                  </a:cubicBezTo>
                  <a:cubicBezTo>
                    <a:pt x="8462" y="3327"/>
                    <a:pt x="11304" y="2849"/>
                    <a:pt x="14143" y="2372"/>
                  </a:cubicBezTo>
                  <a:lnTo>
                    <a:pt x="14143" y="2372"/>
                  </a:lnTo>
                  <a:lnTo>
                    <a:pt x="14298" y="2578"/>
                  </a:lnTo>
                  <a:cubicBezTo>
                    <a:pt x="14301" y="2500"/>
                    <a:pt x="14303" y="2422"/>
                    <a:pt x="14306" y="2345"/>
                  </a:cubicBezTo>
                  <a:lnTo>
                    <a:pt x="14306" y="2345"/>
                  </a:lnTo>
                  <a:cubicBezTo>
                    <a:pt x="14252" y="2354"/>
                    <a:pt x="14197" y="2363"/>
                    <a:pt x="14143" y="2372"/>
                  </a:cubicBezTo>
                  <a:lnTo>
                    <a:pt x="14143" y="2372"/>
                  </a:lnTo>
                  <a:lnTo>
                    <a:pt x="13417" y="1407"/>
                  </a:lnTo>
                  <a:cubicBezTo>
                    <a:pt x="11351" y="346"/>
                    <a:pt x="9023" y="0"/>
                    <a:pt x="66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5" name="Google Shape;3990;p64">
              <a:extLst>
                <a:ext uri="{FF2B5EF4-FFF2-40B4-BE49-F238E27FC236}">
                  <a16:creationId xmlns:a16="http://schemas.microsoft.com/office/drawing/2014/main" id="{67E5A3BB-67FE-F0FD-16C0-0137086C83EE}"/>
                </a:ext>
              </a:extLst>
            </p:cNvPr>
            <p:cNvSpPr/>
            <p:nvPr/>
          </p:nvSpPr>
          <p:spPr>
            <a:xfrm>
              <a:off x="6921046" y="4119077"/>
              <a:ext cx="865738" cy="1265091"/>
            </a:xfrm>
            <a:custGeom>
              <a:avLst/>
              <a:gdLst/>
              <a:ahLst/>
              <a:cxnLst/>
              <a:rect l="l" t="t" r="r" b="b"/>
              <a:pathLst>
                <a:path w="25934" h="37897" extrusionOk="0">
                  <a:moveTo>
                    <a:pt x="2577" y="1"/>
                  </a:moveTo>
                  <a:cubicBezTo>
                    <a:pt x="2562" y="1"/>
                    <a:pt x="2547" y="3"/>
                    <a:pt x="2532" y="9"/>
                  </a:cubicBezTo>
                  <a:cubicBezTo>
                    <a:pt x="2464" y="33"/>
                    <a:pt x="2430" y="107"/>
                    <a:pt x="2454" y="176"/>
                  </a:cubicBezTo>
                  <a:cubicBezTo>
                    <a:pt x="3087" y="1957"/>
                    <a:pt x="3759" y="3721"/>
                    <a:pt x="4434" y="5485"/>
                  </a:cubicBezTo>
                  <a:cubicBezTo>
                    <a:pt x="5429" y="8057"/>
                    <a:pt x="6524" y="10831"/>
                    <a:pt x="7552" y="13389"/>
                  </a:cubicBezTo>
                  <a:cubicBezTo>
                    <a:pt x="7803" y="14009"/>
                    <a:pt x="8053" y="14630"/>
                    <a:pt x="8305" y="15252"/>
                  </a:cubicBezTo>
                  <a:cubicBezTo>
                    <a:pt x="7966" y="15122"/>
                    <a:pt x="7630" y="14982"/>
                    <a:pt x="7294" y="14840"/>
                  </a:cubicBezTo>
                  <a:cubicBezTo>
                    <a:pt x="6099" y="14335"/>
                    <a:pt x="4933" y="13746"/>
                    <a:pt x="3786" y="13137"/>
                  </a:cubicBezTo>
                  <a:cubicBezTo>
                    <a:pt x="3458" y="12963"/>
                    <a:pt x="3127" y="12795"/>
                    <a:pt x="2795" y="12631"/>
                  </a:cubicBezTo>
                  <a:cubicBezTo>
                    <a:pt x="1960" y="12220"/>
                    <a:pt x="1119" y="11812"/>
                    <a:pt x="216" y="11571"/>
                  </a:cubicBezTo>
                  <a:cubicBezTo>
                    <a:pt x="204" y="11567"/>
                    <a:pt x="192" y="11566"/>
                    <a:pt x="180" y="11566"/>
                  </a:cubicBezTo>
                  <a:cubicBezTo>
                    <a:pt x="64" y="11566"/>
                    <a:pt x="0" y="11723"/>
                    <a:pt x="101" y="11803"/>
                  </a:cubicBezTo>
                  <a:cubicBezTo>
                    <a:pt x="844" y="12381"/>
                    <a:pt x="1687" y="12790"/>
                    <a:pt x="2539" y="13174"/>
                  </a:cubicBezTo>
                  <a:cubicBezTo>
                    <a:pt x="3725" y="13706"/>
                    <a:pt x="4969" y="14140"/>
                    <a:pt x="6170" y="14635"/>
                  </a:cubicBezTo>
                  <a:cubicBezTo>
                    <a:pt x="6855" y="14916"/>
                    <a:pt x="7551" y="15199"/>
                    <a:pt x="8228" y="15500"/>
                  </a:cubicBezTo>
                  <a:cubicBezTo>
                    <a:pt x="8248" y="15508"/>
                    <a:pt x="8267" y="15511"/>
                    <a:pt x="8285" y="15511"/>
                  </a:cubicBezTo>
                  <a:cubicBezTo>
                    <a:pt x="8330" y="15511"/>
                    <a:pt x="8366" y="15488"/>
                    <a:pt x="8388" y="15454"/>
                  </a:cubicBezTo>
                  <a:cubicBezTo>
                    <a:pt x="9175" y="17391"/>
                    <a:pt x="9973" y="19325"/>
                    <a:pt x="10818" y="21239"/>
                  </a:cubicBezTo>
                  <a:cubicBezTo>
                    <a:pt x="10847" y="21305"/>
                    <a:pt x="10877" y="21371"/>
                    <a:pt x="10907" y="21436"/>
                  </a:cubicBezTo>
                  <a:cubicBezTo>
                    <a:pt x="9712" y="21215"/>
                    <a:pt x="8531" y="20916"/>
                    <a:pt x="7378" y="20537"/>
                  </a:cubicBezTo>
                  <a:cubicBezTo>
                    <a:pt x="7115" y="20452"/>
                    <a:pt x="6740" y="20326"/>
                    <a:pt x="6480" y="20243"/>
                  </a:cubicBezTo>
                  <a:cubicBezTo>
                    <a:pt x="5732" y="20005"/>
                    <a:pt x="4990" y="19749"/>
                    <a:pt x="4219" y="19588"/>
                  </a:cubicBezTo>
                  <a:cubicBezTo>
                    <a:pt x="4065" y="19554"/>
                    <a:pt x="3907" y="19524"/>
                    <a:pt x="3744" y="19506"/>
                  </a:cubicBezTo>
                  <a:cubicBezTo>
                    <a:pt x="3739" y="19505"/>
                    <a:pt x="3733" y="19505"/>
                    <a:pt x="3728" y="19505"/>
                  </a:cubicBezTo>
                  <a:cubicBezTo>
                    <a:pt x="3603" y="19505"/>
                    <a:pt x="3545" y="19673"/>
                    <a:pt x="3652" y="19748"/>
                  </a:cubicBezTo>
                  <a:cubicBezTo>
                    <a:pt x="4051" y="20026"/>
                    <a:pt x="4494" y="20225"/>
                    <a:pt x="4947" y="20393"/>
                  </a:cubicBezTo>
                  <a:cubicBezTo>
                    <a:pt x="6298" y="20881"/>
                    <a:pt x="7741" y="21053"/>
                    <a:pt x="9142" y="21328"/>
                  </a:cubicBezTo>
                  <a:cubicBezTo>
                    <a:pt x="9762" y="21448"/>
                    <a:pt x="10389" y="21570"/>
                    <a:pt x="11002" y="21718"/>
                  </a:cubicBezTo>
                  <a:cubicBezTo>
                    <a:pt x="11014" y="21721"/>
                    <a:pt x="11024" y="21721"/>
                    <a:pt x="11035" y="21721"/>
                  </a:cubicBezTo>
                  <a:cubicBezTo>
                    <a:pt x="11957" y="23760"/>
                    <a:pt x="12883" y="25549"/>
                    <a:pt x="13907" y="27168"/>
                  </a:cubicBezTo>
                  <a:cubicBezTo>
                    <a:pt x="13613" y="27126"/>
                    <a:pt x="13317" y="27078"/>
                    <a:pt x="13025" y="27028"/>
                  </a:cubicBezTo>
                  <a:cubicBezTo>
                    <a:pt x="12804" y="26990"/>
                    <a:pt x="12563" y="26946"/>
                    <a:pt x="12343" y="26904"/>
                  </a:cubicBezTo>
                  <a:cubicBezTo>
                    <a:pt x="11132" y="26682"/>
                    <a:pt x="9940" y="26342"/>
                    <a:pt x="8722" y="26149"/>
                  </a:cubicBezTo>
                  <a:cubicBezTo>
                    <a:pt x="8265" y="26072"/>
                    <a:pt x="7804" y="26019"/>
                    <a:pt x="7339" y="26014"/>
                  </a:cubicBezTo>
                  <a:cubicBezTo>
                    <a:pt x="7313" y="26013"/>
                    <a:pt x="7288" y="26013"/>
                    <a:pt x="7262" y="26013"/>
                  </a:cubicBezTo>
                  <a:cubicBezTo>
                    <a:pt x="7132" y="26013"/>
                    <a:pt x="7001" y="26016"/>
                    <a:pt x="6869" y="26030"/>
                  </a:cubicBezTo>
                  <a:cubicBezTo>
                    <a:pt x="6823" y="26036"/>
                    <a:pt x="6780" y="26065"/>
                    <a:pt x="6760" y="26109"/>
                  </a:cubicBezTo>
                  <a:cubicBezTo>
                    <a:pt x="6729" y="26177"/>
                    <a:pt x="6760" y="26256"/>
                    <a:pt x="6828" y="26287"/>
                  </a:cubicBezTo>
                  <a:cubicBezTo>
                    <a:pt x="7117" y="26413"/>
                    <a:pt x="7415" y="26500"/>
                    <a:pt x="7718" y="26576"/>
                  </a:cubicBezTo>
                  <a:cubicBezTo>
                    <a:pt x="9372" y="26967"/>
                    <a:pt x="11085" y="26970"/>
                    <a:pt x="12757" y="27235"/>
                  </a:cubicBezTo>
                  <a:cubicBezTo>
                    <a:pt x="13198" y="27298"/>
                    <a:pt x="13650" y="27369"/>
                    <a:pt x="14089" y="27453"/>
                  </a:cubicBezTo>
                  <a:cubicBezTo>
                    <a:pt x="15257" y="29255"/>
                    <a:pt x="16557" y="30846"/>
                    <a:pt x="18119" y="32341"/>
                  </a:cubicBezTo>
                  <a:cubicBezTo>
                    <a:pt x="18004" y="32345"/>
                    <a:pt x="17888" y="32348"/>
                    <a:pt x="17775" y="32351"/>
                  </a:cubicBezTo>
                  <a:cubicBezTo>
                    <a:pt x="17145" y="32371"/>
                    <a:pt x="16497" y="32388"/>
                    <a:pt x="15869" y="32405"/>
                  </a:cubicBezTo>
                  <a:cubicBezTo>
                    <a:pt x="13755" y="32476"/>
                    <a:pt x="11611" y="32450"/>
                    <a:pt x="9524" y="32847"/>
                  </a:cubicBezTo>
                  <a:cubicBezTo>
                    <a:pt x="9105" y="32933"/>
                    <a:pt x="8690" y="33030"/>
                    <a:pt x="8285" y="33171"/>
                  </a:cubicBezTo>
                  <a:cubicBezTo>
                    <a:pt x="8145" y="33220"/>
                    <a:pt x="8181" y="33422"/>
                    <a:pt x="8324" y="33428"/>
                  </a:cubicBezTo>
                  <a:cubicBezTo>
                    <a:pt x="8420" y="33431"/>
                    <a:pt x="8516" y="33432"/>
                    <a:pt x="8612" y="33432"/>
                  </a:cubicBezTo>
                  <a:cubicBezTo>
                    <a:pt x="9258" y="33432"/>
                    <a:pt x="9900" y="33371"/>
                    <a:pt x="10541" y="33303"/>
                  </a:cubicBezTo>
                  <a:cubicBezTo>
                    <a:pt x="11274" y="33218"/>
                    <a:pt x="12005" y="33124"/>
                    <a:pt x="12735" y="33023"/>
                  </a:cubicBezTo>
                  <a:cubicBezTo>
                    <a:pt x="14551" y="32764"/>
                    <a:pt x="16389" y="32588"/>
                    <a:pt x="18225" y="32588"/>
                  </a:cubicBezTo>
                  <a:cubicBezTo>
                    <a:pt x="18278" y="32588"/>
                    <a:pt x="18331" y="32588"/>
                    <a:pt x="18384" y="32589"/>
                  </a:cubicBezTo>
                  <a:cubicBezTo>
                    <a:pt x="19788" y="33896"/>
                    <a:pt x="21401" y="35134"/>
                    <a:pt x="23317" y="36375"/>
                  </a:cubicBezTo>
                  <a:cubicBezTo>
                    <a:pt x="24109" y="36894"/>
                    <a:pt x="24912" y="37397"/>
                    <a:pt x="25722" y="37878"/>
                  </a:cubicBezTo>
                  <a:cubicBezTo>
                    <a:pt x="25743" y="37891"/>
                    <a:pt x="25766" y="37897"/>
                    <a:pt x="25789" y="37897"/>
                  </a:cubicBezTo>
                  <a:cubicBezTo>
                    <a:pt x="25829" y="37897"/>
                    <a:pt x="25869" y="37878"/>
                    <a:pt x="25895" y="37843"/>
                  </a:cubicBezTo>
                  <a:cubicBezTo>
                    <a:pt x="25934" y="37784"/>
                    <a:pt x="25921" y="37703"/>
                    <a:pt x="25863" y="37661"/>
                  </a:cubicBezTo>
                  <a:cubicBezTo>
                    <a:pt x="25102" y="37101"/>
                    <a:pt x="24334" y="36554"/>
                    <a:pt x="23576" y="35997"/>
                  </a:cubicBezTo>
                  <a:cubicBezTo>
                    <a:pt x="20959" y="34111"/>
                    <a:pt x="18649" y="32208"/>
                    <a:pt x="16653" y="29910"/>
                  </a:cubicBezTo>
                  <a:cubicBezTo>
                    <a:pt x="16661" y="29902"/>
                    <a:pt x="16668" y="29895"/>
                    <a:pt x="16673" y="29884"/>
                  </a:cubicBezTo>
                  <a:cubicBezTo>
                    <a:pt x="16998" y="29316"/>
                    <a:pt x="17247" y="28711"/>
                    <a:pt x="17471" y="28095"/>
                  </a:cubicBezTo>
                  <a:cubicBezTo>
                    <a:pt x="18123" y="26256"/>
                    <a:pt x="18497" y="24324"/>
                    <a:pt x="18932" y="22427"/>
                  </a:cubicBezTo>
                  <a:cubicBezTo>
                    <a:pt x="19121" y="21585"/>
                    <a:pt x="19307" y="20731"/>
                    <a:pt x="19505" y="19891"/>
                  </a:cubicBezTo>
                  <a:cubicBezTo>
                    <a:pt x="19524" y="19789"/>
                    <a:pt x="19451" y="19731"/>
                    <a:pt x="19377" y="19731"/>
                  </a:cubicBezTo>
                  <a:cubicBezTo>
                    <a:pt x="19321" y="19731"/>
                    <a:pt x="19266" y="19764"/>
                    <a:pt x="19250" y="19837"/>
                  </a:cubicBezTo>
                  <a:cubicBezTo>
                    <a:pt x="19210" y="20049"/>
                    <a:pt x="19167" y="20260"/>
                    <a:pt x="19123" y="20473"/>
                  </a:cubicBezTo>
                  <a:cubicBezTo>
                    <a:pt x="19037" y="20882"/>
                    <a:pt x="18932" y="21329"/>
                    <a:pt x="18831" y="21735"/>
                  </a:cubicBezTo>
                  <a:cubicBezTo>
                    <a:pt x="18571" y="22783"/>
                    <a:pt x="18259" y="23817"/>
                    <a:pt x="17913" y="24838"/>
                  </a:cubicBezTo>
                  <a:cubicBezTo>
                    <a:pt x="17641" y="25645"/>
                    <a:pt x="17352" y="26483"/>
                    <a:pt x="17094" y="27291"/>
                  </a:cubicBezTo>
                  <a:cubicBezTo>
                    <a:pt x="16841" y="28074"/>
                    <a:pt x="16600" y="28862"/>
                    <a:pt x="16449" y="29674"/>
                  </a:cubicBezTo>
                  <a:cubicBezTo>
                    <a:pt x="15509" y="28566"/>
                    <a:pt x="14639" y="27367"/>
                    <a:pt x="13842" y="26034"/>
                  </a:cubicBezTo>
                  <a:cubicBezTo>
                    <a:pt x="13580" y="25600"/>
                    <a:pt x="13323" y="25162"/>
                    <a:pt x="13075" y="24721"/>
                  </a:cubicBezTo>
                  <a:cubicBezTo>
                    <a:pt x="13307" y="24172"/>
                    <a:pt x="13484" y="23605"/>
                    <a:pt x="13643" y="23033"/>
                  </a:cubicBezTo>
                  <a:cubicBezTo>
                    <a:pt x="14179" y="21037"/>
                    <a:pt x="14432" y="18970"/>
                    <a:pt x="14750" y="16932"/>
                  </a:cubicBezTo>
                  <a:cubicBezTo>
                    <a:pt x="14887" y="16029"/>
                    <a:pt x="15020" y="15113"/>
                    <a:pt x="15166" y="14212"/>
                  </a:cubicBezTo>
                  <a:cubicBezTo>
                    <a:pt x="15177" y="14114"/>
                    <a:pt x="15107" y="14061"/>
                    <a:pt x="15036" y="14061"/>
                  </a:cubicBezTo>
                  <a:cubicBezTo>
                    <a:pt x="14977" y="14061"/>
                    <a:pt x="14919" y="14098"/>
                    <a:pt x="14908" y="14175"/>
                  </a:cubicBezTo>
                  <a:cubicBezTo>
                    <a:pt x="14882" y="14402"/>
                    <a:pt x="14852" y="14629"/>
                    <a:pt x="14821" y="14856"/>
                  </a:cubicBezTo>
                  <a:cubicBezTo>
                    <a:pt x="14760" y="15294"/>
                    <a:pt x="14682" y="15775"/>
                    <a:pt x="14606" y="16211"/>
                  </a:cubicBezTo>
                  <a:cubicBezTo>
                    <a:pt x="14410" y="17338"/>
                    <a:pt x="14163" y="18455"/>
                    <a:pt x="13880" y="19564"/>
                  </a:cubicBezTo>
                  <a:cubicBezTo>
                    <a:pt x="13658" y="20437"/>
                    <a:pt x="13422" y="21346"/>
                    <a:pt x="13214" y="22222"/>
                  </a:cubicBezTo>
                  <a:cubicBezTo>
                    <a:pt x="13056" y="22884"/>
                    <a:pt x="12903" y="23550"/>
                    <a:pt x="12798" y="24222"/>
                  </a:cubicBezTo>
                  <a:cubicBezTo>
                    <a:pt x="11450" y="21772"/>
                    <a:pt x="10289" y="19224"/>
                    <a:pt x="9198" y="16644"/>
                  </a:cubicBezTo>
                  <a:cubicBezTo>
                    <a:pt x="9323" y="16278"/>
                    <a:pt x="9416" y="15905"/>
                    <a:pt x="9501" y="15530"/>
                  </a:cubicBezTo>
                  <a:cubicBezTo>
                    <a:pt x="9983" y="13285"/>
                    <a:pt x="10078" y="10979"/>
                    <a:pt x="10431" y="8715"/>
                  </a:cubicBezTo>
                  <a:cubicBezTo>
                    <a:pt x="10520" y="8101"/>
                    <a:pt x="10618" y="7471"/>
                    <a:pt x="10729" y="6863"/>
                  </a:cubicBezTo>
                  <a:cubicBezTo>
                    <a:pt x="10743" y="6765"/>
                    <a:pt x="10672" y="6710"/>
                    <a:pt x="10600" y="6710"/>
                  </a:cubicBezTo>
                  <a:cubicBezTo>
                    <a:pt x="10542" y="6710"/>
                    <a:pt x="10484" y="6746"/>
                    <a:pt x="10472" y="6823"/>
                  </a:cubicBezTo>
                  <a:cubicBezTo>
                    <a:pt x="10403" y="7335"/>
                    <a:pt x="10319" y="7858"/>
                    <a:pt x="10235" y="8368"/>
                  </a:cubicBezTo>
                  <a:cubicBezTo>
                    <a:pt x="9868" y="10737"/>
                    <a:pt x="9210" y="13058"/>
                    <a:pt x="8959" y="15444"/>
                  </a:cubicBezTo>
                  <a:cubicBezTo>
                    <a:pt x="8942" y="15623"/>
                    <a:pt x="8928" y="15801"/>
                    <a:pt x="8918" y="15982"/>
                  </a:cubicBezTo>
                  <a:cubicBezTo>
                    <a:pt x="7997" y="13774"/>
                    <a:pt x="7118" y="11551"/>
                    <a:pt x="6209" y="9349"/>
                  </a:cubicBezTo>
                  <a:cubicBezTo>
                    <a:pt x="5740" y="8176"/>
                    <a:pt x="5114" y="6574"/>
                    <a:pt x="4658" y="5397"/>
                  </a:cubicBezTo>
                  <a:cubicBezTo>
                    <a:pt x="3995" y="3673"/>
                    <a:pt x="3299" y="1830"/>
                    <a:pt x="2699" y="88"/>
                  </a:cubicBezTo>
                  <a:cubicBezTo>
                    <a:pt x="2680" y="35"/>
                    <a:pt x="2630" y="1"/>
                    <a:pt x="2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66" name="Google Shape;3991;p64">
            <a:extLst>
              <a:ext uri="{FF2B5EF4-FFF2-40B4-BE49-F238E27FC236}">
                <a16:creationId xmlns:a16="http://schemas.microsoft.com/office/drawing/2014/main" id="{24B30380-6AD0-3E6F-B5BD-EAB6E7B625DD}"/>
              </a:ext>
            </a:extLst>
          </p:cNvPr>
          <p:cNvGrpSpPr/>
          <p:nvPr/>
        </p:nvGrpSpPr>
        <p:grpSpPr>
          <a:xfrm>
            <a:off x="10101285" y="5191268"/>
            <a:ext cx="1832003" cy="1843725"/>
            <a:chOff x="7452840" y="3910890"/>
            <a:chExt cx="1377410" cy="1386223"/>
          </a:xfrm>
        </p:grpSpPr>
        <p:sp>
          <p:nvSpPr>
            <p:cNvPr id="67" name="Google Shape;3992;p64">
              <a:extLst>
                <a:ext uri="{FF2B5EF4-FFF2-40B4-BE49-F238E27FC236}">
                  <a16:creationId xmlns:a16="http://schemas.microsoft.com/office/drawing/2014/main" id="{381D349B-C9DB-3BED-F7C4-E453357F9A94}"/>
                </a:ext>
              </a:extLst>
            </p:cNvPr>
            <p:cNvSpPr/>
            <p:nvPr/>
          </p:nvSpPr>
          <p:spPr>
            <a:xfrm rot="-2519233">
              <a:off x="7681967" y="4085135"/>
              <a:ext cx="919156" cy="1037732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8" name="Google Shape;3993;p64">
              <a:extLst>
                <a:ext uri="{FF2B5EF4-FFF2-40B4-BE49-F238E27FC236}">
                  <a16:creationId xmlns:a16="http://schemas.microsoft.com/office/drawing/2014/main" id="{42511A40-AF18-A1FB-B8BB-553D6250104E}"/>
                </a:ext>
              </a:extLst>
            </p:cNvPr>
            <p:cNvSpPr/>
            <p:nvPr/>
          </p:nvSpPr>
          <p:spPr>
            <a:xfrm rot="-2519233">
              <a:off x="7702616" y="4133128"/>
              <a:ext cx="836070" cy="891861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69" name="Google Shape;3994;p64">
              <a:extLst>
                <a:ext uri="{FF2B5EF4-FFF2-40B4-BE49-F238E27FC236}">
                  <a16:creationId xmlns:a16="http://schemas.microsoft.com/office/drawing/2014/main" id="{7A03A8FD-FB6E-BEB6-619E-2C13B6D551E3}"/>
                </a:ext>
              </a:extLst>
            </p:cNvPr>
            <p:cNvGrpSpPr/>
            <p:nvPr/>
          </p:nvGrpSpPr>
          <p:grpSpPr>
            <a:xfrm rot="-2519233">
              <a:off x="7729606" y="4129438"/>
              <a:ext cx="827290" cy="952274"/>
              <a:chOff x="9134617" y="876490"/>
              <a:chExt cx="2285947" cy="2631299"/>
            </a:xfrm>
          </p:grpSpPr>
          <p:sp>
            <p:nvSpPr>
              <p:cNvPr id="70" name="Google Shape;3995;p64">
                <a:extLst>
                  <a:ext uri="{FF2B5EF4-FFF2-40B4-BE49-F238E27FC236}">
                    <a16:creationId xmlns:a16="http://schemas.microsoft.com/office/drawing/2014/main" id="{4BC2952D-8AC2-4FC8-0346-AA9DBD218085}"/>
                  </a:ext>
                </a:extLst>
              </p:cNvPr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1" name="Google Shape;3996;p64">
                <a:extLst>
                  <a:ext uri="{FF2B5EF4-FFF2-40B4-BE49-F238E27FC236}">
                    <a16:creationId xmlns:a16="http://schemas.microsoft.com/office/drawing/2014/main" id="{87584315-C3F7-68B4-BA4B-A8EAEF7B2799}"/>
                  </a:ext>
                </a:extLst>
              </p:cNvPr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2" name="Google Shape;3997;p64">
                <a:extLst>
                  <a:ext uri="{FF2B5EF4-FFF2-40B4-BE49-F238E27FC236}">
                    <a16:creationId xmlns:a16="http://schemas.microsoft.com/office/drawing/2014/main" id="{87A817E6-1063-DDB2-57D8-33B385150275}"/>
                  </a:ext>
                </a:extLst>
              </p:cNvPr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3" name="Google Shape;3998;p64">
                <a:extLst>
                  <a:ext uri="{FF2B5EF4-FFF2-40B4-BE49-F238E27FC236}">
                    <a16:creationId xmlns:a16="http://schemas.microsoft.com/office/drawing/2014/main" id="{0D421CF5-43F2-D1C9-8723-822AACC37E8B}"/>
                  </a:ext>
                </a:extLst>
              </p:cNvPr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4" name="Google Shape;3999;p64">
                <a:extLst>
                  <a:ext uri="{FF2B5EF4-FFF2-40B4-BE49-F238E27FC236}">
                    <a16:creationId xmlns:a16="http://schemas.microsoft.com/office/drawing/2014/main" id="{F3F7F032-C941-C767-A2F4-AC5CE2A3B69A}"/>
                  </a:ext>
                </a:extLst>
              </p:cNvPr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5" name="Google Shape;4000;p64">
                <a:extLst>
                  <a:ext uri="{FF2B5EF4-FFF2-40B4-BE49-F238E27FC236}">
                    <a16:creationId xmlns:a16="http://schemas.microsoft.com/office/drawing/2014/main" id="{04A2B5A6-0D2E-181E-838A-67CB7609DFEF}"/>
                  </a:ext>
                </a:extLst>
              </p:cNvPr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6" name="Google Shape;4001;p64">
                <a:extLst>
                  <a:ext uri="{FF2B5EF4-FFF2-40B4-BE49-F238E27FC236}">
                    <a16:creationId xmlns:a16="http://schemas.microsoft.com/office/drawing/2014/main" id="{B73061A5-47BF-C8B7-9645-1A610A73B35E}"/>
                  </a:ext>
                </a:extLst>
              </p:cNvPr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7" name="Google Shape;4002;p64">
                <a:extLst>
                  <a:ext uri="{FF2B5EF4-FFF2-40B4-BE49-F238E27FC236}">
                    <a16:creationId xmlns:a16="http://schemas.microsoft.com/office/drawing/2014/main" id="{D6CE8853-E153-4BAB-05BF-3F638108E485}"/>
                  </a:ext>
                </a:extLst>
              </p:cNvPr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8" name="Google Shape;4003;p64">
                <a:extLst>
                  <a:ext uri="{FF2B5EF4-FFF2-40B4-BE49-F238E27FC236}">
                    <a16:creationId xmlns:a16="http://schemas.microsoft.com/office/drawing/2014/main" id="{43D26FA7-0479-51EB-8FA1-338318D87804}"/>
                  </a:ext>
                </a:extLst>
              </p:cNvPr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" name="Google Shape;4004;p64">
                <a:extLst>
                  <a:ext uri="{FF2B5EF4-FFF2-40B4-BE49-F238E27FC236}">
                    <a16:creationId xmlns:a16="http://schemas.microsoft.com/office/drawing/2014/main" id="{3C456A75-6C14-3A8D-2EBD-9D39C6E027DD}"/>
                  </a:ext>
                </a:extLst>
              </p:cNvPr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80" name="Google Shape;4005;p64">
                <a:extLst>
                  <a:ext uri="{FF2B5EF4-FFF2-40B4-BE49-F238E27FC236}">
                    <a16:creationId xmlns:a16="http://schemas.microsoft.com/office/drawing/2014/main" id="{3528C5AC-3634-6DF4-C423-753B16092182}"/>
                  </a:ext>
                </a:extLst>
              </p:cNvPr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81" name="Google Shape;4006;p64">
                <a:extLst>
                  <a:ext uri="{FF2B5EF4-FFF2-40B4-BE49-F238E27FC236}">
                    <a16:creationId xmlns:a16="http://schemas.microsoft.com/office/drawing/2014/main" id="{F500C796-B009-5CC1-5F83-3F70D458175C}"/>
                  </a:ext>
                </a:extLst>
              </p:cNvPr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82" name="Google Shape;4007;p64">
                <a:extLst>
                  <a:ext uri="{FF2B5EF4-FFF2-40B4-BE49-F238E27FC236}">
                    <a16:creationId xmlns:a16="http://schemas.microsoft.com/office/drawing/2014/main" id="{D3CF58B0-3A29-3DCF-D595-D219381C4C85}"/>
                  </a:ext>
                </a:extLst>
              </p:cNvPr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83" name="Google Shape;4008;p64">
                <a:extLst>
                  <a:ext uri="{FF2B5EF4-FFF2-40B4-BE49-F238E27FC236}">
                    <a16:creationId xmlns:a16="http://schemas.microsoft.com/office/drawing/2014/main" id="{4D1AFC8B-173D-8167-748A-3D5876480762}"/>
                  </a:ext>
                </a:extLst>
              </p:cNvPr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84" name="Google Shape;4009;p64">
                <a:extLst>
                  <a:ext uri="{FF2B5EF4-FFF2-40B4-BE49-F238E27FC236}">
                    <a16:creationId xmlns:a16="http://schemas.microsoft.com/office/drawing/2014/main" id="{72305EE2-3F63-7093-A48A-727BE0F9E3DD}"/>
                  </a:ext>
                </a:extLst>
              </p:cNvPr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85" name="Google Shape;4010;p64">
                <a:extLst>
                  <a:ext uri="{FF2B5EF4-FFF2-40B4-BE49-F238E27FC236}">
                    <a16:creationId xmlns:a16="http://schemas.microsoft.com/office/drawing/2014/main" id="{8329F4D2-963A-02C5-D852-21F74362FD89}"/>
                  </a:ext>
                </a:extLst>
              </p:cNvPr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86" name="Google Shape;4011;p64">
                <a:extLst>
                  <a:ext uri="{FF2B5EF4-FFF2-40B4-BE49-F238E27FC236}">
                    <a16:creationId xmlns:a16="http://schemas.microsoft.com/office/drawing/2014/main" id="{1113459B-ACF7-7365-3780-2AAF7B5FBCC3}"/>
                  </a:ext>
                </a:extLst>
              </p:cNvPr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87" name="Google Shape;4012;p64">
                <a:extLst>
                  <a:ext uri="{FF2B5EF4-FFF2-40B4-BE49-F238E27FC236}">
                    <a16:creationId xmlns:a16="http://schemas.microsoft.com/office/drawing/2014/main" id="{F3312351-91D8-5C5F-20B3-91F319E7BDEB}"/>
                  </a:ext>
                </a:extLst>
              </p:cNvPr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88" name="Google Shape;4013;p64">
                <a:extLst>
                  <a:ext uri="{FF2B5EF4-FFF2-40B4-BE49-F238E27FC236}">
                    <a16:creationId xmlns:a16="http://schemas.microsoft.com/office/drawing/2014/main" id="{3235FCEC-A9D3-EB63-D913-BBEC976B3F73}"/>
                  </a:ext>
                </a:extLst>
              </p:cNvPr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89" name="Google Shape;4014;p64">
            <a:extLst>
              <a:ext uri="{FF2B5EF4-FFF2-40B4-BE49-F238E27FC236}">
                <a16:creationId xmlns:a16="http://schemas.microsoft.com/office/drawing/2014/main" id="{FA383C8B-E97A-3EDC-FF08-FCEEC713DB5E}"/>
              </a:ext>
            </a:extLst>
          </p:cNvPr>
          <p:cNvGrpSpPr/>
          <p:nvPr/>
        </p:nvGrpSpPr>
        <p:grpSpPr>
          <a:xfrm rot="-747776">
            <a:off x="-199809" y="133241"/>
            <a:ext cx="1379241" cy="1449224"/>
            <a:chOff x="-109684" y="80741"/>
            <a:chExt cx="1037034" cy="1089654"/>
          </a:xfrm>
        </p:grpSpPr>
        <p:sp>
          <p:nvSpPr>
            <p:cNvPr id="90" name="Google Shape;4015;p64">
              <a:extLst>
                <a:ext uri="{FF2B5EF4-FFF2-40B4-BE49-F238E27FC236}">
                  <a16:creationId xmlns:a16="http://schemas.microsoft.com/office/drawing/2014/main" id="{21C04C96-88D6-97BF-19D9-CB76DB84C567}"/>
                </a:ext>
              </a:extLst>
            </p:cNvPr>
            <p:cNvSpPr/>
            <p:nvPr/>
          </p:nvSpPr>
          <p:spPr>
            <a:xfrm>
              <a:off x="-109684" y="80741"/>
              <a:ext cx="1037034" cy="1089654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1" name="Google Shape;4016;p64">
              <a:extLst>
                <a:ext uri="{FF2B5EF4-FFF2-40B4-BE49-F238E27FC236}">
                  <a16:creationId xmlns:a16="http://schemas.microsoft.com/office/drawing/2014/main" id="{8052752A-99A6-D913-0001-E81AA9720804}"/>
                </a:ext>
              </a:extLst>
            </p:cNvPr>
            <p:cNvSpPr/>
            <p:nvPr/>
          </p:nvSpPr>
          <p:spPr>
            <a:xfrm>
              <a:off x="-65039" y="124980"/>
              <a:ext cx="945852" cy="1001007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2" name="Google Shape;4017;p64">
              <a:extLst>
                <a:ext uri="{FF2B5EF4-FFF2-40B4-BE49-F238E27FC236}">
                  <a16:creationId xmlns:a16="http://schemas.microsoft.com/office/drawing/2014/main" id="{8D261371-AC8D-FE3D-2A5A-97F2BBD41BC2}"/>
                </a:ext>
              </a:extLst>
            </p:cNvPr>
            <p:cNvGrpSpPr/>
            <p:nvPr/>
          </p:nvGrpSpPr>
          <p:grpSpPr>
            <a:xfrm>
              <a:off x="-52061" y="135052"/>
              <a:ext cx="916280" cy="964203"/>
              <a:chOff x="7703473" y="1149191"/>
              <a:chExt cx="2785894" cy="2931600"/>
            </a:xfrm>
          </p:grpSpPr>
          <p:sp>
            <p:nvSpPr>
              <p:cNvPr id="93" name="Google Shape;4018;p64">
                <a:extLst>
                  <a:ext uri="{FF2B5EF4-FFF2-40B4-BE49-F238E27FC236}">
                    <a16:creationId xmlns:a16="http://schemas.microsoft.com/office/drawing/2014/main" id="{F312A521-AD63-401D-56CA-6D6B63E300E0}"/>
                  </a:ext>
                </a:extLst>
              </p:cNvPr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4" name="Google Shape;4019;p64">
                <a:extLst>
                  <a:ext uri="{FF2B5EF4-FFF2-40B4-BE49-F238E27FC236}">
                    <a16:creationId xmlns:a16="http://schemas.microsoft.com/office/drawing/2014/main" id="{50E0ED45-5444-BB01-50DF-EDCA70B33903}"/>
                  </a:ext>
                </a:extLst>
              </p:cNvPr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5" name="Google Shape;4020;p64">
                <a:extLst>
                  <a:ext uri="{FF2B5EF4-FFF2-40B4-BE49-F238E27FC236}">
                    <a16:creationId xmlns:a16="http://schemas.microsoft.com/office/drawing/2014/main" id="{717622FB-A301-0EEC-740A-1D99CCC407D0}"/>
                  </a:ext>
                </a:extLst>
              </p:cNvPr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6" name="Google Shape;4021;p64">
                <a:extLst>
                  <a:ext uri="{FF2B5EF4-FFF2-40B4-BE49-F238E27FC236}">
                    <a16:creationId xmlns:a16="http://schemas.microsoft.com/office/drawing/2014/main" id="{47C7FE41-35A4-D309-6487-8FD897862D84}"/>
                  </a:ext>
                </a:extLst>
              </p:cNvPr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" name="Google Shape;4022;p64">
                <a:extLst>
                  <a:ext uri="{FF2B5EF4-FFF2-40B4-BE49-F238E27FC236}">
                    <a16:creationId xmlns:a16="http://schemas.microsoft.com/office/drawing/2014/main" id="{55FB706F-D9F8-F526-1D1A-4CB137460BB3}"/>
                  </a:ext>
                </a:extLst>
              </p:cNvPr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" name="Google Shape;4023;p64">
                <a:extLst>
                  <a:ext uri="{FF2B5EF4-FFF2-40B4-BE49-F238E27FC236}">
                    <a16:creationId xmlns:a16="http://schemas.microsoft.com/office/drawing/2014/main" id="{F86CF016-CA75-A409-E558-D066FA69FF4A}"/>
                  </a:ext>
                </a:extLst>
              </p:cNvPr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" name="Google Shape;4024;p64">
                <a:extLst>
                  <a:ext uri="{FF2B5EF4-FFF2-40B4-BE49-F238E27FC236}">
                    <a16:creationId xmlns:a16="http://schemas.microsoft.com/office/drawing/2014/main" id="{0DA50D3A-42A2-0239-0FC5-8B024D4307B6}"/>
                  </a:ext>
                </a:extLst>
              </p:cNvPr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" name="Google Shape;4025;p64">
                <a:extLst>
                  <a:ext uri="{FF2B5EF4-FFF2-40B4-BE49-F238E27FC236}">
                    <a16:creationId xmlns:a16="http://schemas.microsoft.com/office/drawing/2014/main" id="{8D7B96A9-3B90-CF75-BF2C-0B324A9183BC}"/>
                  </a:ext>
                </a:extLst>
              </p:cNvPr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" name="Google Shape;4026;p64">
                <a:extLst>
                  <a:ext uri="{FF2B5EF4-FFF2-40B4-BE49-F238E27FC236}">
                    <a16:creationId xmlns:a16="http://schemas.microsoft.com/office/drawing/2014/main" id="{11A954FC-C4B2-322F-DD23-48DCA98ABCF0}"/>
                  </a:ext>
                </a:extLst>
              </p:cNvPr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2" name="Google Shape;4027;p64">
                <a:extLst>
                  <a:ext uri="{FF2B5EF4-FFF2-40B4-BE49-F238E27FC236}">
                    <a16:creationId xmlns:a16="http://schemas.microsoft.com/office/drawing/2014/main" id="{B72EF3AB-7659-9011-36AA-66F7C9BD9A5C}"/>
                  </a:ext>
                </a:extLst>
              </p:cNvPr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" name="Google Shape;4028;p64">
                <a:extLst>
                  <a:ext uri="{FF2B5EF4-FFF2-40B4-BE49-F238E27FC236}">
                    <a16:creationId xmlns:a16="http://schemas.microsoft.com/office/drawing/2014/main" id="{0E03FB5A-F0A0-38A1-893F-6185345F5994}"/>
                  </a:ext>
                </a:extLst>
              </p:cNvPr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" name="Google Shape;4029;p64">
                <a:extLst>
                  <a:ext uri="{FF2B5EF4-FFF2-40B4-BE49-F238E27FC236}">
                    <a16:creationId xmlns:a16="http://schemas.microsoft.com/office/drawing/2014/main" id="{74D1D58C-8050-4E50-E4FB-5111BB5FC107}"/>
                  </a:ext>
                </a:extLst>
              </p:cNvPr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" name="Google Shape;4030;p64">
                <a:extLst>
                  <a:ext uri="{FF2B5EF4-FFF2-40B4-BE49-F238E27FC236}">
                    <a16:creationId xmlns:a16="http://schemas.microsoft.com/office/drawing/2014/main" id="{96A8ADCD-4A75-0ED2-BB18-B8C9134FC89F}"/>
                  </a:ext>
                </a:extLst>
              </p:cNvPr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6" name="Google Shape;4031;p64">
            <a:extLst>
              <a:ext uri="{FF2B5EF4-FFF2-40B4-BE49-F238E27FC236}">
                <a16:creationId xmlns:a16="http://schemas.microsoft.com/office/drawing/2014/main" id="{FD06117B-11D3-5D14-67FA-5008A1B22B5A}"/>
              </a:ext>
            </a:extLst>
          </p:cNvPr>
          <p:cNvGrpSpPr/>
          <p:nvPr/>
        </p:nvGrpSpPr>
        <p:grpSpPr>
          <a:xfrm>
            <a:off x="10428603" y="-209023"/>
            <a:ext cx="1599413" cy="1313264"/>
            <a:chOff x="7829510" y="-163535"/>
            <a:chExt cx="1202535" cy="987391"/>
          </a:xfrm>
        </p:grpSpPr>
        <p:sp>
          <p:nvSpPr>
            <p:cNvPr id="107" name="Google Shape;4032;p64">
              <a:extLst>
                <a:ext uri="{FF2B5EF4-FFF2-40B4-BE49-F238E27FC236}">
                  <a16:creationId xmlns:a16="http://schemas.microsoft.com/office/drawing/2014/main" id="{C765276A-4480-C6F3-9DA2-FE1D1487FEA2}"/>
                </a:ext>
              </a:extLst>
            </p:cNvPr>
            <p:cNvSpPr/>
            <p:nvPr/>
          </p:nvSpPr>
          <p:spPr>
            <a:xfrm rot="-1112008">
              <a:off x="7912990" y="-16954"/>
              <a:ext cx="1035575" cy="694228"/>
            </a:xfrm>
            <a:custGeom>
              <a:avLst/>
              <a:gdLst/>
              <a:ahLst/>
              <a:cxnLst/>
              <a:rect l="l" t="t" r="r" b="b"/>
              <a:pathLst>
                <a:path w="34925" h="23413" extrusionOk="0">
                  <a:moveTo>
                    <a:pt x="19316" y="1"/>
                  </a:moveTo>
                  <a:cubicBezTo>
                    <a:pt x="14891" y="1"/>
                    <a:pt x="10673" y="1925"/>
                    <a:pt x="7554" y="5029"/>
                  </a:cubicBezTo>
                  <a:cubicBezTo>
                    <a:pt x="6010" y="6565"/>
                    <a:pt x="4734" y="8368"/>
                    <a:pt x="3797" y="10333"/>
                  </a:cubicBezTo>
                  <a:cubicBezTo>
                    <a:pt x="2100" y="13893"/>
                    <a:pt x="2060" y="18016"/>
                    <a:pt x="254" y="21495"/>
                  </a:cubicBezTo>
                  <a:cubicBezTo>
                    <a:pt x="0" y="21982"/>
                    <a:pt x="81" y="22584"/>
                    <a:pt x="454" y="22989"/>
                  </a:cubicBezTo>
                  <a:cubicBezTo>
                    <a:pt x="703" y="23258"/>
                    <a:pt x="1055" y="23413"/>
                    <a:pt x="1419" y="23413"/>
                  </a:cubicBezTo>
                  <a:cubicBezTo>
                    <a:pt x="1596" y="23413"/>
                    <a:pt x="1766" y="23378"/>
                    <a:pt x="1928" y="23310"/>
                  </a:cubicBezTo>
                  <a:cubicBezTo>
                    <a:pt x="3652" y="22585"/>
                    <a:pt x="5446" y="22354"/>
                    <a:pt x="7262" y="22354"/>
                  </a:cubicBezTo>
                  <a:cubicBezTo>
                    <a:pt x="9667" y="22354"/>
                    <a:pt x="12111" y="22759"/>
                    <a:pt x="14483" y="22961"/>
                  </a:cubicBezTo>
                  <a:cubicBezTo>
                    <a:pt x="15225" y="23024"/>
                    <a:pt x="15966" y="23061"/>
                    <a:pt x="16700" y="23061"/>
                  </a:cubicBezTo>
                  <a:cubicBezTo>
                    <a:pt x="19826" y="23061"/>
                    <a:pt x="22840" y="22400"/>
                    <a:pt x="25372" y="20312"/>
                  </a:cubicBezTo>
                  <a:cubicBezTo>
                    <a:pt x="25636" y="20095"/>
                    <a:pt x="25891" y="19866"/>
                    <a:pt x="26133" y="19624"/>
                  </a:cubicBezTo>
                  <a:cubicBezTo>
                    <a:pt x="27835" y="17944"/>
                    <a:pt x="28975" y="15794"/>
                    <a:pt x="29792" y="13567"/>
                  </a:cubicBezTo>
                  <a:cubicBezTo>
                    <a:pt x="30567" y="11450"/>
                    <a:pt x="31301" y="9105"/>
                    <a:pt x="31136" y="6824"/>
                  </a:cubicBezTo>
                  <a:cubicBezTo>
                    <a:pt x="31121" y="6629"/>
                    <a:pt x="31094" y="6435"/>
                    <a:pt x="31054" y="6245"/>
                  </a:cubicBezTo>
                  <a:cubicBezTo>
                    <a:pt x="31121" y="6226"/>
                    <a:pt x="31258" y="6188"/>
                    <a:pt x="31258" y="6188"/>
                  </a:cubicBezTo>
                  <a:cubicBezTo>
                    <a:pt x="31502" y="6121"/>
                    <a:pt x="31732" y="6057"/>
                    <a:pt x="31921" y="6005"/>
                  </a:cubicBezTo>
                  <a:cubicBezTo>
                    <a:pt x="32021" y="5979"/>
                    <a:pt x="32173" y="5942"/>
                    <a:pt x="32325" y="5905"/>
                  </a:cubicBezTo>
                  <a:lnTo>
                    <a:pt x="32335" y="5903"/>
                  </a:lnTo>
                  <a:cubicBezTo>
                    <a:pt x="32482" y="5866"/>
                    <a:pt x="32626" y="5830"/>
                    <a:pt x="32720" y="5806"/>
                  </a:cubicBezTo>
                  <a:lnTo>
                    <a:pt x="33805" y="5536"/>
                  </a:lnTo>
                  <a:cubicBezTo>
                    <a:pt x="34156" y="5451"/>
                    <a:pt x="34467" y="5227"/>
                    <a:pt x="34660" y="4922"/>
                  </a:cubicBezTo>
                  <a:cubicBezTo>
                    <a:pt x="34860" y="4606"/>
                    <a:pt x="34925" y="4218"/>
                    <a:pt x="34840" y="3857"/>
                  </a:cubicBezTo>
                  <a:cubicBezTo>
                    <a:pt x="34690" y="3221"/>
                    <a:pt x="34131" y="2776"/>
                    <a:pt x="33478" y="2776"/>
                  </a:cubicBezTo>
                  <a:cubicBezTo>
                    <a:pt x="33371" y="2776"/>
                    <a:pt x="33264" y="2789"/>
                    <a:pt x="33159" y="2813"/>
                  </a:cubicBezTo>
                  <a:cubicBezTo>
                    <a:pt x="33119" y="2821"/>
                    <a:pt x="33066" y="2834"/>
                    <a:pt x="32987" y="2853"/>
                  </a:cubicBezTo>
                  <a:cubicBezTo>
                    <a:pt x="32987" y="2853"/>
                    <a:pt x="32057" y="3070"/>
                    <a:pt x="32055" y="3070"/>
                  </a:cubicBezTo>
                  <a:cubicBezTo>
                    <a:pt x="31964" y="3091"/>
                    <a:pt x="31846" y="3120"/>
                    <a:pt x="31721" y="3149"/>
                  </a:cubicBezTo>
                  <a:lnTo>
                    <a:pt x="31712" y="3152"/>
                  </a:lnTo>
                  <a:cubicBezTo>
                    <a:pt x="31548" y="3190"/>
                    <a:pt x="31363" y="3233"/>
                    <a:pt x="31229" y="3266"/>
                  </a:cubicBezTo>
                  <a:cubicBezTo>
                    <a:pt x="31217" y="3269"/>
                    <a:pt x="31207" y="3272"/>
                    <a:pt x="31195" y="3275"/>
                  </a:cubicBezTo>
                  <a:cubicBezTo>
                    <a:pt x="30995" y="3328"/>
                    <a:pt x="30744" y="3395"/>
                    <a:pt x="30480" y="3465"/>
                  </a:cubicBezTo>
                  <a:lnTo>
                    <a:pt x="30475" y="3467"/>
                  </a:lnTo>
                  <a:cubicBezTo>
                    <a:pt x="30155" y="3552"/>
                    <a:pt x="29825" y="3638"/>
                    <a:pt x="29546" y="3715"/>
                  </a:cubicBezTo>
                  <a:cubicBezTo>
                    <a:pt x="28903" y="3116"/>
                    <a:pt x="28144" y="2639"/>
                    <a:pt x="27412" y="2201"/>
                  </a:cubicBezTo>
                  <a:cubicBezTo>
                    <a:pt x="26212" y="1480"/>
                    <a:pt x="24898" y="926"/>
                    <a:pt x="23508" y="552"/>
                  </a:cubicBezTo>
                  <a:cubicBezTo>
                    <a:pt x="22146" y="187"/>
                    <a:pt x="20736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8" name="Google Shape;4033;p64">
              <a:extLst>
                <a:ext uri="{FF2B5EF4-FFF2-40B4-BE49-F238E27FC236}">
                  <a16:creationId xmlns:a16="http://schemas.microsoft.com/office/drawing/2014/main" id="{6424AB56-EB9E-D249-CF5A-46BDFF2D5529}"/>
                </a:ext>
              </a:extLst>
            </p:cNvPr>
            <p:cNvSpPr/>
            <p:nvPr/>
          </p:nvSpPr>
          <p:spPr>
            <a:xfrm rot="-1112008">
              <a:off x="7957735" y="38523"/>
              <a:ext cx="847200" cy="616394"/>
            </a:xfrm>
            <a:custGeom>
              <a:avLst/>
              <a:gdLst/>
              <a:ahLst/>
              <a:cxnLst/>
              <a:rect l="l" t="t" r="r" b="b"/>
              <a:pathLst>
                <a:path w="28572" h="20788" extrusionOk="0">
                  <a:moveTo>
                    <a:pt x="17897" y="1"/>
                  </a:moveTo>
                  <a:cubicBezTo>
                    <a:pt x="16358" y="1"/>
                    <a:pt x="14820" y="239"/>
                    <a:pt x="13365" y="721"/>
                  </a:cubicBezTo>
                  <a:cubicBezTo>
                    <a:pt x="8199" y="2430"/>
                    <a:pt x="4180" y="6935"/>
                    <a:pt x="2547" y="12124"/>
                  </a:cubicBezTo>
                  <a:cubicBezTo>
                    <a:pt x="1641" y="15002"/>
                    <a:pt x="1392" y="18111"/>
                    <a:pt x="0" y="20788"/>
                  </a:cubicBezTo>
                  <a:cubicBezTo>
                    <a:pt x="1738" y="20058"/>
                    <a:pt x="3595" y="19826"/>
                    <a:pt x="5485" y="19826"/>
                  </a:cubicBezTo>
                  <a:cubicBezTo>
                    <a:pt x="7269" y="19826"/>
                    <a:pt x="9082" y="20033"/>
                    <a:pt x="10851" y="20221"/>
                  </a:cubicBezTo>
                  <a:cubicBezTo>
                    <a:pt x="12240" y="20368"/>
                    <a:pt x="13667" y="20494"/>
                    <a:pt x="15079" y="20494"/>
                  </a:cubicBezTo>
                  <a:cubicBezTo>
                    <a:pt x="17369" y="20494"/>
                    <a:pt x="19618" y="20163"/>
                    <a:pt x="21597" y="19057"/>
                  </a:cubicBezTo>
                  <a:cubicBezTo>
                    <a:pt x="23985" y="17723"/>
                    <a:pt x="25689" y="15384"/>
                    <a:pt x="26725" y="12853"/>
                  </a:cubicBezTo>
                  <a:cubicBezTo>
                    <a:pt x="27558" y="10811"/>
                    <a:pt x="28571" y="7839"/>
                    <a:pt x="28408" y="5606"/>
                  </a:cubicBezTo>
                  <a:cubicBezTo>
                    <a:pt x="28281" y="3863"/>
                    <a:pt x="26749" y="2875"/>
                    <a:pt x="25318" y="2014"/>
                  </a:cubicBezTo>
                  <a:cubicBezTo>
                    <a:pt x="23097" y="680"/>
                    <a:pt x="20494" y="1"/>
                    <a:pt x="178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9" name="Google Shape;4034;p64">
              <a:extLst>
                <a:ext uri="{FF2B5EF4-FFF2-40B4-BE49-F238E27FC236}">
                  <a16:creationId xmlns:a16="http://schemas.microsoft.com/office/drawing/2014/main" id="{ED780FF3-F545-F728-9DF3-0671A03E4379}"/>
                </a:ext>
              </a:extLst>
            </p:cNvPr>
            <p:cNvGrpSpPr/>
            <p:nvPr/>
          </p:nvGrpSpPr>
          <p:grpSpPr>
            <a:xfrm rot="-1112008">
              <a:off x="7978883" y="36745"/>
              <a:ext cx="930609" cy="588847"/>
              <a:chOff x="7699564" y="1828346"/>
              <a:chExt cx="3892132" cy="2462764"/>
            </a:xfrm>
          </p:grpSpPr>
          <p:sp>
            <p:nvSpPr>
              <p:cNvPr id="110" name="Google Shape;4035;p64">
                <a:extLst>
                  <a:ext uri="{FF2B5EF4-FFF2-40B4-BE49-F238E27FC236}">
                    <a16:creationId xmlns:a16="http://schemas.microsoft.com/office/drawing/2014/main" id="{21894483-3E96-6ED6-0AA1-89046C3AC29F}"/>
                  </a:ext>
                </a:extLst>
              </p:cNvPr>
              <p:cNvSpPr/>
              <p:nvPr/>
            </p:nvSpPr>
            <p:spPr>
              <a:xfrm>
                <a:off x="7699564" y="1828346"/>
                <a:ext cx="3892132" cy="2462764"/>
              </a:xfrm>
              <a:custGeom>
                <a:avLst/>
                <a:gdLst/>
                <a:ahLst/>
                <a:cxnLst/>
                <a:rect l="l" t="t" r="r" b="b"/>
                <a:pathLst>
                  <a:path w="31385" h="19859" extrusionOk="0">
                    <a:moveTo>
                      <a:pt x="12597" y="1"/>
                    </a:moveTo>
                    <a:cubicBezTo>
                      <a:pt x="12567" y="1"/>
                      <a:pt x="12539" y="17"/>
                      <a:pt x="12526" y="45"/>
                    </a:cubicBezTo>
                    <a:cubicBezTo>
                      <a:pt x="12507" y="85"/>
                      <a:pt x="12523" y="132"/>
                      <a:pt x="12563" y="150"/>
                    </a:cubicBezTo>
                    <a:cubicBezTo>
                      <a:pt x="13805" y="748"/>
                      <a:pt x="16316" y="1955"/>
                      <a:pt x="17563" y="2545"/>
                    </a:cubicBezTo>
                    <a:cubicBezTo>
                      <a:pt x="18877" y="3169"/>
                      <a:pt x="20878" y="4123"/>
                      <a:pt x="22295" y="4788"/>
                    </a:cubicBezTo>
                    <a:cubicBezTo>
                      <a:pt x="20815" y="5342"/>
                      <a:pt x="19344" y="5956"/>
                      <a:pt x="17919" y="6610"/>
                    </a:cubicBezTo>
                    <a:cubicBezTo>
                      <a:pt x="17628" y="6744"/>
                      <a:pt x="17273" y="6910"/>
                      <a:pt x="16918" y="7081"/>
                    </a:cubicBezTo>
                    <a:cubicBezTo>
                      <a:pt x="16133" y="6692"/>
                      <a:pt x="14257" y="5759"/>
                      <a:pt x="13554" y="5412"/>
                    </a:cubicBezTo>
                    <a:cubicBezTo>
                      <a:pt x="11789" y="4545"/>
                      <a:pt x="9600" y="3463"/>
                      <a:pt x="7839" y="2614"/>
                    </a:cubicBezTo>
                    <a:cubicBezTo>
                      <a:pt x="7828" y="2609"/>
                      <a:pt x="7817" y="2606"/>
                      <a:pt x="7806" y="2606"/>
                    </a:cubicBezTo>
                    <a:cubicBezTo>
                      <a:pt x="7777" y="2606"/>
                      <a:pt x="7749" y="2622"/>
                      <a:pt x="7735" y="2648"/>
                    </a:cubicBezTo>
                    <a:cubicBezTo>
                      <a:pt x="7715" y="2686"/>
                      <a:pt x="7729" y="2733"/>
                      <a:pt x="7769" y="2754"/>
                    </a:cubicBezTo>
                    <a:cubicBezTo>
                      <a:pt x="9513" y="3650"/>
                      <a:pt x="11684" y="4750"/>
                      <a:pt x="13441" y="5638"/>
                    </a:cubicBezTo>
                    <a:cubicBezTo>
                      <a:pt x="14099" y="5968"/>
                      <a:pt x="15747" y="6794"/>
                      <a:pt x="16610" y="7228"/>
                    </a:cubicBezTo>
                    <a:cubicBezTo>
                      <a:pt x="16347" y="7355"/>
                      <a:pt x="16096" y="7480"/>
                      <a:pt x="15883" y="7587"/>
                    </a:cubicBezTo>
                    <a:cubicBezTo>
                      <a:pt x="15418" y="7827"/>
                      <a:pt x="14833" y="8115"/>
                      <a:pt x="14379" y="8368"/>
                    </a:cubicBezTo>
                    <a:cubicBezTo>
                      <a:pt x="13786" y="8692"/>
                      <a:pt x="13195" y="9023"/>
                      <a:pt x="12608" y="9362"/>
                    </a:cubicBezTo>
                    <a:cubicBezTo>
                      <a:pt x="12292" y="9226"/>
                      <a:pt x="10650" y="8517"/>
                      <a:pt x="10650" y="8517"/>
                    </a:cubicBezTo>
                    <a:cubicBezTo>
                      <a:pt x="8734" y="7691"/>
                      <a:pt x="6528" y="6750"/>
                      <a:pt x="4606" y="5946"/>
                    </a:cubicBezTo>
                    <a:cubicBezTo>
                      <a:pt x="4596" y="5942"/>
                      <a:pt x="4586" y="5941"/>
                      <a:pt x="4576" y="5941"/>
                    </a:cubicBezTo>
                    <a:cubicBezTo>
                      <a:pt x="4546" y="5941"/>
                      <a:pt x="4518" y="5957"/>
                      <a:pt x="4505" y="5987"/>
                    </a:cubicBezTo>
                    <a:cubicBezTo>
                      <a:pt x="4487" y="6026"/>
                      <a:pt x="4505" y="6074"/>
                      <a:pt x="4545" y="6090"/>
                    </a:cubicBezTo>
                    <a:cubicBezTo>
                      <a:pt x="5698" y="6609"/>
                      <a:pt x="7371" y="7360"/>
                      <a:pt x="8543" y="7874"/>
                    </a:cubicBezTo>
                    <a:cubicBezTo>
                      <a:pt x="9592" y="8336"/>
                      <a:pt x="11186" y="9039"/>
                      <a:pt x="12319" y="9532"/>
                    </a:cubicBezTo>
                    <a:cubicBezTo>
                      <a:pt x="10913" y="10357"/>
                      <a:pt x="9534" y="11230"/>
                      <a:pt x="8192" y="12159"/>
                    </a:cubicBezTo>
                    <a:cubicBezTo>
                      <a:pt x="8177" y="12134"/>
                      <a:pt x="8156" y="12112"/>
                      <a:pt x="8128" y="12100"/>
                    </a:cubicBezTo>
                    <a:lnTo>
                      <a:pt x="6714" y="11486"/>
                    </a:lnTo>
                    <a:cubicBezTo>
                      <a:pt x="5365" y="10901"/>
                      <a:pt x="3812" y="10237"/>
                      <a:pt x="2457" y="9675"/>
                    </a:cubicBezTo>
                    <a:cubicBezTo>
                      <a:pt x="2447" y="9671"/>
                      <a:pt x="2437" y="9669"/>
                      <a:pt x="2427" y="9669"/>
                    </a:cubicBezTo>
                    <a:cubicBezTo>
                      <a:pt x="2398" y="9669"/>
                      <a:pt x="2369" y="9686"/>
                      <a:pt x="2356" y="9714"/>
                    </a:cubicBezTo>
                    <a:cubicBezTo>
                      <a:pt x="2337" y="9754"/>
                      <a:pt x="2355" y="9801"/>
                      <a:pt x="2394" y="9818"/>
                    </a:cubicBezTo>
                    <a:cubicBezTo>
                      <a:pt x="2860" y="10034"/>
                      <a:pt x="3329" y="10246"/>
                      <a:pt x="3796" y="10462"/>
                    </a:cubicBezTo>
                    <a:cubicBezTo>
                      <a:pt x="4261" y="10672"/>
                      <a:pt x="5453" y="11209"/>
                      <a:pt x="5905" y="11412"/>
                    </a:cubicBezTo>
                    <a:cubicBezTo>
                      <a:pt x="6330" y="11599"/>
                      <a:pt x="7417" y="12081"/>
                      <a:pt x="7932" y="12310"/>
                    </a:cubicBezTo>
                    <a:cubicBezTo>
                      <a:pt x="7930" y="12321"/>
                      <a:pt x="7930" y="12332"/>
                      <a:pt x="7929" y="12344"/>
                    </a:cubicBezTo>
                    <a:cubicBezTo>
                      <a:pt x="5065" y="14354"/>
                      <a:pt x="2386" y="16622"/>
                      <a:pt x="28" y="19207"/>
                    </a:cubicBezTo>
                    <a:cubicBezTo>
                      <a:pt x="0" y="19239"/>
                      <a:pt x="3" y="19288"/>
                      <a:pt x="35" y="19317"/>
                    </a:cubicBezTo>
                    <a:cubicBezTo>
                      <a:pt x="49" y="19331"/>
                      <a:pt x="68" y="19338"/>
                      <a:pt x="87" y="19338"/>
                    </a:cubicBezTo>
                    <a:cubicBezTo>
                      <a:pt x="109" y="19338"/>
                      <a:pt x="132" y="19328"/>
                      <a:pt x="147" y="19309"/>
                    </a:cubicBezTo>
                    <a:cubicBezTo>
                      <a:pt x="2466" y="16811"/>
                      <a:pt x="5112" y="14635"/>
                      <a:pt x="7906" y="12679"/>
                    </a:cubicBezTo>
                    <a:lnTo>
                      <a:pt x="7906" y="12679"/>
                    </a:lnTo>
                    <a:cubicBezTo>
                      <a:pt x="7776" y="14534"/>
                      <a:pt x="7640" y="16613"/>
                      <a:pt x="7540" y="18432"/>
                    </a:cubicBezTo>
                    <a:cubicBezTo>
                      <a:pt x="7524" y="18729"/>
                      <a:pt x="7508" y="19024"/>
                      <a:pt x="7494" y="19320"/>
                    </a:cubicBezTo>
                    <a:cubicBezTo>
                      <a:pt x="7494" y="19381"/>
                      <a:pt x="7536" y="19410"/>
                      <a:pt x="7578" y="19410"/>
                    </a:cubicBezTo>
                    <a:cubicBezTo>
                      <a:pt x="7619" y="19410"/>
                      <a:pt x="7660" y="19384"/>
                      <a:pt x="7665" y="19333"/>
                    </a:cubicBezTo>
                    <a:cubicBezTo>
                      <a:pt x="7760" y="18327"/>
                      <a:pt x="7872" y="16804"/>
                      <a:pt x="7955" y="15785"/>
                    </a:cubicBezTo>
                    <a:cubicBezTo>
                      <a:pt x="8022" y="14823"/>
                      <a:pt x="8128" y="13488"/>
                      <a:pt x="8193" y="12478"/>
                    </a:cubicBezTo>
                    <a:cubicBezTo>
                      <a:pt x="8993" y="11924"/>
                      <a:pt x="9803" y="11388"/>
                      <a:pt x="10621" y="10868"/>
                    </a:cubicBezTo>
                    <a:cubicBezTo>
                      <a:pt x="11228" y="10486"/>
                      <a:pt x="11841" y="10113"/>
                      <a:pt x="12462" y="9752"/>
                    </a:cubicBezTo>
                    <a:lnTo>
                      <a:pt x="12462" y="9752"/>
                    </a:lnTo>
                    <a:cubicBezTo>
                      <a:pt x="12351" y="12537"/>
                      <a:pt x="12235" y="15720"/>
                      <a:pt x="12157" y="18485"/>
                    </a:cubicBezTo>
                    <a:cubicBezTo>
                      <a:pt x="12144" y="18914"/>
                      <a:pt x="12131" y="19341"/>
                      <a:pt x="12123" y="19770"/>
                    </a:cubicBezTo>
                    <a:cubicBezTo>
                      <a:pt x="12121" y="19816"/>
                      <a:pt x="12157" y="19855"/>
                      <a:pt x="12204" y="19858"/>
                    </a:cubicBezTo>
                    <a:cubicBezTo>
                      <a:pt x="12205" y="19858"/>
                      <a:pt x="12206" y="19858"/>
                      <a:pt x="12208" y="19858"/>
                    </a:cubicBezTo>
                    <a:cubicBezTo>
                      <a:pt x="12253" y="19858"/>
                      <a:pt x="12292" y="19822"/>
                      <a:pt x="12294" y="19776"/>
                    </a:cubicBezTo>
                    <a:cubicBezTo>
                      <a:pt x="12377" y="18320"/>
                      <a:pt x="12467" y="16120"/>
                      <a:pt x="12539" y="14646"/>
                    </a:cubicBezTo>
                    <a:cubicBezTo>
                      <a:pt x="12596" y="13165"/>
                      <a:pt x="12692" y="11073"/>
                      <a:pt x="12743" y="9591"/>
                    </a:cubicBezTo>
                    <a:cubicBezTo>
                      <a:pt x="14061" y="8832"/>
                      <a:pt x="15405" y="8120"/>
                      <a:pt x="16773" y="7454"/>
                    </a:cubicBezTo>
                    <a:lnTo>
                      <a:pt x="16773" y="7454"/>
                    </a:lnTo>
                    <a:cubicBezTo>
                      <a:pt x="16761" y="7881"/>
                      <a:pt x="16739" y="8764"/>
                      <a:pt x="16739" y="8764"/>
                    </a:cubicBezTo>
                    <a:cubicBezTo>
                      <a:pt x="16672" y="11584"/>
                      <a:pt x="16588" y="15174"/>
                      <a:pt x="16545" y="17994"/>
                    </a:cubicBezTo>
                    <a:lnTo>
                      <a:pt x="16522" y="19532"/>
                    </a:lnTo>
                    <a:cubicBezTo>
                      <a:pt x="16522" y="19578"/>
                      <a:pt x="16557" y="19617"/>
                      <a:pt x="16605" y="19619"/>
                    </a:cubicBezTo>
                    <a:cubicBezTo>
                      <a:pt x="16606" y="19619"/>
                      <a:pt x="16607" y="19619"/>
                      <a:pt x="16608" y="19619"/>
                    </a:cubicBezTo>
                    <a:cubicBezTo>
                      <a:pt x="16654" y="19619"/>
                      <a:pt x="16692" y="19582"/>
                      <a:pt x="16694" y="19536"/>
                    </a:cubicBezTo>
                    <a:cubicBezTo>
                      <a:pt x="16819" y="16148"/>
                      <a:pt x="16926" y="12164"/>
                      <a:pt x="17013" y="8773"/>
                    </a:cubicBezTo>
                    <a:cubicBezTo>
                      <a:pt x="17013" y="8773"/>
                      <a:pt x="17040" y="7648"/>
                      <a:pt x="17047" y="7322"/>
                    </a:cubicBezTo>
                    <a:cubicBezTo>
                      <a:pt x="18810" y="6474"/>
                      <a:pt x="20612" y="5702"/>
                      <a:pt x="22438" y="5006"/>
                    </a:cubicBezTo>
                    <a:cubicBezTo>
                      <a:pt x="22451" y="5001"/>
                      <a:pt x="22464" y="4997"/>
                      <a:pt x="22479" y="4992"/>
                    </a:cubicBezTo>
                    <a:lnTo>
                      <a:pt x="22479" y="4992"/>
                    </a:lnTo>
                    <a:cubicBezTo>
                      <a:pt x="22175" y="8530"/>
                      <a:pt x="21836" y="12591"/>
                      <a:pt x="21566" y="16119"/>
                    </a:cubicBezTo>
                    <a:lnTo>
                      <a:pt x="21445" y="17738"/>
                    </a:lnTo>
                    <a:cubicBezTo>
                      <a:pt x="21440" y="17785"/>
                      <a:pt x="21474" y="17827"/>
                      <a:pt x="21521" y="17831"/>
                    </a:cubicBezTo>
                    <a:cubicBezTo>
                      <a:pt x="21523" y="17831"/>
                      <a:pt x="21525" y="17831"/>
                      <a:pt x="21527" y="17831"/>
                    </a:cubicBezTo>
                    <a:cubicBezTo>
                      <a:pt x="21572" y="17831"/>
                      <a:pt x="21611" y="17798"/>
                      <a:pt x="21615" y="17753"/>
                    </a:cubicBezTo>
                    <a:cubicBezTo>
                      <a:pt x="21792" y="15949"/>
                      <a:pt x="22043" y="13105"/>
                      <a:pt x="22209" y="11283"/>
                    </a:cubicBezTo>
                    <a:cubicBezTo>
                      <a:pt x="22367" y="9409"/>
                      <a:pt x="22610" y="6760"/>
                      <a:pt x="22760" y="4889"/>
                    </a:cubicBezTo>
                    <a:cubicBezTo>
                      <a:pt x="23175" y="4739"/>
                      <a:pt x="23753" y="4525"/>
                      <a:pt x="24023" y="4427"/>
                    </a:cubicBezTo>
                    <a:cubicBezTo>
                      <a:pt x="24412" y="4293"/>
                      <a:pt x="24963" y="4111"/>
                      <a:pt x="25355" y="3979"/>
                    </a:cubicBezTo>
                    <a:cubicBezTo>
                      <a:pt x="25959" y="3770"/>
                      <a:pt x="26892" y="3502"/>
                      <a:pt x="27503" y="3310"/>
                    </a:cubicBezTo>
                    <a:cubicBezTo>
                      <a:pt x="28010" y="3164"/>
                      <a:pt x="28886" y="2925"/>
                      <a:pt x="29399" y="2782"/>
                    </a:cubicBezTo>
                    <a:cubicBezTo>
                      <a:pt x="29590" y="2735"/>
                      <a:pt x="30015" y="2629"/>
                      <a:pt x="30218" y="2578"/>
                    </a:cubicBezTo>
                    <a:lnTo>
                      <a:pt x="31310" y="2307"/>
                    </a:lnTo>
                    <a:cubicBezTo>
                      <a:pt x="31354" y="2295"/>
                      <a:pt x="31385" y="2249"/>
                      <a:pt x="31372" y="2202"/>
                    </a:cubicBezTo>
                    <a:cubicBezTo>
                      <a:pt x="31363" y="2162"/>
                      <a:pt x="31329" y="2136"/>
                      <a:pt x="31290" y="2136"/>
                    </a:cubicBezTo>
                    <a:cubicBezTo>
                      <a:pt x="31283" y="2136"/>
                      <a:pt x="31277" y="2136"/>
                      <a:pt x="31270" y="2138"/>
                    </a:cubicBezTo>
                    <a:lnTo>
                      <a:pt x="30172" y="2395"/>
                    </a:lnTo>
                    <a:cubicBezTo>
                      <a:pt x="29953" y="2448"/>
                      <a:pt x="29574" y="2535"/>
                      <a:pt x="29348" y="2590"/>
                    </a:cubicBezTo>
                    <a:cubicBezTo>
                      <a:pt x="28831" y="2728"/>
                      <a:pt x="27957" y="2955"/>
                      <a:pt x="27441" y="3099"/>
                    </a:cubicBezTo>
                    <a:cubicBezTo>
                      <a:pt x="26826" y="3284"/>
                      <a:pt x="25889" y="3549"/>
                      <a:pt x="25280" y="3753"/>
                    </a:cubicBezTo>
                    <a:cubicBezTo>
                      <a:pt x="24785" y="3920"/>
                      <a:pt x="24165" y="4110"/>
                      <a:pt x="23676" y="4289"/>
                    </a:cubicBezTo>
                    <a:cubicBezTo>
                      <a:pt x="23334" y="4409"/>
                      <a:pt x="22991" y="4531"/>
                      <a:pt x="22649" y="4657"/>
                    </a:cubicBezTo>
                    <a:cubicBezTo>
                      <a:pt x="22338" y="4512"/>
                      <a:pt x="20176" y="3500"/>
                      <a:pt x="20176" y="3500"/>
                    </a:cubicBezTo>
                    <a:cubicBezTo>
                      <a:pt x="17874" y="2422"/>
                      <a:pt x="14950" y="1074"/>
                      <a:pt x="12629" y="8"/>
                    </a:cubicBezTo>
                    <a:cubicBezTo>
                      <a:pt x="12619" y="3"/>
                      <a:pt x="12608" y="1"/>
                      <a:pt x="1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11" name="Google Shape;4036;p64">
                <a:extLst>
                  <a:ext uri="{FF2B5EF4-FFF2-40B4-BE49-F238E27FC236}">
                    <a16:creationId xmlns:a16="http://schemas.microsoft.com/office/drawing/2014/main" id="{DBEB751A-49CE-A79E-E97B-B4E0A8A45489}"/>
                  </a:ext>
                </a:extLst>
              </p:cNvPr>
              <p:cNvSpPr/>
              <p:nvPr/>
            </p:nvSpPr>
            <p:spPr>
              <a:xfrm>
                <a:off x="8896033" y="2962190"/>
                <a:ext cx="108263" cy="81972"/>
              </a:xfrm>
              <a:custGeom>
                <a:avLst/>
                <a:gdLst/>
                <a:ahLst/>
                <a:cxnLst/>
                <a:rect l="l" t="t" r="r" b="b"/>
                <a:pathLst>
                  <a:path w="873" h="661" extrusionOk="0">
                    <a:moveTo>
                      <a:pt x="595" y="0"/>
                    </a:moveTo>
                    <a:cubicBezTo>
                      <a:pt x="540" y="0"/>
                      <a:pt x="492" y="11"/>
                      <a:pt x="445" y="25"/>
                    </a:cubicBezTo>
                    <a:cubicBezTo>
                      <a:pt x="265" y="87"/>
                      <a:pt x="118" y="209"/>
                      <a:pt x="45" y="391"/>
                    </a:cubicBezTo>
                    <a:cubicBezTo>
                      <a:pt x="0" y="511"/>
                      <a:pt x="84" y="647"/>
                      <a:pt x="212" y="658"/>
                    </a:cubicBezTo>
                    <a:cubicBezTo>
                      <a:pt x="228" y="660"/>
                      <a:pt x="244" y="661"/>
                      <a:pt x="260" y="661"/>
                    </a:cubicBezTo>
                    <a:cubicBezTo>
                      <a:pt x="314" y="661"/>
                      <a:pt x="363" y="651"/>
                      <a:pt x="410" y="639"/>
                    </a:cubicBezTo>
                    <a:cubicBezTo>
                      <a:pt x="591" y="586"/>
                      <a:pt x="749" y="476"/>
                      <a:pt x="822" y="293"/>
                    </a:cubicBezTo>
                    <a:cubicBezTo>
                      <a:pt x="872" y="163"/>
                      <a:pt x="780" y="14"/>
                      <a:pt x="641" y="3"/>
                    </a:cubicBezTo>
                    <a:cubicBezTo>
                      <a:pt x="625" y="1"/>
                      <a:pt x="610" y="0"/>
                      <a:pt x="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12" name="Google Shape;4037;p64">
                <a:extLst>
                  <a:ext uri="{FF2B5EF4-FFF2-40B4-BE49-F238E27FC236}">
                    <a16:creationId xmlns:a16="http://schemas.microsoft.com/office/drawing/2014/main" id="{00ADF34B-86B0-3AEA-6A8B-B22F6450F771}"/>
                  </a:ext>
                </a:extLst>
              </p:cNvPr>
              <p:cNvSpPr/>
              <p:nvPr/>
            </p:nvSpPr>
            <p:spPr>
              <a:xfrm>
                <a:off x="8818401" y="2919034"/>
                <a:ext cx="81600" cy="6845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52" extrusionOk="0">
                    <a:moveTo>
                      <a:pt x="292" y="1"/>
                    </a:moveTo>
                    <a:cubicBezTo>
                      <a:pt x="147" y="1"/>
                      <a:pt x="31" y="117"/>
                      <a:pt x="17" y="273"/>
                    </a:cubicBezTo>
                    <a:cubicBezTo>
                      <a:pt x="0" y="433"/>
                      <a:pt x="140" y="552"/>
                      <a:pt x="288" y="552"/>
                    </a:cubicBezTo>
                    <a:cubicBezTo>
                      <a:pt x="303" y="552"/>
                      <a:pt x="318" y="551"/>
                      <a:pt x="333" y="548"/>
                    </a:cubicBezTo>
                    <a:cubicBezTo>
                      <a:pt x="619" y="511"/>
                      <a:pt x="658" y="107"/>
                      <a:pt x="380" y="15"/>
                    </a:cubicBezTo>
                    <a:cubicBezTo>
                      <a:pt x="350" y="5"/>
                      <a:pt x="320" y="1"/>
                      <a:pt x="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13" name="Google Shape;4038;p64">
                <a:extLst>
                  <a:ext uri="{FF2B5EF4-FFF2-40B4-BE49-F238E27FC236}">
                    <a16:creationId xmlns:a16="http://schemas.microsoft.com/office/drawing/2014/main" id="{BE5A2BE5-413B-B5ED-7F41-E6CE30C2954B}"/>
                  </a:ext>
                </a:extLst>
              </p:cNvPr>
              <p:cNvSpPr/>
              <p:nvPr/>
            </p:nvSpPr>
            <p:spPr>
              <a:xfrm>
                <a:off x="8543342" y="3567122"/>
                <a:ext cx="61510" cy="64983"/>
              </a:xfrm>
              <a:custGeom>
                <a:avLst/>
                <a:gdLst/>
                <a:ahLst/>
                <a:cxnLst/>
                <a:rect l="l" t="t" r="r" b="b"/>
                <a:pathLst>
                  <a:path w="496" h="524" extrusionOk="0">
                    <a:moveTo>
                      <a:pt x="198" y="0"/>
                    </a:moveTo>
                    <a:cubicBezTo>
                      <a:pt x="103" y="0"/>
                      <a:pt x="19" y="65"/>
                      <a:pt x="5" y="223"/>
                    </a:cubicBezTo>
                    <a:cubicBezTo>
                      <a:pt x="0" y="333"/>
                      <a:pt x="60" y="441"/>
                      <a:pt x="165" y="493"/>
                    </a:cubicBezTo>
                    <a:cubicBezTo>
                      <a:pt x="205" y="514"/>
                      <a:pt x="246" y="524"/>
                      <a:pt x="285" y="524"/>
                    </a:cubicBezTo>
                    <a:cubicBezTo>
                      <a:pt x="392" y="524"/>
                      <a:pt x="481" y="450"/>
                      <a:pt x="483" y="322"/>
                    </a:cubicBezTo>
                    <a:cubicBezTo>
                      <a:pt x="495" y="138"/>
                      <a:pt x="336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14" name="Google Shape;4039;p64">
                <a:extLst>
                  <a:ext uri="{FF2B5EF4-FFF2-40B4-BE49-F238E27FC236}">
                    <a16:creationId xmlns:a16="http://schemas.microsoft.com/office/drawing/2014/main" id="{76AA287C-D5B9-C20E-340A-472BEE343586}"/>
                  </a:ext>
                </a:extLst>
              </p:cNvPr>
              <p:cNvSpPr/>
              <p:nvPr/>
            </p:nvSpPr>
            <p:spPr>
              <a:xfrm>
                <a:off x="8537514" y="3694483"/>
                <a:ext cx="100326" cy="7006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565" extrusionOk="0">
                    <a:moveTo>
                      <a:pt x="382" y="1"/>
                    </a:moveTo>
                    <a:cubicBezTo>
                      <a:pt x="235" y="1"/>
                      <a:pt x="104" y="102"/>
                      <a:pt x="54" y="252"/>
                    </a:cubicBezTo>
                    <a:cubicBezTo>
                      <a:pt x="1" y="431"/>
                      <a:pt x="153" y="564"/>
                      <a:pt x="320" y="564"/>
                    </a:cubicBezTo>
                    <a:cubicBezTo>
                      <a:pt x="326" y="564"/>
                      <a:pt x="333" y="564"/>
                      <a:pt x="340" y="564"/>
                    </a:cubicBezTo>
                    <a:cubicBezTo>
                      <a:pt x="634" y="562"/>
                      <a:pt x="809" y="174"/>
                      <a:pt x="508" y="26"/>
                    </a:cubicBezTo>
                    <a:cubicBezTo>
                      <a:pt x="466" y="9"/>
                      <a:pt x="424" y="1"/>
                      <a:pt x="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15" name="Google Shape;4040;p64">
                <a:extLst>
                  <a:ext uri="{FF2B5EF4-FFF2-40B4-BE49-F238E27FC236}">
                    <a16:creationId xmlns:a16="http://schemas.microsoft.com/office/drawing/2014/main" id="{1DDCD6FE-8A13-19AB-CF5E-79E3AFCB569B}"/>
                  </a:ext>
                </a:extLst>
              </p:cNvPr>
              <p:cNvSpPr/>
              <p:nvPr/>
            </p:nvSpPr>
            <p:spPr>
              <a:xfrm>
                <a:off x="9597694" y="2918166"/>
                <a:ext cx="104171" cy="7279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87" extrusionOk="0">
                    <a:moveTo>
                      <a:pt x="514" y="1"/>
                    </a:moveTo>
                    <a:cubicBezTo>
                      <a:pt x="329" y="1"/>
                      <a:pt x="150" y="108"/>
                      <a:pt x="59" y="274"/>
                    </a:cubicBezTo>
                    <a:cubicBezTo>
                      <a:pt x="1" y="383"/>
                      <a:pt x="58" y="524"/>
                      <a:pt x="177" y="561"/>
                    </a:cubicBezTo>
                    <a:cubicBezTo>
                      <a:pt x="231" y="579"/>
                      <a:pt x="286" y="587"/>
                      <a:pt x="339" y="587"/>
                    </a:cubicBezTo>
                    <a:cubicBezTo>
                      <a:pt x="452" y="587"/>
                      <a:pt x="561" y="550"/>
                      <a:pt x="657" y="483"/>
                    </a:cubicBezTo>
                    <a:cubicBezTo>
                      <a:pt x="708" y="446"/>
                      <a:pt x="766" y="387"/>
                      <a:pt x="795" y="316"/>
                    </a:cubicBezTo>
                    <a:cubicBezTo>
                      <a:pt x="840" y="200"/>
                      <a:pt x="782" y="70"/>
                      <a:pt x="667" y="27"/>
                    </a:cubicBezTo>
                    <a:cubicBezTo>
                      <a:pt x="617" y="9"/>
                      <a:pt x="565" y="1"/>
                      <a:pt x="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16" name="Google Shape;4041;p64">
                <a:extLst>
                  <a:ext uri="{FF2B5EF4-FFF2-40B4-BE49-F238E27FC236}">
                    <a16:creationId xmlns:a16="http://schemas.microsoft.com/office/drawing/2014/main" id="{5AC95DD4-0B75-DD4D-3BC6-6F20D2146657}"/>
                  </a:ext>
                </a:extLst>
              </p:cNvPr>
              <p:cNvSpPr/>
              <p:nvPr/>
            </p:nvSpPr>
            <p:spPr>
              <a:xfrm>
                <a:off x="9604763" y="3051355"/>
                <a:ext cx="107147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864" h="578" extrusionOk="0">
                    <a:moveTo>
                      <a:pt x="518" y="1"/>
                    </a:moveTo>
                    <a:cubicBezTo>
                      <a:pt x="343" y="1"/>
                      <a:pt x="174" y="91"/>
                      <a:pt x="70" y="237"/>
                    </a:cubicBezTo>
                    <a:cubicBezTo>
                      <a:pt x="0" y="342"/>
                      <a:pt x="43" y="489"/>
                      <a:pt x="159" y="538"/>
                    </a:cubicBezTo>
                    <a:cubicBezTo>
                      <a:pt x="226" y="565"/>
                      <a:pt x="294" y="577"/>
                      <a:pt x="361" y="577"/>
                    </a:cubicBezTo>
                    <a:cubicBezTo>
                      <a:pt x="466" y="577"/>
                      <a:pt x="568" y="547"/>
                      <a:pt x="662" y="492"/>
                    </a:cubicBezTo>
                    <a:cubicBezTo>
                      <a:pt x="718" y="457"/>
                      <a:pt x="783" y="399"/>
                      <a:pt x="815" y="329"/>
                    </a:cubicBezTo>
                    <a:cubicBezTo>
                      <a:pt x="864" y="214"/>
                      <a:pt x="813" y="83"/>
                      <a:pt x="699" y="35"/>
                    </a:cubicBezTo>
                    <a:cubicBezTo>
                      <a:pt x="639" y="12"/>
                      <a:pt x="578" y="1"/>
                      <a:pt x="5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17" name="Google Shape;4042;p64">
                <a:extLst>
                  <a:ext uri="{FF2B5EF4-FFF2-40B4-BE49-F238E27FC236}">
                    <a16:creationId xmlns:a16="http://schemas.microsoft.com/office/drawing/2014/main" id="{3FFA3DA4-B032-626C-C9D2-27DDC7B38B35}"/>
                  </a:ext>
                </a:extLst>
              </p:cNvPr>
              <p:cNvSpPr/>
              <p:nvPr/>
            </p:nvSpPr>
            <p:spPr>
              <a:xfrm>
                <a:off x="9952369" y="2255940"/>
                <a:ext cx="109131" cy="8470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83" extrusionOk="0">
                    <a:moveTo>
                      <a:pt x="619" y="0"/>
                    </a:moveTo>
                    <a:cubicBezTo>
                      <a:pt x="552" y="0"/>
                      <a:pt x="496" y="13"/>
                      <a:pt x="443" y="32"/>
                    </a:cubicBezTo>
                    <a:cubicBezTo>
                      <a:pt x="261" y="104"/>
                      <a:pt x="114" y="232"/>
                      <a:pt x="44" y="421"/>
                    </a:cubicBezTo>
                    <a:cubicBezTo>
                      <a:pt x="1" y="542"/>
                      <a:pt x="91" y="676"/>
                      <a:pt x="219" y="681"/>
                    </a:cubicBezTo>
                    <a:cubicBezTo>
                      <a:pt x="228" y="682"/>
                      <a:pt x="238" y="682"/>
                      <a:pt x="247" y="682"/>
                    </a:cubicBezTo>
                    <a:cubicBezTo>
                      <a:pt x="311" y="682"/>
                      <a:pt x="367" y="670"/>
                      <a:pt x="421" y="654"/>
                    </a:cubicBezTo>
                    <a:cubicBezTo>
                      <a:pt x="602" y="591"/>
                      <a:pt x="762" y="475"/>
                      <a:pt x="832" y="284"/>
                    </a:cubicBezTo>
                    <a:cubicBezTo>
                      <a:pt x="880" y="153"/>
                      <a:pt x="781" y="6"/>
                      <a:pt x="641" y="1"/>
                    </a:cubicBezTo>
                    <a:cubicBezTo>
                      <a:pt x="634" y="0"/>
                      <a:pt x="627" y="0"/>
                      <a:pt x="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18" name="Google Shape;4043;p64">
                <a:extLst>
                  <a:ext uri="{FF2B5EF4-FFF2-40B4-BE49-F238E27FC236}">
                    <a16:creationId xmlns:a16="http://schemas.microsoft.com/office/drawing/2014/main" id="{01E878A2-28A0-C29B-9024-379EEEFB09F0}"/>
                  </a:ext>
                </a:extLst>
              </p:cNvPr>
              <p:cNvSpPr/>
              <p:nvPr/>
            </p:nvSpPr>
            <p:spPr>
              <a:xfrm>
                <a:off x="10049470" y="2364575"/>
                <a:ext cx="143979" cy="91769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40" extrusionOk="0">
                    <a:moveTo>
                      <a:pt x="890" y="0"/>
                    </a:moveTo>
                    <a:cubicBezTo>
                      <a:pt x="809" y="0"/>
                      <a:pt x="736" y="17"/>
                      <a:pt x="665" y="37"/>
                    </a:cubicBezTo>
                    <a:cubicBezTo>
                      <a:pt x="429" y="116"/>
                      <a:pt x="216" y="251"/>
                      <a:pt x="74" y="461"/>
                    </a:cubicBezTo>
                    <a:cubicBezTo>
                      <a:pt x="0" y="573"/>
                      <a:pt x="84" y="736"/>
                      <a:pt x="221" y="739"/>
                    </a:cubicBezTo>
                    <a:cubicBezTo>
                      <a:pt x="228" y="739"/>
                      <a:pt x="236" y="739"/>
                      <a:pt x="244" y="739"/>
                    </a:cubicBezTo>
                    <a:cubicBezTo>
                      <a:pt x="326" y="739"/>
                      <a:pt x="402" y="725"/>
                      <a:pt x="475" y="705"/>
                    </a:cubicBezTo>
                    <a:cubicBezTo>
                      <a:pt x="712" y="635"/>
                      <a:pt x="935" y="515"/>
                      <a:pt x="1078" y="304"/>
                    </a:cubicBezTo>
                    <a:cubicBezTo>
                      <a:pt x="1161" y="182"/>
                      <a:pt x="1067" y="2"/>
                      <a:pt x="917" y="1"/>
                    </a:cubicBezTo>
                    <a:cubicBezTo>
                      <a:pt x="908" y="0"/>
                      <a:pt x="899" y="0"/>
                      <a:pt x="8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19" name="Google Shape;4044;p64">
            <a:extLst>
              <a:ext uri="{FF2B5EF4-FFF2-40B4-BE49-F238E27FC236}">
                <a16:creationId xmlns:a16="http://schemas.microsoft.com/office/drawing/2014/main" id="{D975E21B-673D-CCDA-97D5-D59CF276B8AA}"/>
              </a:ext>
            </a:extLst>
          </p:cNvPr>
          <p:cNvGrpSpPr/>
          <p:nvPr/>
        </p:nvGrpSpPr>
        <p:grpSpPr>
          <a:xfrm>
            <a:off x="11222244" y="-139504"/>
            <a:ext cx="1797710" cy="1960064"/>
            <a:chOff x="8426218" y="-111266"/>
            <a:chExt cx="1351626" cy="1473694"/>
          </a:xfrm>
        </p:grpSpPr>
        <p:sp>
          <p:nvSpPr>
            <p:cNvPr id="120" name="Google Shape;4045;p64">
              <a:extLst>
                <a:ext uri="{FF2B5EF4-FFF2-40B4-BE49-F238E27FC236}">
                  <a16:creationId xmlns:a16="http://schemas.microsoft.com/office/drawing/2014/main" id="{EB289EA5-6A3B-711F-4DB5-D96C725CC8E5}"/>
                </a:ext>
              </a:extLst>
            </p:cNvPr>
            <p:cNvSpPr/>
            <p:nvPr/>
          </p:nvSpPr>
          <p:spPr>
            <a:xfrm rot="-8482622">
              <a:off x="8793750" y="-71259"/>
              <a:ext cx="616561" cy="1393680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1" name="Google Shape;4046;p64">
              <a:extLst>
                <a:ext uri="{FF2B5EF4-FFF2-40B4-BE49-F238E27FC236}">
                  <a16:creationId xmlns:a16="http://schemas.microsoft.com/office/drawing/2014/main" id="{FE7C5C65-C352-0802-B4E5-2A9D1EE30AA1}"/>
                </a:ext>
              </a:extLst>
            </p:cNvPr>
            <p:cNvSpPr/>
            <p:nvPr/>
          </p:nvSpPr>
          <p:spPr>
            <a:xfrm rot="-8482622">
              <a:off x="8706815" y="862933"/>
              <a:ext cx="155459" cy="314893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2" name="Google Shape;4047;p64">
              <a:extLst>
                <a:ext uri="{FF2B5EF4-FFF2-40B4-BE49-F238E27FC236}">
                  <a16:creationId xmlns:a16="http://schemas.microsoft.com/office/drawing/2014/main" id="{E6B0477B-898D-46BD-7769-989AEDBFEE12}"/>
                </a:ext>
              </a:extLst>
            </p:cNvPr>
            <p:cNvSpPr/>
            <p:nvPr/>
          </p:nvSpPr>
          <p:spPr>
            <a:xfrm rot="-8482622">
              <a:off x="8747871" y="637943"/>
              <a:ext cx="236764" cy="247989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3" name="Google Shape;4048;p64">
              <a:extLst>
                <a:ext uri="{FF2B5EF4-FFF2-40B4-BE49-F238E27FC236}">
                  <a16:creationId xmlns:a16="http://schemas.microsoft.com/office/drawing/2014/main" id="{2403C681-752C-9A7D-ABFA-C05F2D352A91}"/>
                </a:ext>
              </a:extLst>
            </p:cNvPr>
            <p:cNvSpPr/>
            <p:nvPr/>
          </p:nvSpPr>
          <p:spPr>
            <a:xfrm rot="-8482622">
              <a:off x="8943075" y="864054"/>
              <a:ext cx="205137" cy="23633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4" name="Google Shape;4049;p64">
              <a:extLst>
                <a:ext uri="{FF2B5EF4-FFF2-40B4-BE49-F238E27FC236}">
                  <a16:creationId xmlns:a16="http://schemas.microsoft.com/office/drawing/2014/main" id="{6083637D-1057-BEF7-2F65-F8ABAF116148}"/>
                </a:ext>
              </a:extLst>
            </p:cNvPr>
            <p:cNvSpPr/>
            <p:nvPr/>
          </p:nvSpPr>
          <p:spPr>
            <a:xfrm rot="-8482622">
              <a:off x="9035448" y="649091"/>
              <a:ext cx="227988" cy="253740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5" name="Google Shape;4050;p64">
              <a:extLst>
                <a:ext uri="{FF2B5EF4-FFF2-40B4-BE49-F238E27FC236}">
                  <a16:creationId xmlns:a16="http://schemas.microsoft.com/office/drawing/2014/main" id="{E04EDA75-F643-0CE1-3293-C73F1BE2BACF}"/>
                </a:ext>
              </a:extLst>
            </p:cNvPr>
            <p:cNvSpPr/>
            <p:nvPr/>
          </p:nvSpPr>
          <p:spPr>
            <a:xfrm rot="-8482622">
              <a:off x="8889363" y="432294"/>
              <a:ext cx="192336" cy="269416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6" name="Google Shape;4051;p64">
              <a:extLst>
                <a:ext uri="{FF2B5EF4-FFF2-40B4-BE49-F238E27FC236}">
                  <a16:creationId xmlns:a16="http://schemas.microsoft.com/office/drawing/2014/main" id="{6360C278-DE47-A9DD-0A45-337608214AA7}"/>
                </a:ext>
              </a:extLst>
            </p:cNvPr>
            <p:cNvSpPr/>
            <p:nvPr/>
          </p:nvSpPr>
          <p:spPr>
            <a:xfrm rot="-8482622">
              <a:off x="9150967" y="386139"/>
              <a:ext cx="223438" cy="231963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7" name="Google Shape;4052;p64">
              <a:extLst>
                <a:ext uri="{FF2B5EF4-FFF2-40B4-BE49-F238E27FC236}">
                  <a16:creationId xmlns:a16="http://schemas.microsoft.com/office/drawing/2014/main" id="{12250321-A363-5C34-5E13-1B6A861B76EF}"/>
                </a:ext>
              </a:extLst>
            </p:cNvPr>
            <p:cNvSpPr/>
            <p:nvPr/>
          </p:nvSpPr>
          <p:spPr>
            <a:xfrm rot="-8482622">
              <a:off x="8993905" y="208046"/>
              <a:ext cx="146233" cy="275116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8" name="Google Shape;4053;p64">
              <a:extLst>
                <a:ext uri="{FF2B5EF4-FFF2-40B4-BE49-F238E27FC236}">
                  <a16:creationId xmlns:a16="http://schemas.microsoft.com/office/drawing/2014/main" id="{FF4F4F67-2567-89C8-80AC-743295514548}"/>
                </a:ext>
              </a:extLst>
            </p:cNvPr>
            <p:cNvSpPr/>
            <p:nvPr/>
          </p:nvSpPr>
          <p:spPr>
            <a:xfrm rot="-8482622">
              <a:off x="8868086" y="-41794"/>
              <a:ext cx="494579" cy="1227846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29" name="Google Shape;4054;p64">
            <a:extLst>
              <a:ext uri="{FF2B5EF4-FFF2-40B4-BE49-F238E27FC236}">
                <a16:creationId xmlns:a16="http://schemas.microsoft.com/office/drawing/2014/main" id="{467C2F3B-BF85-A5EF-E630-5FE95399D2B4}"/>
              </a:ext>
            </a:extLst>
          </p:cNvPr>
          <p:cNvGrpSpPr/>
          <p:nvPr/>
        </p:nvGrpSpPr>
        <p:grpSpPr>
          <a:xfrm>
            <a:off x="-339943" y="5502634"/>
            <a:ext cx="1797588" cy="1795702"/>
            <a:chOff x="-266929" y="4130832"/>
            <a:chExt cx="1351535" cy="1350117"/>
          </a:xfrm>
        </p:grpSpPr>
        <p:sp>
          <p:nvSpPr>
            <p:cNvPr id="130" name="Google Shape;4055;p64">
              <a:extLst>
                <a:ext uri="{FF2B5EF4-FFF2-40B4-BE49-F238E27FC236}">
                  <a16:creationId xmlns:a16="http://schemas.microsoft.com/office/drawing/2014/main" id="{125E0AD8-BC6C-5A2A-8884-C487D3181D1E}"/>
                </a:ext>
              </a:extLst>
            </p:cNvPr>
            <p:cNvSpPr/>
            <p:nvPr/>
          </p:nvSpPr>
          <p:spPr>
            <a:xfrm>
              <a:off x="-266929" y="4130832"/>
              <a:ext cx="1351535" cy="1350117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31" name="Google Shape;4056;p64">
              <a:extLst>
                <a:ext uri="{FF2B5EF4-FFF2-40B4-BE49-F238E27FC236}">
                  <a16:creationId xmlns:a16="http://schemas.microsoft.com/office/drawing/2014/main" id="{F43B329F-CF41-D204-17AF-52C2A42279BF}"/>
                </a:ext>
              </a:extLst>
            </p:cNvPr>
            <p:cNvSpPr/>
            <p:nvPr/>
          </p:nvSpPr>
          <p:spPr>
            <a:xfrm>
              <a:off x="-205194" y="4192897"/>
              <a:ext cx="1240593" cy="1226081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32" name="Google Shape;4057;p64">
              <a:extLst>
                <a:ext uri="{FF2B5EF4-FFF2-40B4-BE49-F238E27FC236}">
                  <a16:creationId xmlns:a16="http://schemas.microsoft.com/office/drawing/2014/main" id="{3C755358-A1D2-599D-2D9C-119958C5C954}"/>
                </a:ext>
              </a:extLst>
            </p:cNvPr>
            <p:cNvGrpSpPr/>
            <p:nvPr/>
          </p:nvGrpSpPr>
          <p:grpSpPr>
            <a:xfrm>
              <a:off x="-117744" y="4356310"/>
              <a:ext cx="963032" cy="1031569"/>
              <a:chOff x="7794157" y="1937393"/>
              <a:chExt cx="1899846" cy="2035054"/>
            </a:xfrm>
          </p:grpSpPr>
          <p:sp>
            <p:nvSpPr>
              <p:cNvPr id="133" name="Google Shape;4058;p64">
                <a:extLst>
                  <a:ext uri="{FF2B5EF4-FFF2-40B4-BE49-F238E27FC236}">
                    <a16:creationId xmlns:a16="http://schemas.microsoft.com/office/drawing/2014/main" id="{F5C9BDCE-7771-DA25-64CB-3BB6101C55C4}"/>
                  </a:ext>
                </a:extLst>
              </p:cNvPr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34" name="Google Shape;4059;p64">
                <a:extLst>
                  <a:ext uri="{FF2B5EF4-FFF2-40B4-BE49-F238E27FC236}">
                    <a16:creationId xmlns:a16="http://schemas.microsoft.com/office/drawing/2014/main" id="{EDBE1275-7FE0-8B33-33CB-8FAC5290FB5E}"/>
                  </a:ext>
                </a:extLst>
              </p:cNvPr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35" name="Google Shape;4060;p64">
                <a:extLst>
                  <a:ext uri="{FF2B5EF4-FFF2-40B4-BE49-F238E27FC236}">
                    <a16:creationId xmlns:a16="http://schemas.microsoft.com/office/drawing/2014/main" id="{F7082FA5-2743-E871-C3E7-D03B2564CC71}"/>
                  </a:ext>
                </a:extLst>
              </p:cNvPr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36" name="Google Shape;4061;p64">
                <a:extLst>
                  <a:ext uri="{FF2B5EF4-FFF2-40B4-BE49-F238E27FC236}">
                    <a16:creationId xmlns:a16="http://schemas.microsoft.com/office/drawing/2014/main" id="{046DA298-C290-DBEA-4CEE-41C10C7DDB6B}"/>
                  </a:ext>
                </a:extLst>
              </p:cNvPr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DC66EF0-A2C8-00DD-6247-BB5FCE60C4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9165" y="601360"/>
            <a:ext cx="7487451" cy="17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B4024F6-04BD-29FF-F880-7E5E3072B55C}"/>
              </a:ext>
            </a:extLst>
          </p:cNvPr>
          <p:cNvSpPr/>
          <p:nvPr/>
        </p:nvSpPr>
        <p:spPr>
          <a:xfrm>
            <a:off x="11575832" y="6161556"/>
            <a:ext cx="502874" cy="548186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6730FC-6741-EAF8-C398-45D0807A6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36" y="187549"/>
            <a:ext cx="1203100" cy="1234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6DF542-83CD-6F2E-01DE-5A31E9CA1D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5967" y="570918"/>
            <a:ext cx="3945610" cy="391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F5F881-7BE2-C669-4F8C-0D7B68FAA3F8}"/>
              </a:ext>
            </a:extLst>
          </p:cNvPr>
          <p:cNvSpPr txBox="1"/>
          <p:nvPr/>
        </p:nvSpPr>
        <p:spPr>
          <a:xfrm>
            <a:off x="2568368" y="4895399"/>
            <a:ext cx="7055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Món quà đặc biệt</a:t>
            </a:r>
            <a:endParaRPr lang="en-US" sz="5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6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F79BA-FFC4-C723-E259-B9436F523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39" y="215758"/>
            <a:ext cx="1180354" cy="1207079"/>
          </a:xfrm>
          <a:prstGeom prst="rect">
            <a:avLst/>
          </a:prstGeom>
        </p:spPr>
      </p:pic>
      <p:sp>
        <p:nvSpPr>
          <p:cNvPr id="10" name="Action Button: Home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E6DDB15-02D6-C4CB-737F-2F32B5F667C9}"/>
              </a:ext>
            </a:extLst>
          </p:cNvPr>
          <p:cNvSpPr/>
          <p:nvPr/>
        </p:nvSpPr>
        <p:spPr>
          <a:xfrm>
            <a:off x="11575832" y="6161556"/>
            <a:ext cx="502874" cy="548186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EFD100-88EB-490B-5481-7D80ED1F4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9780" y="476388"/>
            <a:ext cx="3972441" cy="390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7D3D1B-1C6F-1E09-43F6-52BC703E980D}"/>
              </a:ext>
            </a:extLst>
          </p:cNvPr>
          <p:cNvSpPr txBox="1"/>
          <p:nvPr/>
        </p:nvSpPr>
        <p:spPr>
          <a:xfrm>
            <a:off x="2095792" y="4876349"/>
            <a:ext cx="800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Để cháu nắm tay ông</a:t>
            </a:r>
            <a:endParaRPr lang="en-US" sz="5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0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635</Words>
  <Application>Microsoft Office PowerPoint</Application>
  <PresentationFormat>Widescreen</PresentationFormat>
  <Paragraphs>120</Paragraphs>
  <Slides>24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Arial-Rounded</vt:lpstr>
      <vt:lpstr>Calibri</vt:lpstr>
      <vt:lpstr>SVN-Elley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Phan Thi  (FE FSC DN)</dc:creator>
  <cp:lastModifiedBy>Linh Phan Thi  (FE FSC DN)</cp:lastModifiedBy>
  <cp:revision>6</cp:revision>
  <dcterms:created xsi:type="dcterms:W3CDTF">2022-12-02T16:23:41Z</dcterms:created>
  <dcterms:modified xsi:type="dcterms:W3CDTF">2022-12-02T16:44:11Z</dcterms:modified>
</cp:coreProperties>
</file>