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22"/>
  </p:notesMasterIdLst>
  <p:sldIdLst>
    <p:sldId id="519" r:id="rId6"/>
    <p:sldId id="474" r:id="rId7"/>
    <p:sldId id="539" r:id="rId8"/>
    <p:sldId id="256" r:id="rId9"/>
    <p:sldId id="520" r:id="rId10"/>
    <p:sldId id="523" r:id="rId11"/>
    <p:sldId id="538" r:id="rId12"/>
    <p:sldId id="532" r:id="rId13"/>
    <p:sldId id="533" r:id="rId14"/>
    <p:sldId id="543" r:id="rId15"/>
    <p:sldId id="544" r:id="rId16"/>
    <p:sldId id="545" r:id="rId17"/>
    <p:sldId id="546" r:id="rId18"/>
    <p:sldId id="547" r:id="rId19"/>
    <p:sldId id="548" r:id="rId20"/>
    <p:sldId id="47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56605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7D1215-0AB4-4091-B334-E89C4379F5D6}"/>
              </a:ext>
            </a:extLst>
          </p:cNvPr>
          <p:cNvSpPr txBox="1"/>
          <p:nvPr/>
        </p:nvSpPr>
        <p:spPr>
          <a:xfrm>
            <a:off x="563779" y="3429000"/>
            <a:ext cx="143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on gà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B4B85-C1A0-46C9-9B77-B81A84693A78}"/>
              </a:ext>
            </a:extLst>
          </p:cNvPr>
          <p:cNvSpPr txBox="1"/>
          <p:nvPr/>
        </p:nvSpPr>
        <p:spPr>
          <a:xfrm>
            <a:off x="296778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tu 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6059213" y="3428999"/>
            <a:ext cx="18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8744050" y="5509007"/>
            <a:ext cx="27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cú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mèo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 descr="A bird perche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41A9B139-888E-4F8A-A0DF-C0745443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59" y="2620250"/>
            <a:ext cx="3654507" cy="24363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3" name="Picture 12" descr="A picture containing bird of prey, bird, grass, owl&#10;&#10;Description automatically generated">
            <a:extLst>
              <a:ext uri="{FF2B5EF4-FFF2-40B4-BE49-F238E27FC236}">
                <a16:creationId xmlns:a16="http://schemas.microsoft.com/office/drawing/2014/main" id="{D00C9C97-9D0E-4024-AD38-5CDB58F03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79" y="2538335"/>
            <a:ext cx="3676159" cy="251825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93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Đóng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vật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mình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24F27-3FE4-4584-AB9C-5947A3CA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71813" t="-1" r="-1" b="63849"/>
          <a:stretch/>
        </p:blipFill>
        <p:spPr>
          <a:xfrm flipH="1">
            <a:off x="464656" y="3244382"/>
            <a:ext cx="3504193" cy="2239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89995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Tôi là gà trống, tôi như chiếc đồng hồ báo thức, báo cho mọi người mau mau thức dậy.</a:t>
            </a:r>
          </a:p>
        </p:txBody>
      </p:sp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07B39-139B-4A9D-B33D-B1DE752234BA}"/>
              </a:ext>
            </a:extLst>
          </p:cNvPr>
          <p:cNvSpPr txBox="1"/>
          <p:nvPr/>
        </p:nvSpPr>
        <p:spPr>
          <a:xfrm>
            <a:off x="5115073" y="5032638"/>
            <a:ext cx="391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chơi với em đỡ mẹ.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5115073" y="2651125"/>
            <a:ext cx="23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 làm bài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D21F-A414-471E-97A1-C0D3198A0724}"/>
              </a:ext>
            </a:extLst>
          </p:cNvPr>
          <p:cNvSpPr txBox="1"/>
          <p:nvPr/>
        </p:nvSpPr>
        <p:spPr>
          <a:xfrm>
            <a:off x="5115073" y="3259471"/>
            <a:ext cx="181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đi học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31F53-81F1-475E-834C-AD750C900FDC}"/>
              </a:ext>
            </a:extLst>
          </p:cNvPr>
          <p:cNvSpPr txBox="1"/>
          <p:nvPr/>
        </p:nvSpPr>
        <p:spPr>
          <a:xfrm>
            <a:off x="5115072" y="4428122"/>
            <a:ext cx="23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quét nhà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F35B1-85DE-4370-BCB0-2236D2B9FEE5}"/>
              </a:ext>
            </a:extLst>
          </p:cNvPr>
          <p:cNvSpPr txBox="1"/>
          <p:nvPr/>
        </p:nvSpPr>
        <p:spPr>
          <a:xfrm>
            <a:off x="5115073" y="3844391"/>
            <a:ext cx="275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 rau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1657321" y="3463979"/>
            <a:ext cx="87059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Mọi người, mọi vật làm việc luôn luôn bận rộn nhưng lúc nào cũng vui.</a:t>
            </a: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20523-2DE8-45D8-81F8-988861AE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" y="1238930"/>
            <a:ext cx="11407183" cy="50380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9C3016-A8DF-477A-9BF1-84279BB66CF7}"/>
              </a:ext>
            </a:extLst>
          </p:cNvPr>
          <p:cNvCxnSpPr>
            <a:cxnSpLocks/>
          </p:cNvCxnSpPr>
          <p:nvPr/>
        </p:nvCxnSpPr>
        <p:spPr>
          <a:xfrm>
            <a:off x="5143500" y="3552825"/>
            <a:ext cx="747711" cy="1061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3ECA5-382C-4BCC-BF13-383B41915C22}"/>
              </a:ext>
            </a:extLst>
          </p:cNvPr>
          <p:cNvCxnSpPr>
            <a:cxnSpLocks/>
          </p:cNvCxnSpPr>
          <p:nvPr/>
        </p:nvCxnSpPr>
        <p:spPr>
          <a:xfrm>
            <a:off x="5143499" y="4614070"/>
            <a:ext cx="747712" cy="10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6F60B8-A4A4-46B4-B433-A2C7B85A2ADB}"/>
              </a:ext>
            </a:extLst>
          </p:cNvPr>
          <p:cNvCxnSpPr>
            <a:cxnSpLocks/>
          </p:cNvCxnSpPr>
          <p:nvPr/>
        </p:nvCxnSpPr>
        <p:spPr>
          <a:xfrm flipV="1">
            <a:off x="5143498" y="3552825"/>
            <a:ext cx="666752" cy="2268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3F3DBAE-4CD7-4A76-8614-4679F12B1481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D1B37-DF6A-473F-964D-3A67345519F2}"/>
              </a:ext>
            </a:extLst>
          </p:cNvPr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2A661B6F-350E-4FAC-881A-7544224C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-168295" y="1235242"/>
            <a:ext cx="12360295" cy="55084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5057776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295901" y="21476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976941" y="3602434"/>
            <a:ext cx="60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560222" y="4241931"/>
            <a:ext cx="83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ặt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  <p:bldP spid="9" grpId="1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195287" y="39907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C625D-E8BD-4807-B214-AD410495A5B8}"/>
              </a:ext>
            </a:extLst>
          </p:cNvPr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434</Words>
  <Application>Microsoft Office PowerPoint</Application>
  <PresentationFormat>Widescreen</PresentationFormat>
  <Paragraphs>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Wingdings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78</cp:revision>
  <dcterms:created xsi:type="dcterms:W3CDTF">2021-06-24T12:42:07Z</dcterms:created>
  <dcterms:modified xsi:type="dcterms:W3CDTF">2023-08-09T15:47:10Z</dcterms:modified>
</cp:coreProperties>
</file>