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1"/>
  </p:notesMasterIdLst>
  <p:sldIdLst>
    <p:sldId id="310" r:id="rId3"/>
    <p:sldId id="619" r:id="rId4"/>
    <p:sldId id="571" r:id="rId5"/>
    <p:sldId id="567" r:id="rId6"/>
    <p:sldId id="620" r:id="rId7"/>
    <p:sldId id="621" r:id="rId8"/>
    <p:sldId id="622" r:id="rId9"/>
    <p:sldId id="261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-Rounded" panose="020B0604020202020204" charset="0"/>
      <p:regular r:id="rId22"/>
      <p:bold r:id="rId23"/>
    </p:embeddedFont>
    <p:embeddedFont>
      <p:font typeface="Andalus" panose="020B0604020202020204" charset="-78"/>
      <p:regular r:id="rId24"/>
    </p:embeddedFont>
    <p:embeddedFont>
      <p:font typeface="Quicksand Medium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EB67B6"/>
    <a:srgbClr val="FEE7EF"/>
    <a:srgbClr val="F446B6"/>
    <a:srgbClr val="D50D8E"/>
    <a:srgbClr val="FFD1FF"/>
    <a:srgbClr val="007434"/>
    <a:srgbClr val="E80888"/>
    <a:srgbClr val="009242"/>
    <a:srgbClr val="8D3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552" autoAdjust="0"/>
  </p:normalViewPr>
  <p:slideViewPr>
    <p:cSldViewPr snapToGrid="0">
      <p:cViewPr varScale="1">
        <p:scale>
          <a:sx n="115" d="100"/>
          <a:sy n="115" d="100"/>
        </p:scale>
        <p:origin x="52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11" Type="http://schemas.openxmlformats.org/officeDocument/2006/relationships/audio" Target="../media/audio5.wav"/><Relationship Id="rId5" Type="http://schemas.openxmlformats.org/officeDocument/2006/relationships/image" Target="../media/image14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200" b="1" cap="all" spc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"/>
          <a:stretch/>
        </p:blipFill>
        <p:spPr bwMode="auto">
          <a:xfrm>
            <a:off x="5918850" y="937549"/>
            <a:ext cx="3225150" cy="39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0749" y="729205"/>
            <a:ext cx="1297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6600" b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á</a:t>
            </a:r>
            <a:r>
              <a:rPr lang="en-US" sz="6600" b="1" smtClean="0">
                <a:solidFill>
                  <a:srgbClr val="E80888"/>
                </a:solidFill>
                <a:latin typeface="Andalus" pitchFamily="18" charset="-78"/>
                <a:cs typeface="Andalus" pitchFamily="18" charset="-78"/>
              </a:rPr>
              <a:t>t</a:t>
            </a:r>
            <a:endParaRPr lang="en-US" sz="6600" b="1">
              <a:solidFill>
                <a:srgbClr val="E80888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5" y="1659392"/>
            <a:ext cx="5686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9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15" y="2327628"/>
            <a:ext cx="2587885" cy="167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200" b="1" cap="all" spc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09596"/>
            <a:ext cx="754912" cy="6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273" y="497369"/>
            <a:ext cx="85479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   </a:t>
            </a:r>
            <a:r>
              <a:rPr lang="vi-VN" sz="2000"/>
              <a:t>Khi cơn mưa vừa dứt, hai anh em Bi và Bống chợt thấy cầu vồng.</a:t>
            </a:r>
          </a:p>
          <a:p>
            <a:r>
              <a:rPr lang="vi-VN" sz="2000"/>
              <a:t>- Cầu vồng kìa! Em nhìn xem. Đẹp quá!</a:t>
            </a:r>
          </a:p>
          <a:p>
            <a:r>
              <a:rPr lang="en-US" sz="2000" smtClean="0"/>
              <a:t>   </a:t>
            </a:r>
            <a:r>
              <a:rPr lang="vi-VN" sz="2000" smtClean="0"/>
              <a:t>Bi </a:t>
            </a:r>
            <a:r>
              <a:rPr lang="vi-VN" sz="2000"/>
              <a:t>chỉ lên bầu trời và nói tiếp:</a:t>
            </a:r>
          </a:p>
          <a:p>
            <a:r>
              <a:rPr lang="vi-VN" sz="2000"/>
              <a:t>- Anh nghe nói dưới chân cầu vồng có bảy hũ vàng đấy.</a:t>
            </a:r>
          </a:p>
          <a:p>
            <a:r>
              <a:rPr lang="en-US" sz="2000" smtClean="0"/>
              <a:t>  </a:t>
            </a:r>
            <a:r>
              <a:rPr lang="vi-VN" sz="2000" smtClean="0"/>
              <a:t>Bống </a:t>
            </a:r>
            <a:r>
              <a:rPr lang="vi-VN" sz="2000"/>
              <a:t>hưởng ứng:</a:t>
            </a:r>
          </a:p>
          <a:p>
            <a:r>
              <a:rPr lang="vi-VN" sz="2000"/>
              <a:t>- Lát nữa, mình sẽ đi lấy về nhé! Có vàng rồi, em sẽ mua nhiều búp bê và quần áo đẹp.</a:t>
            </a:r>
          </a:p>
          <a:p>
            <a:r>
              <a:rPr lang="vi-VN" sz="2000"/>
              <a:t>- Còn anh sẽ mua một con ngựa hồng và một cái ô tô.</a:t>
            </a:r>
          </a:p>
          <a:p>
            <a:r>
              <a:rPr lang="en-US" sz="2000" smtClean="0"/>
              <a:t>  </a:t>
            </a:r>
            <a:r>
              <a:rPr lang="vi-VN" sz="2000" smtClean="0"/>
              <a:t>Bỗng </a:t>
            </a:r>
            <a:r>
              <a:rPr lang="vi-VN" sz="2000"/>
              <a:t>nhiên, cầu vồng biến mất. Bi cười:</a:t>
            </a:r>
          </a:p>
          <a:p>
            <a:r>
              <a:rPr lang="vi-VN" sz="2000"/>
              <a:t>- Em ơi! Anh đùa đấy! Ở đấy không có vàng đâu.</a:t>
            </a:r>
          </a:p>
          <a:p>
            <a:r>
              <a:rPr lang="en-US" sz="2000" smtClean="0"/>
              <a:t>  </a:t>
            </a:r>
            <a:r>
              <a:rPr lang="vi-VN" sz="2000" smtClean="0"/>
              <a:t>Bống </a:t>
            </a:r>
            <a:r>
              <a:rPr lang="vi-VN" sz="2000"/>
              <a:t>vui vẻ:</a:t>
            </a:r>
          </a:p>
          <a:p>
            <a:r>
              <a:rPr lang="vi-VN" sz="2000"/>
              <a:t>- Thế ạ? Nếu vậy, em sẽ lấy bút màu để vẽ tặng anh ngựa hồng và ô tô.</a:t>
            </a:r>
          </a:p>
          <a:p>
            <a:r>
              <a:rPr lang="vi-VN" sz="2000"/>
              <a:t>- Còn anh sẽ vẽ tặng em búp bê và quần áo đủ các màu sắc.</a:t>
            </a:r>
          </a:p>
          <a:p>
            <a:r>
              <a:rPr lang="vi-VN" sz="2000"/>
              <a:t>Không có bảy hũ vàng dưới chân cầu vồng, hai anh em vẫn cười vui vẻ.</a:t>
            </a:r>
          </a:p>
          <a:p>
            <a:pPr algn="r"/>
            <a:r>
              <a:rPr lang="vi-VN" sz="1600" i="1"/>
              <a:t>(Theo 108 truyện mẹ kể con nghe)</a:t>
            </a:r>
            <a:endParaRPr lang="vi-VN" sz="1600"/>
          </a:p>
        </p:txBody>
      </p:sp>
      <p:sp>
        <p:nvSpPr>
          <p:cNvPr id="2" name="TextBox 1"/>
          <p:cNvSpPr txBox="1"/>
          <p:nvPr/>
        </p:nvSpPr>
        <p:spPr>
          <a:xfrm>
            <a:off x="7615346" y="128037"/>
            <a:ext cx="147989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vi-VN" sz="1800" smtClean="0"/>
              <a:t>Đọc </a:t>
            </a:r>
            <a:r>
              <a:rPr lang="en-US" sz="1800" smtClean="0"/>
              <a:t>toàn bài</a:t>
            </a: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82939" y="109596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Niềm vui của Bi và Bống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200" b="1" cap="all" spc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8" name="Round Diagonal Corner Rectangle 7"/>
          <p:cNvSpPr/>
          <p:nvPr/>
        </p:nvSpPr>
        <p:spPr>
          <a:xfrm>
            <a:off x="-10875" y="-64071"/>
            <a:ext cx="9154875" cy="1627057"/>
          </a:xfrm>
          <a:custGeom>
            <a:avLst/>
            <a:gdLst>
              <a:gd name="connsiteX0" fmla="*/ 276498 w 9144000"/>
              <a:gd name="connsiteY0" fmla="*/ 0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276498 w 9144000"/>
              <a:gd name="connsiteY8" fmla="*/ 0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446619 w 9144000"/>
              <a:gd name="connsiteY0" fmla="*/ 180753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46619 w 9144000"/>
              <a:gd name="connsiteY8" fmla="*/ 180753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33367 w 9144000"/>
              <a:gd name="connsiteY2" fmla="*/ 138223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54633"/>
              <a:gd name="connsiteY0" fmla="*/ 106325 h 1573895"/>
              <a:gd name="connsiteX1" fmla="*/ 9154633 w 9154633"/>
              <a:gd name="connsiteY1" fmla="*/ 0 h 1573895"/>
              <a:gd name="connsiteX2" fmla="*/ 9133367 w 9154633"/>
              <a:gd name="connsiteY2" fmla="*/ 53162 h 1573895"/>
              <a:gd name="connsiteX3" fmla="*/ 9144000 w 9154633"/>
              <a:gd name="connsiteY3" fmla="*/ 1297397 h 1573895"/>
              <a:gd name="connsiteX4" fmla="*/ 8867502 w 9154633"/>
              <a:gd name="connsiteY4" fmla="*/ 1573895 h 1573895"/>
              <a:gd name="connsiteX5" fmla="*/ 0 w 9154633"/>
              <a:gd name="connsiteY5" fmla="*/ 1573895 h 1573895"/>
              <a:gd name="connsiteX6" fmla="*/ 0 w 9154633"/>
              <a:gd name="connsiteY6" fmla="*/ 1573895 h 1573895"/>
              <a:gd name="connsiteX7" fmla="*/ 0 w 9154633"/>
              <a:gd name="connsiteY7" fmla="*/ 191437 h 1573895"/>
              <a:gd name="connsiteX8" fmla="*/ 404089 w 9154633"/>
              <a:gd name="connsiteY8" fmla="*/ 106325 h 1573895"/>
              <a:gd name="connsiteX0" fmla="*/ 406325 w 9156869"/>
              <a:gd name="connsiteY0" fmla="*/ 106325 h 1573895"/>
              <a:gd name="connsiteX1" fmla="*/ 9156869 w 9156869"/>
              <a:gd name="connsiteY1" fmla="*/ 0 h 1573895"/>
              <a:gd name="connsiteX2" fmla="*/ 9135603 w 9156869"/>
              <a:gd name="connsiteY2" fmla="*/ 53162 h 1573895"/>
              <a:gd name="connsiteX3" fmla="*/ 9146236 w 9156869"/>
              <a:gd name="connsiteY3" fmla="*/ 1297397 h 1573895"/>
              <a:gd name="connsiteX4" fmla="*/ 8869738 w 9156869"/>
              <a:gd name="connsiteY4" fmla="*/ 1573895 h 1573895"/>
              <a:gd name="connsiteX5" fmla="*/ 2236 w 9156869"/>
              <a:gd name="connsiteY5" fmla="*/ 1573895 h 1573895"/>
              <a:gd name="connsiteX6" fmla="*/ 2236 w 9156869"/>
              <a:gd name="connsiteY6" fmla="*/ 1573895 h 1573895"/>
              <a:gd name="connsiteX7" fmla="*/ 2236 w 9156869"/>
              <a:gd name="connsiteY7" fmla="*/ 191437 h 1573895"/>
              <a:gd name="connsiteX8" fmla="*/ 406325 w 9156869"/>
              <a:gd name="connsiteY8" fmla="*/ 106325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456937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84527"/>
              <a:gd name="connsiteX1" fmla="*/ 9154875 w 9154875"/>
              <a:gd name="connsiteY1" fmla="*/ 0 h 1584527"/>
              <a:gd name="connsiteX2" fmla="*/ 9133609 w 9154875"/>
              <a:gd name="connsiteY2" fmla="*/ 53162 h 1584527"/>
              <a:gd name="connsiteX3" fmla="*/ 9144242 w 9154875"/>
              <a:gd name="connsiteY3" fmla="*/ 1297397 h 1584527"/>
              <a:gd name="connsiteX4" fmla="*/ 8867744 w 9154875"/>
              <a:gd name="connsiteY4" fmla="*/ 1573895 h 1584527"/>
              <a:gd name="connsiteX5" fmla="*/ 212893 w 9154875"/>
              <a:gd name="connsiteY5" fmla="*/ 1584527 h 1584527"/>
              <a:gd name="connsiteX6" fmla="*/ 242 w 9154875"/>
              <a:gd name="connsiteY6" fmla="*/ 1456937 h 1584527"/>
              <a:gd name="connsiteX7" fmla="*/ 242 w 9154875"/>
              <a:gd name="connsiteY7" fmla="*/ 191437 h 1584527"/>
              <a:gd name="connsiteX8" fmla="*/ 436229 w 9154875"/>
              <a:gd name="connsiteY8" fmla="*/ 74427 h 158452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867744 w 9154875"/>
              <a:gd name="connsiteY4" fmla="*/ 157389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570033 w 9154875"/>
              <a:gd name="connsiteY4" fmla="*/ 161642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4875" h="1627057">
                <a:moveTo>
                  <a:pt x="436229" y="74427"/>
                </a:moveTo>
                <a:lnTo>
                  <a:pt x="9154875" y="0"/>
                </a:lnTo>
                <a:lnTo>
                  <a:pt x="9133609" y="53162"/>
                </a:lnTo>
                <a:cubicBezTo>
                  <a:pt x="9137153" y="467907"/>
                  <a:pt x="9140698" y="882652"/>
                  <a:pt x="9144242" y="1297397"/>
                </a:cubicBezTo>
                <a:cubicBezTo>
                  <a:pt x="9144242" y="1450103"/>
                  <a:pt x="8722739" y="1616425"/>
                  <a:pt x="8570033" y="1616425"/>
                </a:cubicBezTo>
                <a:lnTo>
                  <a:pt x="436177" y="1627057"/>
                </a:lnTo>
                <a:lnTo>
                  <a:pt x="242" y="1456937"/>
                </a:lnTo>
                <a:lnTo>
                  <a:pt x="242" y="191437"/>
                </a:lnTo>
                <a:cubicBezTo>
                  <a:pt x="242" y="38731"/>
                  <a:pt x="-24822" y="85060"/>
                  <a:pt x="436229" y="74427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44819" y="-501331"/>
            <a:ext cx="2573080" cy="2137144"/>
            <a:chOff x="-255181" y="-138500"/>
            <a:chExt cx="2668772" cy="1866155"/>
          </a:xfrm>
        </p:grpSpPr>
        <p:sp>
          <p:nvSpPr>
            <p:cNvPr id="9" name="Oval 8"/>
            <p:cNvSpPr/>
            <p:nvPr/>
          </p:nvSpPr>
          <p:spPr>
            <a:xfrm>
              <a:off x="-255181" y="-138500"/>
              <a:ext cx="2668772" cy="18503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127591" y="-96105"/>
              <a:ext cx="2413592" cy="182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7591" y="255045"/>
              <a:ext cx="1903228" cy="14726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92985" y="1961909"/>
            <a:ext cx="7151013" cy="1035577"/>
            <a:chOff x="1992986" y="1961909"/>
            <a:chExt cx="6789696" cy="1035577"/>
          </a:xfrm>
        </p:grpSpPr>
        <p:sp>
          <p:nvSpPr>
            <p:cNvPr id="14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0"/>
            <p:cNvSpPr/>
            <p:nvPr/>
          </p:nvSpPr>
          <p:spPr>
            <a:xfrm>
              <a:off x="1992986" y="1961909"/>
              <a:ext cx="6649863" cy="10038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5239" y="2134823"/>
            <a:ext cx="5916891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Niềm vui của Bi và Bống</a:t>
            </a:r>
            <a:endParaRPr lang="en-US" sz="3600" b="1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00162" y="1937790"/>
            <a:ext cx="1055077" cy="102801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30790" y="1941313"/>
            <a:ext cx="793820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</a:p>
          <a:p>
            <a:pPr algn="ctr"/>
            <a:r>
              <a:rPr lang="en-US" sz="3600" b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3600" b="1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286" y="792587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0070C0"/>
                </a:solidFill>
              </a:rPr>
              <a:t>Tuần</a:t>
            </a:r>
            <a:endParaRPr lang="en-US" sz="4000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1983" y="58267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</a:rPr>
              <a:t>2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8261" y="395514"/>
            <a:ext cx="6657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LỚN LÊN TỪNG </a:t>
            </a:r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7" y="2097058"/>
            <a:ext cx="1256264" cy="3033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4733" y="3613902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Tiết 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885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laser.wav"/>
          </p:stSnd>
        </p:sndAc>
      </p:transition>
    </mc:Choice>
    <mc:Fallback xmlns="">
      <p:transition spd="med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3432314" y="-176069"/>
            <a:ext cx="2005013" cy="18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200" b="1" cap="all" spc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33152" y="1894057"/>
            <a:ext cx="3904570" cy="1142238"/>
            <a:chOff x="2205932" y="1766911"/>
            <a:chExt cx="4751459" cy="1142238"/>
          </a:xfrm>
        </p:grpSpPr>
        <p:grpSp>
          <p:nvGrpSpPr>
            <p:cNvPr id="23" name="Group 22"/>
            <p:cNvGrpSpPr/>
            <p:nvPr/>
          </p:nvGrpSpPr>
          <p:grpSpPr>
            <a:xfrm>
              <a:off x="2346553" y="1766911"/>
              <a:ext cx="4610838" cy="1142238"/>
              <a:chOff x="2724240" y="3501432"/>
              <a:chExt cx="4154120" cy="888648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205932" y="2046650"/>
              <a:ext cx="4412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</a:rPr>
                <a:t>NÓI VÀ NGHE</a:t>
              </a:r>
              <a:endParaRPr lang="en-US" sz="3600" b="1">
                <a:solidFill>
                  <a:srgbClr val="0070C0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5" b="98086" l="950" r="9881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-139148" y="3443242"/>
            <a:ext cx="4010025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3687417" y="3443241"/>
            <a:ext cx="4010025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b="22330"/>
          <a:stretch/>
        </p:blipFill>
        <p:spPr bwMode="auto">
          <a:xfrm>
            <a:off x="6649278" y="3443241"/>
            <a:ext cx="2568851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245" r="46939">
                        <a14:foregroundMark x1="6735" y1="35440" x2="6735" y2="3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90"/>
          <a:stretch/>
        </p:blipFill>
        <p:spPr bwMode="auto">
          <a:xfrm>
            <a:off x="723900" y="1522343"/>
            <a:ext cx="2226731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83" y="-80521"/>
            <a:ext cx="3848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4023" y="-80521"/>
            <a:ext cx="3848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279332" y="-210442"/>
            <a:ext cx="2005013" cy="18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5" y="-161365"/>
            <a:ext cx="3848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978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4752" y="545732"/>
            <a:ext cx="5034495" cy="4452947"/>
            <a:chOff x="610929" y="-854372"/>
            <a:chExt cx="7445828" cy="69336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4" t="31196"/>
            <a:stretch/>
          </p:blipFill>
          <p:spPr bwMode="auto">
            <a:xfrm>
              <a:off x="610990" y="-854372"/>
              <a:ext cx="7445767" cy="345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0" r="4294" b="30807"/>
            <a:stretch/>
          </p:blipFill>
          <p:spPr bwMode="auto">
            <a:xfrm>
              <a:off x="610929" y="2599383"/>
              <a:ext cx="7445828" cy="347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200" b="1" cap="all" spc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21163" y="242547"/>
            <a:ext cx="3175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Niềm vui của Bi và Bống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801" y="286468"/>
            <a:ext cx="2109232" cy="2246769"/>
          </a:xfrm>
          <a:prstGeom prst="rect">
            <a:avLst/>
          </a:prstGeom>
          <a:solidFill>
            <a:srgbClr val="FFD1FF"/>
          </a:solidFill>
        </p:spPr>
        <p:txBody>
          <a:bodyPr wrap="square">
            <a:spAutoFit/>
          </a:bodyPr>
          <a:lstStyle/>
          <a:p>
            <a:r>
              <a:rPr lang="vi-VN"/>
              <a:t>Khi cơn mưa vừa dứt, hai anh em Bi và Bống chợt thấy cầu vồng.</a:t>
            </a:r>
          </a:p>
          <a:p>
            <a:r>
              <a:rPr lang="vi-VN"/>
              <a:t>- Cầu vồng kìa! Em nhìn xem. Đẹp quá!</a:t>
            </a:r>
          </a:p>
          <a:p>
            <a:r>
              <a:rPr lang="vi-VN"/>
              <a:t>Bi chỉ lên bầu trời và nói tiếp:</a:t>
            </a:r>
          </a:p>
          <a:p>
            <a:r>
              <a:rPr lang="vi-VN"/>
              <a:t>- Anh nghe nói dưới chân cầu vồng có bảy hũ vàng đấy.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89246" y="595351"/>
            <a:ext cx="2054753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mtClean="0"/>
              <a:t>Bống hưởng ứng:</a:t>
            </a:r>
          </a:p>
          <a:p>
            <a:r>
              <a:rPr lang="vi-VN" smtClean="0"/>
              <a:t>- Lát nữa, mình sẽ đi lấy về nhé! Có vàng rồi, em sẽ mua nhiều búp bê và quần áo đẹp.</a:t>
            </a:r>
          </a:p>
          <a:p>
            <a:r>
              <a:rPr lang="vi-VN" smtClean="0"/>
              <a:t>- Còn anh sẽ mua một con ngựa hồng và một cái ô tô.</a:t>
            </a:r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-34758" y="2626677"/>
            <a:ext cx="2165146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/>
              <a:t>Bỗng nhiên, cầu vồng biến mất. Bi cười:</a:t>
            </a:r>
          </a:p>
          <a:p>
            <a:r>
              <a:rPr lang="vi-VN"/>
              <a:t>- Em ơi! Anh đùa đấy! Ở đấy không có vàng đâu.</a:t>
            </a:r>
          </a:p>
          <a:p>
            <a:r>
              <a:rPr lang="vi-VN"/>
              <a:t>Bống vui vẻ:</a:t>
            </a:r>
          </a:p>
          <a:p>
            <a:r>
              <a:rPr lang="vi-VN"/>
              <a:t>- Thế ạ? Nếu vậy, em sẽ lấy bút màu để vẽ tặng anh ngựa hồng và ô tô.</a:t>
            </a:r>
          </a:p>
          <a:p>
            <a:r>
              <a:rPr lang="vi-VN"/>
              <a:t>- Còn anh sẽ vẽ tặng em búp bê và quần áo đủ các màu sắc.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89246" y="2977798"/>
            <a:ext cx="205475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/>
              <a:t>Không có bảy hũ vàng dưới chân cầu vồng, hai anh em vẫn cười vui vẻ.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87025" y="-13208"/>
            <a:ext cx="372140" cy="358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4737" y="-671"/>
            <a:ext cx="458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Nói tiếp để hoàn thành câu dưới tranh.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802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92901" y="537346"/>
            <a:ext cx="5034495" cy="4452947"/>
            <a:chOff x="610929" y="-854372"/>
            <a:chExt cx="7445828" cy="693362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4" t="31196"/>
            <a:stretch/>
          </p:blipFill>
          <p:spPr bwMode="auto">
            <a:xfrm>
              <a:off x="610990" y="-854372"/>
              <a:ext cx="7445767" cy="345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0" r="4294" b="30807"/>
            <a:stretch/>
          </p:blipFill>
          <p:spPr bwMode="auto">
            <a:xfrm>
              <a:off x="610929" y="2599383"/>
              <a:ext cx="7445828" cy="347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200" b="1" cap="all" spc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32113" y="220320"/>
            <a:ext cx="372140" cy="358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1844" y="184153"/>
            <a:ext cx="5995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Chọn kể 1 -2 đoạn của câu chuyện theo tranh.</a:t>
            </a:r>
            <a:endParaRPr lang="en-US" sz="220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5943600" y="3597299"/>
            <a:ext cx="3380623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-106326" y="3542488"/>
            <a:ext cx="2488019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75"/>
          <a:stretch/>
        </p:blipFill>
        <p:spPr bwMode="auto">
          <a:xfrm>
            <a:off x="159974" y="4281722"/>
            <a:ext cx="6677025" cy="8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3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200" b="1" cap="all" spc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6334</TotalTime>
  <Words>469</Words>
  <Application>Microsoft Office PowerPoint</Application>
  <PresentationFormat>On-screen Show (16:9)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Lato</vt:lpstr>
      <vt:lpstr>Calibri Light</vt:lpstr>
      <vt:lpstr>Calibri</vt:lpstr>
      <vt:lpstr>Arial-Rounded</vt:lpstr>
      <vt:lpstr>Andalus</vt:lpstr>
      <vt:lpstr>Quicksand Medium</vt:lpstr>
      <vt:lpstr>Times New Roman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851</cp:revision>
  <dcterms:modified xsi:type="dcterms:W3CDTF">2023-08-09T14:46:15Z</dcterms:modified>
</cp:coreProperties>
</file>