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336" r:id="rId3"/>
    <p:sldId id="257" r:id="rId4"/>
    <p:sldId id="258" r:id="rId5"/>
    <p:sldId id="338" r:id="rId6"/>
    <p:sldId id="339" r:id="rId7"/>
    <p:sldId id="342" r:id="rId8"/>
    <p:sldId id="340" r:id="rId9"/>
    <p:sldId id="343" r:id="rId10"/>
    <p:sldId id="344" r:id="rId11"/>
    <p:sldId id="345" r:id="rId12"/>
    <p:sldId id="346" r:id="rId13"/>
    <p:sldId id="348" r:id="rId14"/>
    <p:sldId id="350" r:id="rId15"/>
    <p:sldId id="335" r:id="rId16"/>
    <p:sldId id="351" r:id="rId17"/>
  </p:sldIdLst>
  <p:sldSz cx="9144000" cy="5143500" type="screen16x9"/>
  <p:notesSz cx="6858000" cy="9144000"/>
  <p:embeddedFontLst>
    <p:embeddedFont>
      <p:font typeface="Pangolin" charset="0"/>
      <p:regular r:id="rId19"/>
    </p:embeddedFont>
    <p:embeddedFont>
      <p:font typeface="Montserrat Alternates" charset="0"/>
      <p:regular r:id="rId20"/>
      <p:bold r:id="rId21"/>
      <p:italic r:id="rId22"/>
      <p:boldItalic r:id="rId23"/>
    </p:embeddedFont>
    <p:embeddedFont>
      <p:font typeface="Roboto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92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F1A700F-5F7D-42B3-B68A-F2E0AE38AF1F}">
  <a:tblStyle styleId="{5F1A700F-5F7D-42B3-B68A-F2E0AE38AF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46" y="14"/>
      </p:cViewPr>
      <p:guideLst>
        <p:guide orient="horz" pos="29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4603A-8F43-405E-89B0-3B7B7D4938A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766FC6DB-62F1-4F57-B3B6-64E946688B1E}">
      <dgm:prSet phldrT="[Text]"/>
      <dgm:spPr/>
      <dgm:t>
        <a:bodyPr/>
        <a:lstStyle/>
        <a:p>
          <a:r>
            <a:rPr lang="vi-VN" dirty="0" smtClean="0"/>
            <a:t>1. Viết chữ hoa</a:t>
          </a:r>
          <a:endParaRPr lang="vi-VN" dirty="0"/>
        </a:p>
      </dgm:t>
    </dgm:pt>
    <dgm:pt modelId="{F307DF1B-3F18-4122-AE85-E933C7DBD422}" type="parTrans" cxnId="{E0E21FB1-27DA-415B-A8E1-DF8471F6141C}">
      <dgm:prSet/>
      <dgm:spPr/>
      <dgm:t>
        <a:bodyPr/>
        <a:lstStyle/>
        <a:p>
          <a:endParaRPr lang="vi-VN"/>
        </a:p>
      </dgm:t>
    </dgm:pt>
    <dgm:pt modelId="{2EC42A0C-801F-4120-B7B7-4D94640BC38A}" type="sibTrans" cxnId="{E0E21FB1-27DA-415B-A8E1-DF8471F6141C}">
      <dgm:prSet/>
      <dgm:spPr/>
      <dgm:t>
        <a:bodyPr/>
        <a:lstStyle/>
        <a:p>
          <a:endParaRPr lang="vi-VN"/>
        </a:p>
      </dgm:t>
    </dgm:pt>
    <dgm:pt modelId="{2A0FD120-8EB4-4006-98E8-B6840CF0DDE2}">
      <dgm:prSet phldrT="[Text]"/>
      <dgm:spPr/>
      <dgm:t>
        <a:bodyPr/>
        <a:lstStyle/>
        <a:p>
          <a:r>
            <a:rPr lang="vi-VN" dirty="0" smtClean="0"/>
            <a:t>2. Viết ứng dụng</a:t>
          </a:r>
          <a:endParaRPr lang="vi-VN" dirty="0"/>
        </a:p>
      </dgm:t>
    </dgm:pt>
    <dgm:pt modelId="{312CDE11-0542-4EB7-AE62-611545C048DC}" type="parTrans" cxnId="{FF5B9F43-DFFC-4448-989D-F4B36E22F569}">
      <dgm:prSet/>
      <dgm:spPr/>
      <dgm:t>
        <a:bodyPr/>
        <a:lstStyle/>
        <a:p>
          <a:endParaRPr lang="vi-VN"/>
        </a:p>
      </dgm:t>
    </dgm:pt>
    <dgm:pt modelId="{8977D66A-DCF6-4D74-ADA9-0AE725125FAA}" type="sibTrans" cxnId="{FF5B9F43-DFFC-4448-989D-F4B36E22F569}">
      <dgm:prSet/>
      <dgm:spPr/>
      <dgm:t>
        <a:bodyPr/>
        <a:lstStyle/>
        <a:p>
          <a:endParaRPr lang="vi-VN"/>
        </a:p>
      </dgm:t>
    </dgm:pt>
    <dgm:pt modelId="{181CD767-6DF2-4310-A254-0CB4B70C6B88}">
      <dgm:prSet phldrT="[Text]"/>
      <dgm:spPr/>
      <dgm:t>
        <a:bodyPr/>
        <a:lstStyle/>
        <a:p>
          <a:r>
            <a:rPr lang="vi-VN" dirty="0" smtClean="0"/>
            <a:t>3. Nói và nghe</a:t>
          </a:r>
          <a:endParaRPr lang="vi-VN" dirty="0"/>
        </a:p>
      </dgm:t>
    </dgm:pt>
    <dgm:pt modelId="{534F5E0B-D681-42C9-AFEB-46382A203E9D}" type="parTrans" cxnId="{89B0AF64-7568-4231-BB03-8B2417B02564}">
      <dgm:prSet/>
      <dgm:spPr/>
      <dgm:t>
        <a:bodyPr/>
        <a:lstStyle/>
        <a:p>
          <a:endParaRPr lang="vi-VN"/>
        </a:p>
      </dgm:t>
    </dgm:pt>
    <dgm:pt modelId="{E439D717-EDBE-4E78-8C14-5D7CC2D26154}" type="sibTrans" cxnId="{89B0AF64-7568-4231-BB03-8B2417B02564}">
      <dgm:prSet/>
      <dgm:spPr/>
      <dgm:t>
        <a:bodyPr/>
        <a:lstStyle/>
        <a:p>
          <a:endParaRPr lang="vi-VN"/>
        </a:p>
      </dgm:t>
    </dgm:pt>
    <dgm:pt modelId="{000B601E-B8BB-419D-9165-545B4670F3AB}">
      <dgm:prSet phldrT="[Text]"/>
      <dgm:spPr/>
      <dgm:t>
        <a:bodyPr/>
        <a:lstStyle/>
        <a:p>
          <a:r>
            <a:rPr lang="vi-VN" dirty="0" smtClean="0"/>
            <a:t>4. Vận dụng</a:t>
          </a:r>
          <a:endParaRPr lang="vi-VN" dirty="0"/>
        </a:p>
      </dgm:t>
    </dgm:pt>
    <dgm:pt modelId="{94F75D96-B6BD-439A-921A-BD3EFA77AF21}" type="parTrans" cxnId="{D4FA3FD2-0273-4A27-8ECD-6FD3E502837C}">
      <dgm:prSet/>
      <dgm:spPr/>
      <dgm:t>
        <a:bodyPr/>
        <a:lstStyle/>
        <a:p>
          <a:endParaRPr lang="vi-VN"/>
        </a:p>
      </dgm:t>
    </dgm:pt>
    <dgm:pt modelId="{67C21B48-34E1-4DBB-8FD6-F048F820E7D7}" type="sibTrans" cxnId="{D4FA3FD2-0273-4A27-8ECD-6FD3E502837C}">
      <dgm:prSet/>
      <dgm:spPr/>
      <dgm:t>
        <a:bodyPr/>
        <a:lstStyle/>
        <a:p>
          <a:endParaRPr lang="vi-VN"/>
        </a:p>
      </dgm:t>
    </dgm:pt>
    <dgm:pt modelId="{49D11B62-0366-4DC6-A3E5-615DB2006F92}" type="pres">
      <dgm:prSet presAssocID="{2FE4603A-8F43-405E-89B0-3B7B7D4938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C94730-052E-49BE-9E5C-AAAB1FFB5B16}" type="pres">
      <dgm:prSet presAssocID="{766FC6DB-62F1-4F57-B3B6-64E946688B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D567F6C-1D05-4B11-978B-DC4626CEE9AD}" type="pres">
      <dgm:prSet presAssocID="{2EC42A0C-801F-4120-B7B7-4D94640BC38A}" presName="spacer" presStyleCnt="0"/>
      <dgm:spPr/>
    </dgm:pt>
    <dgm:pt modelId="{5561F4F7-C702-46D7-80D3-CF14C7E9BE44}" type="pres">
      <dgm:prSet presAssocID="{2A0FD120-8EB4-4006-98E8-B6840CF0DDE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481663B-888D-40B9-B75A-F4952DFF7DCA}" type="pres">
      <dgm:prSet presAssocID="{8977D66A-DCF6-4D74-ADA9-0AE725125FAA}" presName="spacer" presStyleCnt="0"/>
      <dgm:spPr/>
    </dgm:pt>
    <dgm:pt modelId="{1FFD52E4-8661-492C-BBAA-0793F79FDC20}" type="pres">
      <dgm:prSet presAssocID="{181CD767-6DF2-4310-A254-0CB4B70C6B8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40F8E82-F32B-4943-877A-9E19E3283157}" type="pres">
      <dgm:prSet presAssocID="{E439D717-EDBE-4E78-8C14-5D7CC2D26154}" presName="spacer" presStyleCnt="0"/>
      <dgm:spPr/>
    </dgm:pt>
    <dgm:pt modelId="{1C2B95AA-5330-4F92-A0FE-BD02FC034BD7}" type="pres">
      <dgm:prSet presAssocID="{000B601E-B8BB-419D-9165-545B4670F3A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CCC647AB-4A36-4A9A-863D-051F790224A3}" type="presOf" srcId="{766FC6DB-62F1-4F57-B3B6-64E946688B1E}" destId="{2DC94730-052E-49BE-9E5C-AAAB1FFB5B16}" srcOrd="0" destOrd="0" presId="urn:microsoft.com/office/officeart/2005/8/layout/vList2"/>
    <dgm:cxn modelId="{E0E21FB1-27DA-415B-A8E1-DF8471F6141C}" srcId="{2FE4603A-8F43-405E-89B0-3B7B7D4938A6}" destId="{766FC6DB-62F1-4F57-B3B6-64E946688B1E}" srcOrd="0" destOrd="0" parTransId="{F307DF1B-3F18-4122-AE85-E933C7DBD422}" sibTransId="{2EC42A0C-801F-4120-B7B7-4D94640BC38A}"/>
    <dgm:cxn modelId="{D4FA3FD2-0273-4A27-8ECD-6FD3E502837C}" srcId="{2FE4603A-8F43-405E-89B0-3B7B7D4938A6}" destId="{000B601E-B8BB-419D-9165-545B4670F3AB}" srcOrd="3" destOrd="0" parTransId="{94F75D96-B6BD-439A-921A-BD3EFA77AF21}" sibTransId="{67C21B48-34E1-4DBB-8FD6-F048F820E7D7}"/>
    <dgm:cxn modelId="{FF5B9F43-DFFC-4448-989D-F4B36E22F569}" srcId="{2FE4603A-8F43-405E-89B0-3B7B7D4938A6}" destId="{2A0FD120-8EB4-4006-98E8-B6840CF0DDE2}" srcOrd="1" destOrd="0" parTransId="{312CDE11-0542-4EB7-AE62-611545C048DC}" sibTransId="{8977D66A-DCF6-4D74-ADA9-0AE725125FAA}"/>
    <dgm:cxn modelId="{7FCC79C3-7559-4F6D-B687-1B676FC07294}" type="presOf" srcId="{181CD767-6DF2-4310-A254-0CB4B70C6B88}" destId="{1FFD52E4-8661-492C-BBAA-0793F79FDC20}" srcOrd="0" destOrd="0" presId="urn:microsoft.com/office/officeart/2005/8/layout/vList2"/>
    <dgm:cxn modelId="{B3B19F32-FFE1-4332-B981-86550AB8C723}" type="presOf" srcId="{2A0FD120-8EB4-4006-98E8-B6840CF0DDE2}" destId="{5561F4F7-C702-46D7-80D3-CF14C7E9BE44}" srcOrd="0" destOrd="0" presId="urn:microsoft.com/office/officeart/2005/8/layout/vList2"/>
    <dgm:cxn modelId="{89B0AF64-7568-4231-BB03-8B2417B02564}" srcId="{2FE4603A-8F43-405E-89B0-3B7B7D4938A6}" destId="{181CD767-6DF2-4310-A254-0CB4B70C6B88}" srcOrd="2" destOrd="0" parTransId="{534F5E0B-D681-42C9-AFEB-46382A203E9D}" sibTransId="{E439D717-EDBE-4E78-8C14-5D7CC2D26154}"/>
    <dgm:cxn modelId="{F63831D1-1F2B-44FC-BC97-E0773CD8FB9E}" type="presOf" srcId="{000B601E-B8BB-419D-9165-545B4670F3AB}" destId="{1C2B95AA-5330-4F92-A0FE-BD02FC034BD7}" srcOrd="0" destOrd="0" presId="urn:microsoft.com/office/officeart/2005/8/layout/vList2"/>
    <dgm:cxn modelId="{6E726A53-4C04-4CB2-9D02-73E0C47A8508}" type="presOf" srcId="{2FE4603A-8F43-405E-89B0-3B7B7D4938A6}" destId="{49D11B62-0366-4DC6-A3E5-615DB2006F92}" srcOrd="0" destOrd="0" presId="urn:microsoft.com/office/officeart/2005/8/layout/vList2"/>
    <dgm:cxn modelId="{3585074D-42FE-4F2F-B429-311DA0BD3AAF}" type="presParOf" srcId="{49D11B62-0366-4DC6-A3E5-615DB2006F92}" destId="{2DC94730-052E-49BE-9E5C-AAAB1FFB5B16}" srcOrd="0" destOrd="0" presId="urn:microsoft.com/office/officeart/2005/8/layout/vList2"/>
    <dgm:cxn modelId="{D5B9A7B1-7B90-41B8-A00A-9CF8024DFA76}" type="presParOf" srcId="{49D11B62-0366-4DC6-A3E5-615DB2006F92}" destId="{AD567F6C-1D05-4B11-978B-DC4626CEE9AD}" srcOrd="1" destOrd="0" presId="urn:microsoft.com/office/officeart/2005/8/layout/vList2"/>
    <dgm:cxn modelId="{F5FE7A23-70B7-4E5E-AF2B-4409DA468B4A}" type="presParOf" srcId="{49D11B62-0366-4DC6-A3E5-615DB2006F92}" destId="{5561F4F7-C702-46D7-80D3-CF14C7E9BE44}" srcOrd="2" destOrd="0" presId="urn:microsoft.com/office/officeart/2005/8/layout/vList2"/>
    <dgm:cxn modelId="{0CDE6F08-1E67-4912-9008-70D23C89C24F}" type="presParOf" srcId="{49D11B62-0366-4DC6-A3E5-615DB2006F92}" destId="{E481663B-888D-40B9-B75A-F4952DFF7DCA}" srcOrd="3" destOrd="0" presId="urn:microsoft.com/office/officeart/2005/8/layout/vList2"/>
    <dgm:cxn modelId="{5FB58FD9-8C50-438E-A17B-DEF71BD52F62}" type="presParOf" srcId="{49D11B62-0366-4DC6-A3E5-615DB2006F92}" destId="{1FFD52E4-8661-492C-BBAA-0793F79FDC20}" srcOrd="4" destOrd="0" presId="urn:microsoft.com/office/officeart/2005/8/layout/vList2"/>
    <dgm:cxn modelId="{06882305-7895-4A85-9FEE-166D6ED684E2}" type="presParOf" srcId="{49D11B62-0366-4DC6-A3E5-615DB2006F92}" destId="{040F8E82-F32B-4943-877A-9E19E3283157}" srcOrd="5" destOrd="0" presId="urn:microsoft.com/office/officeart/2005/8/layout/vList2"/>
    <dgm:cxn modelId="{15B2E624-2787-4AFA-B8F8-FB355C74C1B5}" type="presParOf" srcId="{49D11B62-0366-4DC6-A3E5-615DB2006F92}" destId="{1C2B95AA-5330-4F92-A0FE-BD02FC034B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94730-052E-49BE-9E5C-AAAB1FFB5B16}">
      <dsp:nvSpPr>
        <dsp:cNvPr id="0" name=""/>
        <dsp:cNvSpPr/>
      </dsp:nvSpPr>
      <dsp:spPr>
        <a:xfrm>
          <a:off x="0" y="20964"/>
          <a:ext cx="7300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100" kern="1200" dirty="0" smtClean="0"/>
            <a:t>1. Viết chữ hoa</a:t>
          </a:r>
          <a:endParaRPr lang="vi-VN" sz="3100" kern="1200" dirty="0"/>
        </a:p>
      </dsp:txBody>
      <dsp:txXfrm>
        <a:off x="35411" y="56375"/>
        <a:ext cx="7229378" cy="654577"/>
      </dsp:txXfrm>
    </dsp:sp>
    <dsp:sp modelId="{5561F4F7-C702-46D7-80D3-CF14C7E9BE44}">
      <dsp:nvSpPr>
        <dsp:cNvPr id="0" name=""/>
        <dsp:cNvSpPr/>
      </dsp:nvSpPr>
      <dsp:spPr>
        <a:xfrm>
          <a:off x="0" y="835644"/>
          <a:ext cx="7300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100" kern="1200" dirty="0" smtClean="0"/>
            <a:t>2. Viết ứng dụng</a:t>
          </a:r>
          <a:endParaRPr lang="vi-VN" sz="3100" kern="1200" dirty="0"/>
        </a:p>
      </dsp:txBody>
      <dsp:txXfrm>
        <a:off x="35411" y="871055"/>
        <a:ext cx="7229378" cy="654577"/>
      </dsp:txXfrm>
    </dsp:sp>
    <dsp:sp modelId="{1FFD52E4-8661-492C-BBAA-0793F79FDC20}">
      <dsp:nvSpPr>
        <dsp:cNvPr id="0" name=""/>
        <dsp:cNvSpPr/>
      </dsp:nvSpPr>
      <dsp:spPr>
        <a:xfrm>
          <a:off x="0" y="1650324"/>
          <a:ext cx="7300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100" kern="1200" dirty="0" smtClean="0"/>
            <a:t>3. Nói và nghe</a:t>
          </a:r>
          <a:endParaRPr lang="vi-VN" sz="3100" kern="1200" dirty="0"/>
        </a:p>
      </dsp:txBody>
      <dsp:txXfrm>
        <a:off x="35411" y="1685735"/>
        <a:ext cx="7229378" cy="654577"/>
      </dsp:txXfrm>
    </dsp:sp>
    <dsp:sp modelId="{1C2B95AA-5330-4F92-A0FE-BD02FC034BD7}">
      <dsp:nvSpPr>
        <dsp:cNvPr id="0" name=""/>
        <dsp:cNvSpPr/>
      </dsp:nvSpPr>
      <dsp:spPr>
        <a:xfrm>
          <a:off x="0" y="2465004"/>
          <a:ext cx="7300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100" kern="1200" dirty="0" smtClean="0"/>
            <a:t>4. Vận dụng</a:t>
          </a:r>
          <a:endParaRPr lang="vi-VN" sz="3100" kern="1200" dirty="0"/>
        </a:p>
      </dsp:txBody>
      <dsp:txXfrm>
        <a:off x="35411" y="2500415"/>
        <a:ext cx="7229378" cy="654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249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8" name="Google Shape;6488;g8ee02c03f4_0_3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9" name="Google Shape;6489;g8ee02c03f4_0_3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5" name="Google Shape;5615;g9051ce32c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6" name="Google Shape;5616;g9051ce32c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993679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049892" y="854253"/>
            <a:ext cx="19559" cy="25018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8155824" y="2903047"/>
            <a:ext cx="119009" cy="122004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8135391" y="2938111"/>
            <a:ext cx="89249" cy="138974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018760" y="757424"/>
            <a:ext cx="290488" cy="182397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1102425" y="746444"/>
            <a:ext cx="313728" cy="113893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1320852" y="913493"/>
            <a:ext cx="160810" cy="183770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1189334" y="1157219"/>
            <a:ext cx="158970" cy="220393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1451778" y="1143119"/>
            <a:ext cx="213935" cy="122222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1346401" y="1230216"/>
            <a:ext cx="133421" cy="89779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1384989" y="1077329"/>
            <a:ext cx="52064" cy="192723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1206991" y="1350597"/>
            <a:ext cx="63700" cy="101633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2"/>
          <p:cNvGrpSpPr/>
          <p:nvPr/>
        </p:nvGrpSpPr>
        <p:grpSpPr>
          <a:xfrm>
            <a:off x="877064" y="2755630"/>
            <a:ext cx="338809" cy="336313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023043" y="1617845"/>
            <a:ext cx="367103" cy="233027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1089894" y="1681482"/>
            <a:ext cx="311856" cy="20127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1107550" y="1625238"/>
            <a:ext cx="129678" cy="147864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1173091" y="1666790"/>
            <a:ext cx="155226" cy="156006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2"/>
          <p:cNvGrpSpPr/>
          <p:nvPr/>
        </p:nvGrpSpPr>
        <p:grpSpPr>
          <a:xfrm>
            <a:off x="7444886" y="967090"/>
            <a:ext cx="361363" cy="282159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7982192" y="3303354"/>
            <a:ext cx="391154" cy="321776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8011297" y="3354888"/>
            <a:ext cx="292360" cy="316567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8152579" y="3318671"/>
            <a:ext cx="157098" cy="151982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8067542" y="3394444"/>
            <a:ext cx="184051" cy="165022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151691" y="2025844"/>
            <a:ext cx="141781" cy="141313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1209776" y="2078345"/>
            <a:ext cx="56276" cy="67880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1252545" y="1990999"/>
            <a:ext cx="160841" cy="147334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239068" y="2031896"/>
            <a:ext cx="59988" cy="102725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1305046" y="2037449"/>
            <a:ext cx="15379" cy="8694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1116846" y="2258216"/>
            <a:ext cx="95301" cy="48727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1194460" y="2182911"/>
            <a:ext cx="92961" cy="125997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1233017" y="2109041"/>
            <a:ext cx="139473" cy="195655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1209776" y="2136462"/>
            <a:ext cx="118541" cy="172446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1277625" y="2103364"/>
            <a:ext cx="170605" cy="186016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1337582" y="2171306"/>
            <a:ext cx="46512" cy="46512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1386402" y="2149938"/>
            <a:ext cx="46481" cy="3057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1365003" y="2149938"/>
            <a:ext cx="15379" cy="15348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1041573" y="2340009"/>
            <a:ext cx="31164" cy="26984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996933" y="2392042"/>
            <a:ext cx="23271" cy="34876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985328" y="2459891"/>
            <a:ext cx="11636" cy="40460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1004856" y="2529612"/>
            <a:ext cx="30696" cy="34876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1056890" y="2579025"/>
            <a:ext cx="42800" cy="22960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1126610" y="2603045"/>
            <a:ext cx="44640" cy="15348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1200480" y="2614151"/>
            <a:ext cx="44203" cy="15878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1272073" y="2625537"/>
            <a:ext cx="46481" cy="20277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1343634" y="2646905"/>
            <a:ext cx="42800" cy="2894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1403591" y="2690516"/>
            <a:ext cx="33004" cy="39711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449832" y="2754060"/>
            <a:ext cx="23271" cy="4538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1465617" y="2825653"/>
            <a:ext cx="13507" cy="4698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1457725" y="2900708"/>
            <a:ext cx="19559" cy="47198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1434484" y="2972238"/>
            <a:ext cx="26984" cy="46075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1393827" y="3041896"/>
            <a:ext cx="29292" cy="42456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1355239" y="3107000"/>
            <a:ext cx="33036" cy="41021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1312501" y="3169234"/>
            <a:ext cx="34876" cy="39368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1267893" y="3229035"/>
            <a:ext cx="34876" cy="39337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1223720" y="3287744"/>
            <a:ext cx="34907" cy="38900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1179112" y="3347233"/>
            <a:ext cx="33036" cy="39368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140087" y="3408406"/>
            <a:ext cx="29292" cy="40273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1107550" y="3473635"/>
            <a:ext cx="25112" cy="42207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1097786" y="3544105"/>
            <a:ext cx="11667" cy="4464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1103370" y="3618630"/>
            <a:ext cx="25112" cy="39836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1142395" y="3682143"/>
            <a:ext cx="36748" cy="2976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1206064" y="3720232"/>
            <a:ext cx="40928" cy="15379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1279497" y="3723944"/>
            <a:ext cx="40928" cy="11667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1353398" y="3702014"/>
            <a:ext cx="36748" cy="1640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"/>
          <p:cNvGrpSpPr/>
          <p:nvPr/>
        </p:nvGrpSpPr>
        <p:grpSpPr>
          <a:xfrm>
            <a:off x="6572612" y="2790485"/>
            <a:ext cx="1620631" cy="2007409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024852" y="3874179"/>
            <a:ext cx="183115" cy="71998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1074546" y="3886626"/>
            <a:ext cx="158502" cy="33004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1041573" y="3718922"/>
            <a:ext cx="160810" cy="13707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1088022" y="3748494"/>
            <a:ext cx="141313" cy="122815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912004" y="2194796"/>
            <a:ext cx="124406" cy="96829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920489" y="2339354"/>
            <a:ext cx="120132" cy="97391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7920707" y="2483755"/>
            <a:ext cx="113862" cy="86504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8143283" y="1620652"/>
            <a:ext cx="73464" cy="14961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8219898" y="1650880"/>
            <a:ext cx="114891" cy="167736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2102755" y="4629504"/>
            <a:ext cx="29292" cy="64823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2145492" y="4620270"/>
            <a:ext cx="25143" cy="68036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2191973" y="4641514"/>
            <a:ext cx="55465" cy="82916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1182824" y="4670369"/>
            <a:ext cx="56900" cy="83447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1159895" y="4651184"/>
            <a:ext cx="26703" cy="69003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2381576" y="4667998"/>
            <a:ext cx="62296" cy="87221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2397735" y="4621019"/>
            <a:ext cx="59645" cy="90528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2451297" y="4623140"/>
            <a:ext cx="36748" cy="962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8199060" y="4637677"/>
            <a:ext cx="24894" cy="83603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8236213" y="4628817"/>
            <a:ext cx="47947" cy="83696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288278" y="4659357"/>
            <a:ext cx="51253" cy="61922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467082" y="4371646"/>
            <a:ext cx="30727" cy="113051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2503798" y="4377604"/>
            <a:ext cx="61953" cy="7833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2337311" y="4485695"/>
            <a:ext cx="87065" cy="66820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028752" y="4099906"/>
            <a:ext cx="122971" cy="68379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164324" y="3075237"/>
            <a:ext cx="36623" cy="32599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107550" y="2226615"/>
            <a:ext cx="42332" cy="39680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266021" y="1880850"/>
            <a:ext cx="34876" cy="33036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040160" y="1054089"/>
            <a:ext cx="52532" cy="36748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137270" y="1175843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1109849" y="1155940"/>
            <a:ext cx="31164" cy="29074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8193476" y="3044954"/>
            <a:ext cx="46512" cy="46075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8146996" y="1894326"/>
            <a:ext cx="33036" cy="33316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8073718" y="1992840"/>
            <a:ext cx="36592" cy="31413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8063923" y="2932995"/>
            <a:ext cx="46387" cy="113425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8253433" y="3564987"/>
            <a:ext cx="38588" cy="36748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8218557" y="2100182"/>
            <a:ext cx="151077" cy="264471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8326835" y="1987256"/>
            <a:ext cx="27452" cy="21431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7635572" y="794515"/>
            <a:ext cx="39056" cy="48633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7751973" y="794824"/>
            <a:ext cx="17220" cy="16908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1439362" y="1336653"/>
            <a:ext cx="44172" cy="38588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1458391" y="1375210"/>
            <a:ext cx="1903" cy="3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1458391" y="1375210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1576662" y="1376645"/>
            <a:ext cx="42332" cy="39493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958376" y="3377430"/>
            <a:ext cx="143684" cy="6816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8154857" y="2585389"/>
            <a:ext cx="176221" cy="146835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8309646" y="3630558"/>
            <a:ext cx="46512" cy="45981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123755" y="4186815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8117735" y="4188687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2517274" y="4473404"/>
            <a:ext cx="50442" cy="46668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971852" y="3488203"/>
            <a:ext cx="106437" cy="30852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076605" y="1871616"/>
            <a:ext cx="114174" cy="41302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237655" y="1360704"/>
            <a:ext cx="160592" cy="130894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8325743" y="828705"/>
            <a:ext cx="42020" cy="96954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8365891" y="879178"/>
            <a:ext cx="46948" cy="87596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8338470" y="1774412"/>
            <a:ext cx="46512" cy="152544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7985276" y="766858"/>
            <a:ext cx="118822" cy="161840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8085198" y="4757965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8122342" y="4044245"/>
            <a:ext cx="42800" cy="49631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288755" y="4580247"/>
            <a:ext cx="142842" cy="210379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3385366" y="4615559"/>
            <a:ext cx="52938" cy="128960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3446789" y="4611442"/>
            <a:ext cx="37465" cy="96549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1056890" y="4265926"/>
            <a:ext cx="50692" cy="43143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1089894" y="4230956"/>
            <a:ext cx="29292" cy="37216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5009162" y="4590104"/>
            <a:ext cx="44141" cy="95862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8296825" y="4507500"/>
            <a:ext cx="53281" cy="68847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361711" y="4469192"/>
            <a:ext cx="48259" cy="7596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293024" y="3276110"/>
            <a:ext cx="884008" cy="1449297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115973" y="4392234"/>
            <a:ext cx="90122" cy="144495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1029937" y="4337861"/>
            <a:ext cx="151077" cy="122877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2"/>
          <p:cNvGrpSpPr/>
          <p:nvPr/>
        </p:nvGrpSpPr>
        <p:grpSpPr>
          <a:xfrm>
            <a:off x="2668779" y="4372279"/>
            <a:ext cx="588837" cy="445995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7963819" y="1117477"/>
            <a:ext cx="336095" cy="257764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8059618" y="1187478"/>
            <a:ext cx="286776" cy="258326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2"/>
          <p:cNvGrpSpPr/>
          <p:nvPr/>
        </p:nvGrpSpPr>
        <p:grpSpPr>
          <a:xfrm>
            <a:off x="5220602" y="4141177"/>
            <a:ext cx="1348207" cy="654003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7774869" y="1404633"/>
            <a:ext cx="211698" cy="345889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3416525" y="3858676"/>
            <a:ext cx="1587677" cy="981643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3781425" y="3149284"/>
            <a:ext cx="1600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1864275" y="1291700"/>
            <a:ext cx="5434500" cy="16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857119" y="716222"/>
            <a:ext cx="2159504" cy="4048269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9_1_1_1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6410194" y="752622"/>
            <a:ext cx="2159504" cy="4048269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"/>
          <p:cNvSpPr txBox="1">
            <a:spLocks noGrp="1"/>
          </p:cNvSpPr>
          <p:nvPr>
            <p:ph type="title"/>
          </p:nvPr>
        </p:nvSpPr>
        <p:spPr>
          <a:xfrm>
            <a:off x="971750" y="1219875"/>
            <a:ext cx="3190500" cy="10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623" name="Google Shape;623;p3"/>
          <p:cNvSpPr txBox="1">
            <a:spLocks noGrp="1"/>
          </p:cNvSpPr>
          <p:nvPr>
            <p:ph type="subTitle" idx="1"/>
          </p:nvPr>
        </p:nvSpPr>
        <p:spPr>
          <a:xfrm>
            <a:off x="971750" y="2077125"/>
            <a:ext cx="18384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4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4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4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4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4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4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4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4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4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4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4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4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4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4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4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4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4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4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4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4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4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4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4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4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4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4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4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4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4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4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4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4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4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4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4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4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4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4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4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4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4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4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4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4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4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4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4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4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4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4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4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4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4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4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4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4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4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4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4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4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4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4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4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"/>
          <p:cNvSpPr txBox="1">
            <a:spLocks noGrp="1"/>
          </p:cNvSpPr>
          <p:nvPr>
            <p:ph type="title"/>
          </p:nvPr>
        </p:nvSpPr>
        <p:spPr>
          <a:xfrm>
            <a:off x="1213447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3" name="Google Shape;803;p4"/>
          <p:cNvGrpSpPr/>
          <p:nvPr/>
        </p:nvGrpSpPr>
        <p:grpSpPr>
          <a:xfrm>
            <a:off x="8180472" y="1364994"/>
            <a:ext cx="350390" cy="1470478"/>
            <a:chOff x="8180472" y="1441194"/>
            <a:chExt cx="350390" cy="1470478"/>
          </a:xfrm>
        </p:grpSpPr>
        <p:sp>
          <p:nvSpPr>
            <p:cNvPr id="804" name="Google Shape;804;p4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4"/>
          <p:cNvSpPr txBox="1">
            <a:spLocks noGrp="1"/>
          </p:cNvSpPr>
          <p:nvPr>
            <p:ph type="body" idx="1"/>
          </p:nvPr>
        </p:nvSpPr>
        <p:spPr>
          <a:xfrm>
            <a:off x="1000529" y="1427901"/>
            <a:ext cx="7359300" cy="32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oboto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Char char="■"/>
              <a:defRPr>
                <a:solidFill>
                  <a:srgbClr val="83492E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8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8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8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8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8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8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8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8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8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8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8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8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8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8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8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8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8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8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8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8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8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8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8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8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8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8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8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8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8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8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8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8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8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8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8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8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8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8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8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8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8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8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8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8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8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8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8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8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8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8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8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8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414175" y="712175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8219597" y="3244569"/>
            <a:ext cx="350390" cy="1470478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6477428" y="4097776"/>
            <a:ext cx="1710712" cy="768478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8255228" y="2734429"/>
            <a:ext cx="195926" cy="380418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886253" y="764529"/>
            <a:ext cx="2092559" cy="2131825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9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9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9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9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9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9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9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9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9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9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9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9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9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9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9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9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9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9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9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9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9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9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9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9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9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9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9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9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9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9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9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9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9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9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9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9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9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9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9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9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9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9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9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9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9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9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9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9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9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9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9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9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9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9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9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9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9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9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9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9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9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9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9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9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9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9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9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9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9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9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9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9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9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9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9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9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9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9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9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9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9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9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9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9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9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9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9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9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9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9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9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9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9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9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9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9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9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9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9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9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9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9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9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9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9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9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9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9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9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9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9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9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9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9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9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9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9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9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9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9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9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9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9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9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9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9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9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9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9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9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9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9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9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9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9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9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9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9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9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9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9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9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9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9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9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9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9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9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9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9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9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9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9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9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9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9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9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9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9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9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9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9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9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9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9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9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9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9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9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9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9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9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9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9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9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8219597" y="3244569"/>
            <a:ext cx="350390" cy="1470478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2653107" y="1707338"/>
            <a:ext cx="28734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210425" y="2205175"/>
            <a:ext cx="4891500" cy="23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143200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6477428" y="4097776"/>
            <a:ext cx="1710712" cy="768478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8255228" y="2734429"/>
            <a:ext cx="195926" cy="380418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11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11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11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11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11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11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11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11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11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11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11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11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11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11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11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11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11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11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11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11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11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11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11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11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11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11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11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11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11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11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11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11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11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11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11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11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11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11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11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11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11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1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11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11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11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11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11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11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11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11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11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11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11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11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11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11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11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11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11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1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11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11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11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11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11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11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11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11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11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11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11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867203" y="2673642"/>
            <a:ext cx="2092559" cy="2131825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6477428" y="721767"/>
            <a:ext cx="2092559" cy="2131825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0" name="Google Shape;4060;p27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1" name="Google Shape;4061;p27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2" name="Google Shape;4062;p27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3" name="Google Shape;4063;p27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4" name="Google Shape;4064;p27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5" name="Google Shape;4065;p27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6" name="Google Shape;4066;p27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7" name="Google Shape;4067;p27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8" name="Google Shape;4068;p27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9" name="Google Shape;4069;p27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0" name="Google Shape;4070;p27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27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27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3" name="Google Shape;4073;p27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4" name="Google Shape;4074;p27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5" name="Google Shape;4075;p27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6" name="Google Shape;4076;p27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7" name="Google Shape;4077;p27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8" name="Google Shape;4078;p27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9" name="Google Shape;4079;p27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0" name="Google Shape;4080;p27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1" name="Google Shape;4081;p27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27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3" name="Google Shape;4083;p27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4" name="Google Shape;4084;p27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5" name="Google Shape;4085;p27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6" name="Google Shape;4086;p27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7" name="Google Shape;4087;p27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8" name="Google Shape;4088;p27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9" name="Google Shape;4089;p27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0" name="Google Shape;4090;p27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1" name="Google Shape;4091;p27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2" name="Google Shape;4092;p27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3" name="Google Shape;4093;p27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4" name="Google Shape;4094;p27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5" name="Google Shape;4095;p27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6" name="Google Shape;4096;p27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7" name="Google Shape;4097;p27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8" name="Google Shape;4098;p27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27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0" name="Google Shape;4100;p27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1" name="Google Shape;4101;p27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2" name="Google Shape;4102;p27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3" name="Google Shape;4103;p27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4" name="Google Shape;4104;p27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5" name="Google Shape;4105;p27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6" name="Google Shape;4106;p27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7" name="Google Shape;4107;p27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8" name="Google Shape;4108;p27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9" name="Google Shape;4109;p27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0" name="Google Shape;4110;p27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1" name="Google Shape;4111;p27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2" name="Google Shape;4112;p27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3" name="Google Shape;4113;p27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4" name="Google Shape;4114;p27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5" name="Google Shape;4115;p27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6" name="Google Shape;4116;p27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7" name="Google Shape;4117;p27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5215050" y="1219875"/>
            <a:ext cx="3218400" cy="10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6594997" y="2077125"/>
            <a:ext cx="18384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6545213" y="3963358"/>
            <a:ext cx="2051956" cy="901695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750188" y="701283"/>
            <a:ext cx="2051956" cy="901695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6" r:id="rId6"/>
    <p:sldLayoutId id="2147483657" r:id="rId7"/>
    <p:sldLayoutId id="2147483673" r:id="rId8"/>
    <p:sldLayoutId id="2147483675" r:id="rId9"/>
    <p:sldLayoutId id="2147483676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slide" Target="slide4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4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4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4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8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" Target="slide4.xml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11" Type="http://schemas.microsoft.com/office/2007/relationships/diagramDrawing" Target="../diagrams/drawing1.xml"/><Relationship Id="rId5" Type="http://schemas.openxmlformats.org/officeDocument/2006/relationships/slide" Target="slide12.xml"/><Relationship Id="rId10" Type="http://schemas.openxmlformats.org/officeDocument/2006/relationships/diagramColors" Target="../diagrams/colors1.xml"/><Relationship Id="rId4" Type="http://schemas.openxmlformats.org/officeDocument/2006/relationships/slide" Target="slide8.xml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8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4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slide" Target="slide4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2014343" y="1455273"/>
            <a:ext cx="5134364" cy="1898950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1864275" y="1582648"/>
            <a:ext cx="5434500" cy="16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lt1"/>
                </a:solidFill>
                <a:latin typeface="+mj-lt"/>
              </a:rPr>
              <a:t>Chào mừng</a:t>
            </a:r>
            <a:br>
              <a:rPr lang="en" sz="3200" dirty="0" smtClean="0">
                <a:solidFill>
                  <a:schemeClr val="lt1"/>
                </a:solidFill>
                <a:latin typeface="+mj-lt"/>
              </a:rPr>
            </a:br>
            <a:r>
              <a:rPr lang="en" sz="3200" dirty="0" smtClean="0">
                <a:solidFill>
                  <a:schemeClr val="lt1"/>
                </a:solidFill>
                <a:latin typeface="+mj-lt"/>
              </a:rPr>
              <a:t>các em đến với</a:t>
            </a:r>
            <a:br>
              <a:rPr lang="en" sz="3200" dirty="0" smtClean="0">
                <a:solidFill>
                  <a:schemeClr val="lt1"/>
                </a:solidFill>
                <a:latin typeface="+mj-lt"/>
              </a:rPr>
            </a:br>
            <a:r>
              <a:rPr lang="en" sz="3200" dirty="0" smtClean="0">
                <a:solidFill>
                  <a:schemeClr val="lt1"/>
                </a:solidFill>
                <a:latin typeface="+mj-lt"/>
              </a:rPr>
              <a:t>tiết học hôm nay!</a:t>
            </a:r>
            <a:endParaRPr sz="3200" dirty="0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790775" y="119354"/>
            <a:ext cx="7447900" cy="53988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5" name="Google Shape;5595;p35">
            <a:hlinkClick r:id=""/>
          </p:cNvPr>
          <p:cNvSpPr/>
          <p:nvPr/>
        </p:nvSpPr>
        <p:spPr>
          <a:xfrm>
            <a:off x="8477450" y="2839050"/>
            <a:ext cx="428700" cy="4287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35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35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7" y="1495751"/>
            <a:ext cx="5724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Rectangle 181"/>
          <p:cNvSpPr/>
          <p:nvPr/>
        </p:nvSpPr>
        <p:spPr>
          <a:xfrm>
            <a:off x="1066336" y="2541376"/>
            <a:ext cx="57349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Lưu ý: </a:t>
            </a:r>
            <a:r>
              <a:rPr lang="vi-VN" sz="2000" dirty="0"/>
              <a:t>Đ</a:t>
            </a:r>
            <a:r>
              <a:rPr lang="vi-VN" sz="2000" dirty="0" smtClean="0"/>
              <a:t>ộ </a:t>
            </a:r>
            <a:r>
              <a:rPr lang="vi-VN" sz="2000" dirty="0"/>
              <a:t>cao của các chữ </a:t>
            </a:r>
            <a:r>
              <a:rPr lang="vi-VN" sz="2000" dirty="0" smtClean="0"/>
              <a:t>cái: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/>
              <a:t>Chữ </a:t>
            </a:r>
            <a:r>
              <a:rPr lang="vi-VN" sz="2000" dirty="0"/>
              <a:t>cái hoa </a:t>
            </a:r>
            <a:r>
              <a:rPr lang="vi-VN" sz="2000" i="1" dirty="0"/>
              <a:t>A</a:t>
            </a:r>
            <a:r>
              <a:rPr lang="vi-VN" sz="2000" dirty="0"/>
              <a:t>, </a:t>
            </a:r>
            <a:r>
              <a:rPr lang="vi-VN" sz="2000" i="1" dirty="0"/>
              <a:t>h</a:t>
            </a:r>
            <a:r>
              <a:rPr lang="vi-VN" sz="2000" dirty="0"/>
              <a:t>, </a:t>
            </a:r>
            <a:r>
              <a:rPr lang="vi-VN" sz="2000" i="1" dirty="0" smtClean="0"/>
              <a:t>g: </a:t>
            </a:r>
            <a:r>
              <a:rPr lang="vi-VN" sz="2000" dirty="0" smtClean="0"/>
              <a:t>2,5 li.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C</a:t>
            </a:r>
            <a:r>
              <a:rPr lang="vi-VN" sz="2000" dirty="0" smtClean="0"/>
              <a:t>hữ </a:t>
            </a:r>
            <a:r>
              <a:rPr lang="vi-VN" sz="2000" i="1" dirty="0" smtClean="0"/>
              <a:t>p: </a:t>
            </a:r>
            <a:r>
              <a:rPr lang="vi-VN" sz="2000" dirty="0" smtClean="0"/>
              <a:t>2 </a:t>
            </a:r>
            <a:r>
              <a:rPr lang="vi-VN" sz="2000" dirty="0"/>
              <a:t>li (1 li dưới đường kẻ </a:t>
            </a:r>
            <a:r>
              <a:rPr lang="vi-VN" sz="2000" dirty="0" smtClean="0"/>
              <a:t>ngang).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C</a:t>
            </a:r>
            <a:r>
              <a:rPr lang="vi-VN" sz="2000" dirty="0" smtClean="0"/>
              <a:t>hữ </a:t>
            </a:r>
            <a:r>
              <a:rPr lang="vi-VN" sz="2000" i="1" dirty="0" smtClean="0"/>
              <a:t>t</a:t>
            </a:r>
            <a:r>
              <a:rPr lang="vi-VN" sz="2000" dirty="0" smtClean="0"/>
              <a:t>: 1,5 li.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C</a:t>
            </a:r>
            <a:r>
              <a:rPr lang="vi-VN" sz="2000" dirty="0" smtClean="0"/>
              <a:t>ác </a:t>
            </a:r>
            <a:r>
              <a:rPr lang="vi-VN" sz="2000" dirty="0"/>
              <a:t>chữ còn </a:t>
            </a:r>
            <a:r>
              <a:rPr lang="vi-VN" sz="2000" dirty="0" smtClean="0"/>
              <a:t>lại: 1 </a:t>
            </a:r>
            <a:r>
              <a:rPr lang="vi-VN" sz="2000" dirty="0"/>
              <a:t>li.</a:t>
            </a:r>
          </a:p>
        </p:txBody>
      </p:sp>
    </p:spTree>
    <p:extLst>
      <p:ext uri="{BB962C8B-B14F-4D97-AF65-F5344CB8AC3E}">
        <p14:creationId xmlns:p14="http://schemas.microsoft.com/office/powerpoint/2010/main" val="337032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7" y="1495751"/>
            <a:ext cx="5724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Rectangle 181"/>
          <p:cNvSpPr/>
          <p:nvPr/>
        </p:nvSpPr>
        <p:spPr>
          <a:xfrm>
            <a:off x="1066335" y="2541376"/>
            <a:ext cx="61616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Lưu ý: </a:t>
            </a:r>
            <a:r>
              <a:rPr lang="vi-VN" sz="2000" dirty="0"/>
              <a:t>Cách đặt dấu thanh ở các chữ </a:t>
            </a:r>
            <a:r>
              <a:rPr lang="vi-VN" sz="2000" dirty="0" smtClean="0"/>
              <a:t>cái: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/>
              <a:t>Dấu </a:t>
            </a:r>
            <a:r>
              <a:rPr lang="vi-VN" sz="2000" dirty="0"/>
              <a:t>sắc đặt </a:t>
            </a:r>
            <a:r>
              <a:rPr lang="vi-VN" sz="2000" dirty="0" smtClean="0"/>
              <a:t>trên chữ </a:t>
            </a:r>
            <a:r>
              <a:rPr lang="vi-VN" sz="2000" dirty="0"/>
              <a:t>hoa </a:t>
            </a:r>
            <a:r>
              <a:rPr lang="vi-VN" sz="2000" i="1" dirty="0"/>
              <a:t>A</a:t>
            </a:r>
            <a:r>
              <a:rPr lang="vi-VN" sz="2000" dirty="0"/>
              <a:t> (</a:t>
            </a:r>
            <a:r>
              <a:rPr lang="vi-VN" sz="2000" i="1" dirty="0" smtClean="0"/>
              <a:t>Ánh), </a:t>
            </a:r>
            <a:r>
              <a:rPr lang="vi-VN" sz="2000" dirty="0" smtClean="0"/>
              <a:t>chữ </a:t>
            </a:r>
            <a:r>
              <a:rPr lang="vi-VN" sz="2000" i="1" dirty="0"/>
              <a:t>ă</a:t>
            </a:r>
            <a:r>
              <a:rPr lang="vi-VN" sz="2000" dirty="0"/>
              <a:t> (</a:t>
            </a:r>
            <a:r>
              <a:rPr lang="vi-VN" sz="2000" i="1" dirty="0" smtClean="0"/>
              <a:t>nắng</a:t>
            </a:r>
            <a:r>
              <a:rPr lang="vi-VN" sz="2000" dirty="0" smtClean="0"/>
              <a:t>).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/>
              <a:t>Dấu </a:t>
            </a:r>
            <a:r>
              <a:rPr lang="vi-VN" sz="2000" dirty="0"/>
              <a:t>huyền đặt trên </a:t>
            </a:r>
            <a:r>
              <a:rPr lang="vi-VN" sz="2000" dirty="0" smtClean="0"/>
              <a:t>chữ </a:t>
            </a:r>
            <a:r>
              <a:rPr lang="vi-VN" sz="2000" i="1" dirty="0" smtClean="0"/>
              <a:t>a </a:t>
            </a:r>
            <a:r>
              <a:rPr lang="vi-VN" sz="2000" dirty="0"/>
              <a:t>(</a:t>
            </a:r>
            <a:r>
              <a:rPr lang="vi-VN" sz="2000" i="1" dirty="0"/>
              <a:t>tràn</a:t>
            </a:r>
            <a:r>
              <a:rPr lang="vi-VN" sz="2000" dirty="0"/>
              <a:t>) và </a:t>
            </a:r>
            <a:r>
              <a:rPr lang="vi-VN" sz="2000" dirty="0" smtClean="0"/>
              <a:t>chữ </a:t>
            </a:r>
            <a:r>
              <a:rPr lang="vi-VN" sz="2000" i="1" dirty="0"/>
              <a:t>ơ</a:t>
            </a:r>
            <a:r>
              <a:rPr lang="vi-VN" sz="2000" dirty="0" smtClean="0"/>
              <a:t> </a:t>
            </a:r>
            <a:r>
              <a:rPr lang="vi-VN" sz="2000" dirty="0"/>
              <a:t>(</a:t>
            </a:r>
            <a:r>
              <a:rPr lang="vi-VN" sz="2000" i="1" dirty="0" smtClean="0"/>
              <a:t>trường</a:t>
            </a:r>
            <a:r>
              <a:rPr lang="vi-VN" sz="2000" dirty="0" smtClean="0"/>
              <a:t>).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/>
              <a:t>Dấu </a:t>
            </a:r>
            <a:r>
              <a:rPr lang="vi-VN" sz="2000" dirty="0"/>
              <a:t>nặng đặt dưới chữ </a:t>
            </a:r>
            <a:r>
              <a:rPr lang="vi-VN" sz="2000" i="1" dirty="0" smtClean="0"/>
              <a:t>â</a:t>
            </a:r>
            <a:r>
              <a:rPr lang="vi-VN" sz="2000" dirty="0" smtClean="0"/>
              <a:t> </a:t>
            </a:r>
            <a:r>
              <a:rPr lang="vi-VN" sz="2000" dirty="0"/>
              <a:t>(</a:t>
            </a:r>
            <a:r>
              <a:rPr lang="vi-VN" sz="2000" i="1" dirty="0"/>
              <a:t>ngập</a:t>
            </a:r>
            <a:r>
              <a:rPr lang="vi-VN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58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7" y="1495751"/>
            <a:ext cx="5724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Rectangle 181"/>
          <p:cNvSpPr/>
          <p:nvPr/>
        </p:nvSpPr>
        <p:spPr>
          <a:xfrm>
            <a:off x="1066335" y="2541376"/>
            <a:ext cx="57349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Lưu ý: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Vị </a:t>
            </a:r>
            <a:r>
              <a:rPr lang="vi-VN" sz="2000" dirty="0"/>
              <a:t>trí đặt dấu chấm cuối câu: ngay sau chữ cái </a:t>
            </a:r>
            <a:r>
              <a:rPr lang="vi-VN" sz="2000" i="1" dirty="0"/>
              <a:t>g</a:t>
            </a:r>
            <a:r>
              <a:rPr lang="vi-VN" sz="2000" dirty="0"/>
              <a:t> trong tiếng </a:t>
            </a:r>
            <a:r>
              <a:rPr lang="vi-VN" sz="2000" i="1" dirty="0"/>
              <a:t>trường</a:t>
            </a:r>
            <a:r>
              <a:rPr lang="vi-V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3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01" y="1557633"/>
            <a:ext cx="5696745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1" name="Google Shape;6491;p42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6492" name="Google Shape;6492;p42">
              <a:hlinkClick r:id="rId3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3" name="Google Shape;6493;p42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4" name="Google Shape;6494;p42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5" name="Google Shape;6495;p42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6496" name="Google Shape;6496;p42"/>
            <p:cNvGrpSpPr/>
            <p:nvPr/>
          </p:nvGrpSpPr>
          <p:grpSpPr>
            <a:xfrm>
              <a:off x="1463975" y="596800"/>
              <a:ext cx="456034" cy="267991"/>
              <a:chOff x="-1126825" y="596800"/>
              <a:chExt cx="456034" cy="267991"/>
            </a:xfrm>
          </p:grpSpPr>
          <p:sp>
            <p:nvSpPr>
              <p:cNvPr id="6497" name="Google Shape;6497;p42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98" name="Google Shape;6498;p42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99" name="Google Shape;6499;p42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00" name="Google Shape;6500;p42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01" name="Google Shape;6501;p42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02" name="Google Shape;6502;p42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03" name="Google Shape;6503;p42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04" name="Google Shape;6504;p42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05" name="Google Shape;6505;p42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06" name="Google Shape;6506;p42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507" name="Google Shape;6507;p42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508" name="Google Shape;6508;p42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09" name="Google Shape;6509;p42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10" name="Google Shape;6510;p42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11" name="Google Shape;6511;p42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12" name="Google Shape;6512;p42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13" name="Google Shape;6513;p42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14" name="Google Shape;6514;p42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15" name="Google Shape;6515;p42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16" name="Google Shape;6516;p42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17" name="Google Shape;6517;p42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18" name="Google Shape;6518;p42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19" name="Google Shape;6519;p42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20" name="Google Shape;6520;p42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21" name="Google Shape;6521;p42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22" name="Google Shape;6522;p42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23" name="Google Shape;6523;p42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24" name="Google Shape;6524;p42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25" name="Google Shape;6525;p42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26" name="Google Shape;6526;p42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27" name="Google Shape;6527;p42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28" name="Google Shape;6528;p42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29" name="Google Shape;6529;p42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30" name="Google Shape;6530;p42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31" name="Google Shape;6531;p42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32" name="Google Shape;6532;p42">
                <a:hlinkClick r:id="rId3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33" name="Google Shape;6533;p42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34" name="Google Shape;6534;p42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35" name="Google Shape;6535;p42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36" name="Google Shape;6536;p42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37" name="Google Shape;6537;p42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38" name="Google Shape;6538;p42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39" name="Google Shape;6539;p42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40" name="Google Shape;6540;p42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41" name="Google Shape;6541;p42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42" name="Google Shape;6542;p42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43" name="Google Shape;6543;p42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544" name="Google Shape;6544;p42">
                <a:hlinkClick r:id="rId3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6736" name="Google Shape;6736;p42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737" name="Google Shape;6737;p42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738" name="Google Shape;6738;p42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739" name="Google Shape;6739;p42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740" name="Google Shape;6740;p42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741" name="Google Shape;6741;p42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742" name="Google Shape;6742;p42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43" name="Google Shape;6743;p42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44" name="Google Shape;6744;p42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45" name="Google Shape;6745;p42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46" name="Google Shape;6746;p42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47" name="Google Shape;6747;p42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48" name="Google Shape;6748;p42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49" name="Google Shape;6749;p42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50" name="Google Shape;6750;p42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51" name="Google Shape;6751;p42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52" name="Google Shape;6752;p42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53" name="Google Shape;6753;p42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88" y="1497400"/>
            <a:ext cx="2145480" cy="198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01" y="1495393"/>
            <a:ext cx="2142078" cy="199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77" y="3466991"/>
            <a:ext cx="3525655" cy="140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Google Shape;6624;p42"/>
          <p:cNvSpPr txBox="1">
            <a:spLocks noGrp="1"/>
          </p:cNvSpPr>
          <p:nvPr>
            <p:ph type="title"/>
          </p:nvPr>
        </p:nvSpPr>
        <p:spPr>
          <a:xfrm>
            <a:off x="723021" y="791607"/>
            <a:ext cx="31905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>
                <a:latin typeface="+mn-lt"/>
              </a:rPr>
              <a:t>3. Nói và nghe</a:t>
            </a:r>
            <a:endParaRPr sz="2800" dirty="0">
              <a:latin typeface="+mn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36577" y="1225622"/>
            <a:ext cx="28002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Thảo </a:t>
            </a:r>
            <a:r>
              <a:rPr lang="vi-VN" sz="2000" dirty="0"/>
              <a:t>luận và trả lời câu hỏi:</a:t>
            </a:r>
          </a:p>
          <a:p>
            <a:pPr algn="just">
              <a:lnSpc>
                <a:spcPct val="150000"/>
              </a:lnSpc>
            </a:pPr>
            <a:r>
              <a:rPr lang="vi-VN" sz="2000" u="sng" dirty="0"/>
              <a:t>Câu 1:</a:t>
            </a:r>
            <a:r>
              <a:rPr lang="vi-VN" sz="2000" dirty="0"/>
              <a:t> Kể về điều đáng nhớ nhất trong kì nghỉ của em</a:t>
            </a:r>
            <a:r>
              <a:rPr lang="vi-VN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000" u="sng" dirty="0"/>
              <a:t>Câu 2</a:t>
            </a:r>
            <a:r>
              <a:rPr lang="vi-VN" sz="2000" dirty="0"/>
              <a:t>: Em cảm thấy thế nào khi trở lại trường sau kì nghỉ hè?</a:t>
            </a:r>
          </a:p>
        </p:txBody>
      </p:sp>
    </p:spTree>
    <p:extLst>
      <p:ext uri="{BB962C8B-B14F-4D97-AF65-F5344CB8AC3E}">
        <p14:creationId xmlns:p14="http://schemas.microsoft.com/office/powerpoint/2010/main" val="13338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9542;p59"/>
          <p:cNvGrpSpPr/>
          <p:nvPr/>
        </p:nvGrpSpPr>
        <p:grpSpPr>
          <a:xfrm>
            <a:off x="801897" y="2593048"/>
            <a:ext cx="2285006" cy="2138803"/>
            <a:chOff x="6132434" y="2503786"/>
            <a:chExt cx="2285006" cy="2138803"/>
          </a:xfrm>
        </p:grpSpPr>
        <p:sp>
          <p:nvSpPr>
            <p:cNvPr id="9" name="Google Shape;9543;p59"/>
            <p:cNvSpPr/>
            <p:nvPr/>
          </p:nvSpPr>
          <p:spPr>
            <a:xfrm>
              <a:off x="7901710" y="3674681"/>
              <a:ext cx="238954" cy="147225"/>
            </a:xfrm>
            <a:custGeom>
              <a:avLst/>
              <a:gdLst/>
              <a:ahLst/>
              <a:cxnLst/>
              <a:rect l="l" t="t" r="r" b="b"/>
              <a:pathLst>
                <a:path w="9860" h="6075" extrusionOk="0">
                  <a:moveTo>
                    <a:pt x="9282" y="1"/>
                  </a:moveTo>
                  <a:cubicBezTo>
                    <a:pt x="8795" y="1"/>
                    <a:pt x="7870" y="289"/>
                    <a:pt x="6243" y="1148"/>
                  </a:cubicBezTo>
                  <a:cubicBezTo>
                    <a:pt x="1529" y="3553"/>
                    <a:pt x="0" y="6074"/>
                    <a:pt x="62" y="6074"/>
                  </a:cubicBezTo>
                  <a:cubicBezTo>
                    <a:pt x="64" y="6074"/>
                    <a:pt x="70" y="6070"/>
                    <a:pt x="78" y="6061"/>
                  </a:cubicBezTo>
                  <a:cubicBezTo>
                    <a:pt x="5090" y="4607"/>
                    <a:pt x="9075" y="1474"/>
                    <a:pt x="9602" y="747"/>
                  </a:cubicBezTo>
                  <a:cubicBezTo>
                    <a:pt x="9819" y="407"/>
                    <a:pt x="9860" y="1"/>
                    <a:pt x="9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544;p59"/>
            <p:cNvSpPr/>
            <p:nvPr/>
          </p:nvSpPr>
          <p:spPr>
            <a:xfrm>
              <a:off x="7812698" y="3836564"/>
              <a:ext cx="257081" cy="134478"/>
            </a:xfrm>
            <a:custGeom>
              <a:avLst/>
              <a:gdLst/>
              <a:ahLst/>
              <a:cxnLst/>
              <a:rect l="l" t="t" r="r" b="b"/>
              <a:pathLst>
                <a:path w="10608" h="5549" extrusionOk="0">
                  <a:moveTo>
                    <a:pt x="9613" y="0"/>
                  </a:moveTo>
                  <a:cubicBezTo>
                    <a:pt x="9060" y="0"/>
                    <a:pt x="8191" y="223"/>
                    <a:pt x="6884" y="859"/>
                  </a:cubicBezTo>
                  <a:cubicBezTo>
                    <a:pt x="3188" y="2707"/>
                    <a:pt x="0" y="5549"/>
                    <a:pt x="108" y="5549"/>
                  </a:cubicBezTo>
                  <a:cubicBezTo>
                    <a:pt x="110" y="5549"/>
                    <a:pt x="113" y="5548"/>
                    <a:pt x="117" y="5546"/>
                  </a:cubicBezTo>
                  <a:cubicBezTo>
                    <a:pt x="5129" y="4092"/>
                    <a:pt x="9189" y="1987"/>
                    <a:pt x="10242" y="1060"/>
                  </a:cubicBezTo>
                  <a:cubicBezTo>
                    <a:pt x="10580" y="722"/>
                    <a:pt x="10608" y="0"/>
                    <a:pt x="9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545;p59"/>
            <p:cNvSpPr/>
            <p:nvPr/>
          </p:nvSpPr>
          <p:spPr>
            <a:xfrm>
              <a:off x="7881111" y="3390731"/>
              <a:ext cx="105615" cy="271719"/>
            </a:xfrm>
            <a:custGeom>
              <a:avLst/>
              <a:gdLst/>
              <a:ahLst/>
              <a:cxnLst/>
              <a:rect l="l" t="t" r="r" b="b"/>
              <a:pathLst>
                <a:path w="4358" h="11212" extrusionOk="0">
                  <a:moveTo>
                    <a:pt x="2404" y="1"/>
                  </a:moveTo>
                  <a:cubicBezTo>
                    <a:pt x="2371" y="1"/>
                    <a:pt x="2339" y="11"/>
                    <a:pt x="2306" y="33"/>
                  </a:cubicBezTo>
                  <a:cubicBezTo>
                    <a:pt x="0" y="1387"/>
                    <a:pt x="3559" y="11211"/>
                    <a:pt x="3559" y="11211"/>
                  </a:cubicBezTo>
                  <a:cubicBezTo>
                    <a:pt x="4357" y="8091"/>
                    <a:pt x="3312" y="1"/>
                    <a:pt x="2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546;p59"/>
            <p:cNvSpPr/>
            <p:nvPr/>
          </p:nvSpPr>
          <p:spPr>
            <a:xfrm>
              <a:off x="7731684" y="3704731"/>
              <a:ext cx="107965" cy="271113"/>
            </a:xfrm>
            <a:custGeom>
              <a:avLst/>
              <a:gdLst/>
              <a:ahLst/>
              <a:cxnLst/>
              <a:rect l="l" t="t" r="r" b="b"/>
              <a:pathLst>
                <a:path w="4455" h="11187" extrusionOk="0">
                  <a:moveTo>
                    <a:pt x="2505" y="1"/>
                  </a:moveTo>
                  <a:cubicBezTo>
                    <a:pt x="2472" y="1"/>
                    <a:pt x="2440" y="12"/>
                    <a:pt x="2407" y="34"/>
                  </a:cubicBezTo>
                  <a:cubicBezTo>
                    <a:pt x="1" y="1387"/>
                    <a:pt x="3560" y="11187"/>
                    <a:pt x="3560" y="11187"/>
                  </a:cubicBezTo>
                  <a:cubicBezTo>
                    <a:pt x="4455" y="8067"/>
                    <a:pt x="3413" y="1"/>
                    <a:pt x="2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547;p59"/>
            <p:cNvSpPr/>
            <p:nvPr/>
          </p:nvSpPr>
          <p:spPr>
            <a:xfrm>
              <a:off x="7959459" y="3487764"/>
              <a:ext cx="210187" cy="214767"/>
            </a:xfrm>
            <a:custGeom>
              <a:avLst/>
              <a:gdLst/>
              <a:ahLst/>
              <a:cxnLst/>
              <a:rect l="l" t="t" r="r" b="b"/>
              <a:pathLst>
                <a:path w="8673" h="8862" extrusionOk="0">
                  <a:moveTo>
                    <a:pt x="7269" y="0"/>
                  </a:moveTo>
                  <a:cubicBezTo>
                    <a:pt x="6242" y="0"/>
                    <a:pt x="985" y="5932"/>
                    <a:pt x="1" y="8861"/>
                  </a:cubicBezTo>
                  <a:cubicBezTo>
                    <a:pt x="1" y="8861"/>
                    <a:pt x="8672" y="2596"/>
                    <a:pt x="7419" y="89"/>
                  </a:cubicBezTo>
                  <a:cubicBezTo>
                    <a:pt x="7391" y="29"/>
                    <a:pt x="7341" y="0"/>
                    <a:pt x="7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548;p59"/>
            <p:cNvSpPr/>
            <p:nvPr/>
          </p:nvSpPr>
          <p:spPr>
            <a:xfrm>
              <a:off x="7828281" y="3588166"/>
              <a:ext cx="88093" cy="278965"/>
            </a:xfrm>
            <a:custGeom>
              <a:avLst/>
              <a:gdLst/>
              <a:ahLst/>
              <a:cxnLst/>
              <a:rect l="l" t="t" r="r" b="b"/>
              <a:pathLst>
                <a:path w="3635" h="11511" extrusionOk="0">
                  <a:moveTo>
                    <a:pt x="1601" y="0"/>
                  </a:moveTo>
                  <a:cubicBezTo>
                    <a:pt x="0" y="0"/>
                    <a:pt x="2080" y="11510"/>
                    <a:pt x="2080" y="11510"/>
                  </a:cubicBezTo>
                  <a:cubicBezTo>
                    <a:pt x="3634" y="7550"/>
                    <a:pt x="3333" y="658"/>
                    <a:pt x="1754" y="32"/>
                  </a:cubicBezTo>
                  <a:cubicBezTo>
                    <a:pt x="1700" y="11"/>
                    <a:pt x="1649" y="0"/>
                    <a:pt x="16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549;p59"/>
            <p:cNvSpPr/>
            <p:nvPr/>
          </p:nvSpPr>
          <p:spPr>
            <a:xfrm>
              <a:off x="8007443" y="3291324"/>
              <a:ext cx="93570" cy="254512"/>
            </a:xfrm>
            <a:custGeom>
              <a:avLst/>
              <a:gdLst/>
              <a:ahLst/>
              <a:cxnLst/>
              <a:rect l="l" t="t" r="r" b="b"/>
              <a:pathLst>
                <a:path w="3861" h="10502" extrusionOk="0">
                  <a:moveTo>
                    <a:pt x="2276" y="1"/>
                  </a:moveTo>
                  <a:cubicBezTo>
                    <a:pt x="1211" y="1"/>
                    <a:pt x="0" y="10501"/>
                    <a:pt x="0" y="10501"/>
                  </a:cubicBezTo>
                  <a:cubicBezTo>
                    <a:pt x="1153" y="9047"/>
                    <a:pt x="3860" y="2982"/>
                    <a:pt x="2607" y="376"/>
                  </a:cubicBezTo>
                  <a:cubicBezTo>
                    <a:pt x="2499" y="117"/>
                    <a:pt x="2389" y="1"/>
                    <a:pt x="2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550;p59"/>
            <p:cNvSpPr/>
            <p:nvPr/>
          </p:nvSpPr>
          <p:spPr>
            <a:xfrm>
              <a:off x="7749302" y="3456115"/>
              <a:ext cx="278819" cy="610834"/>
            </a:xfrm>
            <a:custGeom>
              <a:avLst/>
              <a:gdLst/>
              <a:ahLst/>
              <a:cxnLst/>
              <a:rect l="l" t="t" r="r" b="b"/>
              <a:pathLst>
                <a:path w="11505" h="25205" extrusionOk="0">
                  <a:moveTo>
                    <a:pt x="11294" y="0"/>
                  </a:moveTo>
                  <a:cubicBezTo>
                    <a:pt x="11229" y="0"/>
                    <a:pt x="11179" y="71"/>
                    <a:pt x="11179" y="142"/>
                  </a:cubicBezTo>
                  <a:cubicBezTo>
                    <a:pt x="11179" y="142"/>
                    <a:pt x="11079" y="568"/>
                    <a:pt x="10978" y="1295"/>
                  </a:cubicBezTo>
                  <a:cubicBezTo>
                    <a:pt x="10878" y="1621"/>
                    <a:pt x="10753" y="2147"/>
                    <a:pt x="10652" y="2548"/>
                  </a:cubicBezTo>
                  <a:cubicBezTo>
                    <a:pt x="10552" y="3075"/>
                    <a:pt x="10352" y="3701"/>
                    <a:pt x="10126" y="4328"/>
                  </a:cubicBezTo>
                  <a:cubicBezTo>
                    <a:pt x="10026" y="4854"/>
                    <a:pt x="9825" y="5581"/>
                    <a:pt x="9500" y="6207"/>
                  </a:cubicBezTo>
                  <a:cubicBezTo>
                    <a:pt x="9399" y="6633"/>
                    <a:pt x="9299" y="6934"/>
                    <a:pt x="9199" y="7360"/>
                  </a:cubicBezTo>
                  <a:cubicBezTo>
                    <a:pt x="9099" y="7661"/>
                    <a:pt x="8873" y="8087"/>
                    <a:pt x="8773" y="8413"/>
                  </a:cubicBezTo>
                  <a:cubicBezTo>
                    <a:pt x="8673" y="8814"/>
                    <a:pt x="8472" y="9140"/>
                    <a:pt x="8372" y="9541"/>
                  </a:cubicBezTo>
                  <a:cubicBezTo>
                    <a:pt x="8146" y="9967"/>
                    <a:pt x="8046" y="10293"/>
                    <a:pt x="7845" y="10694"/>
                  </a:cubicBezTo>
                  <a:cubicBezTo>
                    <a:pt x="7620" y="11120"/>
                    <a:pt x="7520" y="11420"/>
                    <a:pt x="7319" y="11846"/>
                  </a:cubicBezTo>
                  <a:cubicBezTo>
                    <a:pt x="7219" y="12273"/>
                    <a:pt x="6993" y="12674"/>
                    <a:pt x="6793" y="12999"/>
                  </a:cubicBezTo>
                  <a:cubicBezTo>
                    <a:pt x="6492" y="13826"/>
                    <a:pt x="6166" y="14553"/>
                    <a:pt x="5740" y="15405"/>
                  </a:cubicBezTo>
                  <a:cubicBezTo>
                    <a:pt x="5439" y="16132"/>
                    <a:pt x="5013" y="16859"/>
                    <a:pt x="4612" y="17486"/>
                  </a:cubicBezTo>
                  <a:cubicBezTo>
                    <a:pt x="4387" y="17912"/>
                    <a:pt x="4186" y="18212"/>
                    <a:pt x="3986" y="18538"/>
                  </a:cubicBezTo>
                  <a:cubicBezTo>
                    <a:pt x="3760" y="18839"/>
                    <a:pt x="3660" y="19165"/>
                    <a:pt x="3459" y="19466"/>
                  </a:cubicBezTo>
                  <a:cubicBezTo>
                    <a:pt x="3033" y="20192"/>
                    <a:pt x="2733" y="20719"/>
                    <a:pt x="2407" y="21345"/>
                  </a:cubicBezTo>
                  <a:cubicBezTo>
                    <a:pt x="1680" y="22398"/>
                    <a:pt x="1154" y="23325"/>
                    <a:pt x="728" y="23952"/>
                  </a:cubicBezTo>
                  <a:cubicBezTo>
                    <a:pt x="327" y="24578"/>
                    <a:pt x="101" y="24904"/>
                    <a:pt x="101" y="24904"/>
                  </a:cubicBezTo>
                  <a:cubicBezTo>
                    <a:pt x="1" y="25004"/>
                    <a:pt x="1" y="25105"/>
                    <a:pt x="101" y="25205"/>
                  </a:cubicBezTo>
                  <a:cubicBezTo>
                    <a:pt x="226" y="25205"/>
                    <a:pt x="327" y="25205"/>
                    <a:pt x="427" y="25105"/>
                  </a:cubicBezTo>
                  <a:cubicBezTo>
                    <a:pt x="427" y="25105"/>
                    <a:pt x="728" y="24804"/>
                    <a:pt x="1154" y="24177"/>
                  </a:cubicBezTo>
                  <a:cubicBezTo>
                    <a:pt x="1354" y="23952"/>
                    <a:pt x="1680" y="23551"/>
                    <a:pt x="1981" y="23125"/>
                  </a:cubicBezTo>
                  <a:cubicBezTo>
                    <a:pt x="2307" y="22699"/>
                    <a:pt x="2607" y="22197"/>
                    <a:pt x="2933" y="21671"/>
                  </a:cubicBezTo>
                  <a:cubicBezTo>
                    <a:pt x="3359" y="21145"/>
                    <a:pt x="3660" y="20518"/>
                    <a:pt x="4086" y="19892"/>
                  </a:cubicBezTo>
                  <a:cubicBezTo>
                    <a:pt x="4487" y="19265"/>
                    <a:pt x="4913" y="18638"/>
                    <a:pt x="5239" y="17912"/>
                  </a:cubicBezTo>
                  <a:cubicBezTo>
                    <a:pt x="5640" y="17185"/>
                    <a:pt x="5966" y="16433"/>
                    <a:pt x="6367" y="15706"/>
                  </a:cubicBezTo>
                  <a:cubicBezTo>
                    <a:pt x="6793" y="14879"/>
                    <a:pt x="7219" y="14152"/>
                    <a:pt x="7520" y="13425"/>
                  </a:cubicBezTo>
                  <a:cubicBezTo>
                    <a:pt x="7946" y="12573"/>
                    <a:pt x="8372" y="11846"/>
                    <a:pt x="8572" y="11019"/>
                  </a:cubicBezTo>
                  <a:cubicBezTo>
                    <a:pt x="8773" y="10593"/>
                    <a:pt x="8873" y="10167"/>
                    <a:pt x="9099" y="9867"/>
                  </a:cubicBezTo>
                  <a:cubicBezTo>
                    <a:pt x="9199" y="9440"/>
                    <a:pt x="9299" y="9039"/>
                    <a:pt x="9399" y="8613"/>
                  </a:cubicBezTo>
                  <a:cubicBezTo>
                    <a:pt x="9625" y="8288"/>
                    <a:pt x="9725" y="7887"/>
                    <a:pt x="9825" y="7561"/>
                  </a:cubicBezTo>
                  <a:cubicBezTo>
                    <a:pt x="9926" y="7160"/>
                    <a:pt x="10026" y="6834"/>
                    <a:pt x="10126" y="6408"/>
                  </a:cubicBezTo>
                  <a:cubicBezTo>
                    <a:pt x="10352" y="5681"/>
                    <a:pt x="10552" y="5054"/>
                    <a:pt x="10652" y="4428"/>
                  </a:cubicBezTo>
                  <a:cubicBezTo>
                    <a:pt x="10878" y="3801"/>
                    <a:pt x="10978" y="3175"/>
                    <a:pt x="11079" y="2648"/>
                  </a:cubicBezTo>
                  <a:cubicBezTo>
                    <a:pt x="11179" y="2147"/>
                    <a:pt x="11279" y="1721"/>
                    <a:pt x="11279" y="1295"/>
                  </a:cubicBezTo>
                  <a:cubicBezTo>
                    <a:pt x="11379" y="568"/>
                    <a:pt x="11505" y="142"/>
                    <a:pt x="11505" y="142"/>
                  </a:cubicBezTo>
                  <a:cubicBezTo>
                    <a:pt x="11505" y="42"/>
                    <a:pt x="11505" y="42"/>
                    <a:pt x="11379" y="42"/>
                  </a:cubicBezTo>
                  <a:cubicBezTo>
                    <a:pt x="11350" y="13"/>
                    <a:pt x="11321" y="0"/>
                    <a:pt x="11294" y="0"/>
                  </a:cubicBezTo>
                  <a:close/>
                </a:path>
              </a:pathLst>
            </a:custGeom>
            <a:solidFill>
              <a:srgbClr val="2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551;p59"/>
            <p:cNvSpPr/>
            <p:nvPr/>
          </p:nvSpPr>
          <p:spPr>
            <a:xfrm>
              <a:off x="7200257" y="4567098"/>
              <a:ext cx="246733" cy="75491"/>
            </a:xfrm>
            <a:custGeom>
              <a:avLst/>
              <a:gdLst/>
              <a:ahLst/>
              <a:cxnLst/>
              <a:rect l="l" t="t" r="r" b="b"/>
              <a:pathLst>
                <a:path w="10181" h="3115" extrusionOk="0">
                  <a:moveTo>
                    <a:pt x="3731" y="0"/>
                  </a:moveTo>
                  <a:cubicBezTo>
                    <a:pt x="3371" y="0"/>
                    <a:pt x="3026" y="12"/>
                    <a:pt x="2707" y="38"/>
                  </a:cubicBezTo>
                  <a:lnTo>
                    <a:pt x="2607" y="163"/>
                  </a:lnTo>
                  <a:cubicBezTo>
                    <a:pt x="1880" y="364"/>
                    <a:pt x="952" y="664"/>
                    <a:pt x="0" y="890"/>
                  </a:cubicBezTo>
                  <a:lnTo>
                    <a:pt x="0" y="990"/>
                  </a:lnTo>
                  <a:cubicBezTo>
                    <a:pt x="0" y="1917"/>
                    <a:pt x="1579" y="1817"/>
                    <a:pt x="3233" y="2043"/>
                  </a:cubicBezTo>
                  <a:cubicBezTo>
                    <a:pt x="5600" y="2366"/>
                    <a:pt x="7346" y="3114"/>
                    <a:pt x="7984" y="3114"/>
                  </a:cubicBezTo>
                  <a:cubicBezTo>
                    <a:pt x="8137" y="3114"/>
                    <a:pt x="8226" y="3072"/>
                    <a:pt x="8246" y="2970"/>
                  </a:cubicBezTo>
                  <a:cubicBezTo>
                    <a:pt x="8246" y="2870"/>
                    <a:pt x="7845" y="2444"/>
                    <a:pt x="7318" y="2143"/>
                  </a:cubicBezTo>
                  <a:cubicBezTo>
                    <a:pt x="7160" y="2073"/>
                    <a:pt x="7113" y="1990"/>
                    <a:pt x="7142" y="1990"/>
                  </a:cubicBezTo>
                  <a:cubicBezTo>
                    <a:pt x="7154" y="1990"/>
                    <a:pt x="7181" y="2005"/>
                    <a:pt x="7218" y="2043"/>
                  </a:cubicBezTo>
                  <a:cubicBezTo>
                    <a:pt x="8003" y="2297"/>
                    <a:pt x="9022" y="2714"/>
                    <a:pt x="9316" y="2714"/>
                  </a:cubicBezTo>
                  <a:cubicBezTo>
                    <a:pt x="9369" y="2714"/>
                    <a:pt x="9399" y="2700"/>
                    <a:pt x="9399" y="2669"/>
                  </a:cubicBezTo>
                  <a:cubicBezTo>
                    <a:pt x="9488" y="2198"/>
                    <a:pt x="8754" y="1807"/>
                    <a:pt x="8222" y="1659"/>
                  </a:cubicBezTo>
                  <a:lnTo>
                    <a:pt x="8222" y="1659"/>
                  </a:lnTo>
                  <a:cubicBezTo>
                    <a:pt x="8502" y="1696"/>
                    <a:pt x="8746" y="1711"/>
                    <a:pt x="8957" y="1711"/>
                  </a:cubicBezTo>
                  <a:cubicBezTo>
                    <a:pt x="9914" y="1711"/>
                    <a:pt x="10181" y="1388"/>
                    <a:pt x="10025" y="1291"/>
                  </a:cubicBezTo>
                  <a:cubicBezTo>
                    <a:pt x="9391" y="569"/>
                    <a:pt x="6199" y="0"/>
                    <a:pt x="3731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552;p59"/>
            <p:cNvSpPr/>
            <p:nvPr/>
          </p:nvSpPr>
          <p:spPr>
            <a:xfrm>
              <a:off x="7301676" y="2999110"/>
              <a:ext cx="95557" cy="131885"/>
            </a:xfrm>
            <a:custGeom>
              <a:avLst/>
              <a:gdLst/>
              <a:ahLst/>
              <a:cxnLst/>
              <a:rect l="l" t="t" r="r" b="b"/>
              <a:pathLst>
                <a:path w="3943" h="5442" extrusionOk="0">
                  <a:moveTo>
                    <a:pt x="3356" y="0"/>
                  </a:moveTo>
                  <a:cubicBezTo>
                    <a:pt x="3349" y="0"/>
                    <a:pt x="3341" y="1"/>
                    <a:pt x="3334" y="3"/>
                  </a:cubicBezTo>
                  <a:cubicBezTo>
                    <a:pt x="2181" y="103"/>
                    <a:pt x="1" y="3135"/>
                    <a:pt x="1" y="3135"/>
                  </a:cubicBezTo>
                  <a:cubicBezTo>
                    <a:pt x="928" y="3762"/>
                    <a:pt x="1880" y="4489"/>
                    <a:pt x="2707" y="5441"/>
                  </a:cubicBezTo>
                  <a:cubicBezTo>
                    <a:pt x="3943" y="3366"/>
                    <a:pt x="3863" y="0"/>
                    <a:pt x="335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553;p59"/>
            <p:cNvSpPr/>
            <p:nvPr/>
          </p:nvSpPr>
          <p:spPr>
            <a:xfrm>
              <a:off x="6807884" y="3014353"/>
              <a:ext cx="99023" cy="134236"/>
            </a:xfrm>
            <a:custGeom>
              <a:avLst/>
              <a:gdLst/>
              <a:ahLst/>
              <a:cxnLst/>
              <a:rect l="l" t="t" r="r" b="b"/>
              <a:pathLst>
                <a:path w="4086" h="5539" extrusionOk="0">
                  <a:moveTo>
                    <a:pt x="627" y="0"/>
                  </a:moveTo>
                  <a:cubicBezTo>
                    <a:pt x="101" y="0"/>
                    <a:pt x="0" y="3459"/>
                    <a:pt x="1254" y="5539"/>
                  </a:cubicBezTo>
                  <a:cubicBezTo>
                    <a:pt x="2106" y="4712"/>
                    <a:pt x="3033" y="3860"/>
                    <a:pt x="4086" y="3233"/>
                  </a:cubicBezTo>
                  <a:cubicBezTo>
                    <a:pt x="4086" y="3233"/>
                    <a:pt x="1780" y="201"/>
                    <a:pt x="627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554;p59"/>
            <p:cNvSpPr/>
            <p:nvPr/>
          </p:nvSpPr>
          <p:spPr>
            <a:xfrm>
              <a:off x="7961883" y="4321026"/>
              <a:ext cx="202892" cy="237281"/>
            </a:xfrm>
            <a:custGeom>
              <a:avLst/>
              <a:gdLst/>
              <a:ahLst/>
              <a:cxnLst/>
              <a:rect l="l" t="t" r="r" b="b"/>
              <a:pathLst>
                <a:path w="8372" h="9791" extrusionOk="0">
                  <a:moveTo>
                    <a:pt x="1719" y="1"/>
                  </a:moveTo>
                  <a:cubicBezTo>
                    <a:pt x="1108" y="1"/>
                    <a:pt x="559" y="49"/>
                    <a:pt x="1" y="167"/>
                  </a:cubicBezTo>
                  <a:cubicBezTo>
                    <a:pt x="1" y="167"/>
                    <a:pt x="3033" y="5305"/>
                    <a:pt x="1981" y="9791"/>
                  </a:cubicBezTo>
                  <a:cubicBezTo>
                    <a:pt x="8146" y="7184"/>
                    <a:pt x="8372" y="392"/>
                    <a:pt x="3134" y="66"/>
                  </a:cubicBezTo>
                  <a:cubicBezTo>
                    <a:pt x="2615" y="25"/>
                    <a:pt x="2151" y="1"/>
                    <a:pt x="1719" y="1"/>
                  </a:cubicBezTo>
                  <a:close/>
                </a:path>
              </a:pathLst>
            </a:custGeom>
            <a:solidFill>
              <a:srgbClr val="7E3525"/>
            </a:solidFill>
            <a:ln w="9525" cap="flat" cmpd="sng">
              <a:solidFill>
                <a:srgbClr val="7E3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55;p59"/>
            <p:cNvSpPr/>
            <p:nvPr/>
          </p:nvSpPr>
          <p:spPr>
            <a:xfrm>
              <a:off x="7833128" y="4345697"/>
              <a:ext cx="111164" cy="237524"/>
            </a:xfrm>
            <a:custGeom>
              <a:avLst/>
              <a:gdLst/>
              <a:ahLst/>
              <a:cxnLst/>
              <a:rect l="l" t="t" r="r" b="b"/>
              <a:pathLst>
                <a:path w="4587" h="9801" extrusionOk="0">
                  <a:moveTo>
                    <a:pt x="2181" y="1"/>
                  </a:moveTo>
                  <a:cubicBezTo>
                    <a:pt x="1554" y="201"/>
                    <a:pt x="928" y="402"/>
                    <a:pt x="201" y="627"/>
                  </a:cubicBezTo>
                  <a:cubicBezTo>
                    <a:pt x="301" y="828"/>
                    <a:pt x="2181" y="6993"/>
                    <a:pt x="0" y="9800"/>
                  </a:cubicBezTo>
                  <a:lnTo>
                    <a:pt x="2181" y="9800"/>
                  </a:lnTo>
                  <a:lnTo>
                    <a:pt x="2181" y="9700"/>
                  </a:lnTo>
                  <a:cubicBezTo>
                    <a:pt x="4587" y="5941"/>
                    <a:pt x="2181" y="1"/>
                    <a:pt x="2181" y="1"/>
                  </a:cubicBezTo>
                  <a:close/>
                </a:path>
              </a:pathLst>
            </a:custGeom>
            <a:solidFill>
              <a:srgbClr val="7E3525"/>
            </a:solidFill>
            <a:ln w="9525" cap="flat" cmpd="sng">
              <a:solidFill>
                <a:srgbClr val="7E3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556;p59"/>
            <p:cNvSpPr/>
            <p:nvPr/>
          </p:nvSpPr>
          <p:spPr>
            <a:xfrm>
              <a:off x="7675825" y="4376062"/>
              <a:ext cx="94152" cy="191963"/>
            </a:xfrm>
            <a:custGeom>
              <a:avLst/>
              <a:gdLst/>
              <a:ahLst/>
              <a:cxnLst/>
              <a:rect l="l" t="t" r="r" b="b"/>
              <a:pathLst>
                <a:path w="3885" h="7921" extrusionOk="0">
                  <a:moveTo>
                    <a:pt x="3760" y="1"/>
                  </a:moveTo>
                  <a:cubicBezTo>
                    <a:pt x="3133" y="101"/>
                    <a:pt x="2406" y="101"/>
                    <a:pt x="1579" y="101"/>
                  </a:cubicBezTo>
                  <a:cubicBezTo>
                    <a:pt x="1579" y="302"/>
                    <a:pt x="2105" y="5214"/>
                    <a:pt x="0" y="7520"/>
                  </a:cubicBezTo>
                  <a:cubicBezTo>
                    <a:pt x="527" y="7620"/>
                    <a:pt x="1053" y="7820"/>
                    <a:pt x="1679" y="7921"/>
                  </a:cubicBezTo>
                  <a:cubicBezTo>
                    <a:pt x="3885" y="6041"/>
                    <a:pt x="3760" y="101"/>
                    <a:pt x="3760" y="101"/>
                  </a:cubicBezTo>
                  <a:lnTo>
                    <a:pt x="3760" y="1"/>
                  </a:lnTo>
                  <a:close/>
                </a:path>
              </a:pathLst>
            </a:custGeom>
            <a:solidFill>
              <a:srgbClr val="7E3525"/>
            </a:solidFill>
            <a:ln w="9525" cap="flat" cmpd="sng">
              <a:solidFill>
                <a:srgbClr val="7E3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557;p59"/>
            <p:cNvSpPr/>
            <p:nvPr/>
          </p:nvSpPr>
          <p:spPr>
            <a:xfrm>
              <a:off x="7562240" y="4360891"/>
              <a:ext cx="78375" cy="167049"/>
            </a:xfrm>
            <a:custGeom>
              <a:avLst/>
              <a:gdLst/>
              <a:ahLst/>
              <a:cxnLst/>
              <a:rect l="l" t="t" r="r" b="b"/>
              <a:pathLst>
                <a:path w="3234" h="6893" extrusionOk="0">
                  <a:moveTo>
                    <a:pt x="1053" y="0"/>
                  </a:moveTo>
                  <a:cubicBezTo>
                    <a:pt x="1053" y="201"/>
                    <a:pt x="1780" y="3334"/>
                    <a:pt x="0" y="6266"/>
                  </a:cubicBezTo>
                  <a:cubicBezTo>
                    <a:pt x="427" y="6467"/>
                    <a:pt x="828" y="6667"/>
                    <a:pt x="1254" y="6893"/>
                  </a:cubicBezTo>
                  <a:cubicBezTo>
                    <a:pt x="3234" y="4913"/>
                    <a:pt x="2707" y="527"/>
                    <a:pt x="2607" y="301"/>
                  </a:cubicBezTo>
                  <a:cubicBezTo>
                    <a:pt x="2081" y="301"/>
                    <a:pt x="1554" y="201"/>
                    <a:pt x="1053" y="0"/>
                  </a:cubicBezTo>
                  <a:close/>
                </a:path>
              </a:pathLst>
            </a:custGeom>
            <a:solidFill>
              <a:srgbClr val="7E3525"/>
            </a:solidFill>
            <a:ln w="9525" cap="flat" cmpd="sng">
              <a:solidFill>
                <a:srgbClr val="7E3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558;p59"/>
            <p:cNvSpPr/>
            <p:nvPr/>
          </p:nvSpPr>
          <p:spPr>
            <a:xfrm>
              <a:off x="7885958" y="4325049"/>
              <a:ext cx="149455" cy="258172"/>
            </a:xfrm>
            <a:custGeom>
              <a:avLst/>
              <a:gdLst/>
              <a:ahLst/>
              <a:cxnLst/>
              <a:rect l="l" t="t" r="r" b="b"/>
              <a:pathLst>
                <a:path w="6167" h="10653" extrusionOk="0">
                  <a:moveTo>
                    <a:pt x="3134" y="1"/>
                  </a:moveTo>
                  <a:cubicBezTo>
                    <a:pt x="1981" y="126"/>
                    <a:pt x="1054" y="427"/>
                    <a:pt x="1" y="853"/>
                  </a:cubicBezTo>
                  <a:cubicBezTo>
                    <a:pt x="1" y="853"/>
                    <a:pt x="2407" y="6793"/>
                    <a:pt x="1" y="10552"/>
                  </a:cubicBezTo>
                  <a:lnTo>
                    <a:pt x="1" y="10652"/>
                  </a:lnTo>
                  <a:cubicBezTo>
                    <a:pt x="427" y="10652"/>
                    <a:pt x="853" y="10652"/>
                    <a:pt x="1154" y="10552"/>
                  </a:cubicBezTo>
                  <a:cubicBezTo>
                    <a:pt x="2733" y="10452"/>
                    <a:pt x="3986" y="10026"/>
                    <a:pt x="5114" y="9625"/>
                  </a:cubicBezTo>
                  <a:cubicBezTo>
                    <a:pt x="6166" y="5139"/>
                    <a:pt x="3134" y="1"/>
                    <a:pt x="31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559;p59"/>
            <p:cNvSpPr/>
            <p:nvPr/>
          </p:nvSpPr>
          <p:spPr>
            <a:xfrm>
              <a:off x="7716514" y="4360891"/>
              <a:ext cx="169473" cy="222329"/>
            </a:xfrm>
            <a:custGeom>
              <a:avLst/>
              <a:gdLst/>
              <a:ahLst/>
              <a:cxnLst/>
              <a:rect l="l" t="t" r="r" b="b"/>
              <a:pathLst>
                <a:path w="6993" h="9174" extrusionOk="0">
                  <a:moveTo>
                    <a:pt x="5013" y="0"/>
                  </a:moveTo>
                  <a:lnTo>
                    <a:pt x="5013" y="0"/>
                  </a:lnTo>
                  <a:cubicBezTo>
                    <a:pt x="4186" y="301"/>
                    <a:pt x="3234" y="527"/>
                    <a:pt x="2081" y="627"/>
                  </a:cubicBezTo>
                  <a:lnTo>
                    <a:pt x="2081" y="727"/>
                  </a:lnTo>
                  <a:cubicBezTo>
                    <a:pt x="2081" y="727"/>
                    <a:pt x="2206" y="6667"/>
                    <a:pt x="0" y="8547"/>
                  </a:cubicBezTo>
                  <a:cubicBezTo>
                    <a:pt x="1454" y="8873"/>
                    <a:pt x="3133" y="9073"/>
                    <a:pt x="4812" y="9173"/>
                  </a:cubicBezTo>
                  <a:cubicBezTo>
                    <a:pt x="6993" y="6366"/>
                    <a:pt x="5113" y="201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560;p59"/>
            <p:cNvSpPr/>
            <p:nvPr/>
          </p:nvSpPr>
          <p:spPr>
            <a:xfrm>
              <a:off x="7592605" y="4368186"/>
              <a:ext cx="134260" cy="190121"/>
            </a:xfrm>
            <a:custGeom>
              <a:avLst/>
              <a:gdLst/>
              <a:ahLst/>
              <a:cxnLst/>
              <a:rect l="l" t="t" r="r" b="b"/>
              <a:pathLst>
                <a:path w="5540" h="7845" extrusionOk="0">
                  <a:moveTo>
                    <a:pt x="1354" y="0"/>
                  </a:moveTo>
                  <a:cubicBezTo>
                    <a:pt x="1454" y="226"/>
                    <a:pt x="1981" y="4612"/>
                    <a:pt x="1" y="6592"/>
                  </a:cubicBezTo>
                  <a:cubicBezTo>
                    <a:pt x="1053" y="6993"/>
                    <a:pt x="2181" y="7419"/>
                    <a:pt x="3434" y="7845"/>
                  </a:cubicBezTo>
                  <a:cubicBezTo>
                    <a:pt x="5539" y="5539"/>
                    <a:pt x="5013" y="627"/>
                    <a:pt x="5013" y="426"/>
                  </a:cubicBezTo>
                  <a:lnTo>
                    <a:pt x="4387" y="426"/>
                  </a:lnTo>
                  <a:cubicBezTo>
                    <a:pt x="3234" y="326"/>
                    <a:pt x="2181" y="226"/>
                    <a:pt x="13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561;p59"/>
            <p:cNvSpPr/>
            <p:nvPr/>
          </p:nvSpPr>
          <p:spPr>
            <a:xfrm>
              <a:off x="7466273" y="4328078"/>
              <a:ext cx="139107" cy="184692"/>
            </a:xfrm>
            <a:custGeom>
              <a:avLst/>
              <a:gdLst/>
              <a:ahLst/>
              <a:cxnLst/>
              <a:rect l="l" t="t" r="r" b="b"/>
              <a:pathLst>
                <a:path w="5740" h="7621" extrusionOk="0">
                  <a:moveTo>
                    <a:pt x="1554" y="1"/>
                  </a:moveTo>
                  <a:cubicBezTo>
                    <a:pt x="1254" y="1655"/>
                    <a:pt x="727" y="3134"/>
                    <a:pt x="1" y="4487"/>
                  </a:cubicBezTo>
                  <a:cubicBezTo>
                    <a:pt x="727" y="5515"/>
                    <a:pt x="2081" y="6668"/>
                    <a:pt x="3960" y="7620"/>
                  </a:cubicBezTo>
                  <a:cubicBezTo>
                    <a:pt x="5740" y="4688"/>
                    <a:pt x="5013" y="1555"/>
                    <a:pt x="5013" y="1354"/>
                  </a:cubicBezTo>
                  <a:cubicBezTo>
                    <a:pt x="3008" y="928"/>
                    <a:pt x="1981" y="402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562;p59"/>
            <p:cNvSpPr/>
            <p:nvPr/>
          </p:nvSpPr>
          <p:spPr>
            <a:xfrm>
              <a:off x="6673652" y="3687307"/>
              <a:ext cx="871017" cy="907248"/>
            </a:xfrm>
            <a:custGeom>
              <a:avLst/>
              <a:gdLst/>
              <a:ahLst/>
              <a:cxnLst/>
              <a:rect l="l" t="t" r="r" b="b"/>
              <a:pathLst>
                <a:path w="35941" h="37436" extrusionOk="0">
                  <a:moveTo>
                    <a:pt x="27169" y="1"/>
                  </a:moveTo>
                  <a:cubicBezTo>
                    <a:pt x="24337" y="1154"/>
                    <a:pt x="21003" y="1880"/>
                    <a:pt x="17244" y="1880"/>
                  </a:cubicBezTo>
                  <a:cubicBezTo>
                    <a:pt x="13910" y="1880"/>
                    <a:pt x="10978" y="1254"/>
                    <a:pt x="8472" y="427"/>
                  </a:cubicBezTo>
                  <a:cubicBezTo>
                    <a:pt x="8472" y="427"/>
                    <a:pt x="3033" y="7745"/>
                    <a:pt x="1479" y="17144"/>
                  </a:cubicBezTo>
                  <a:cubicBezTo>
                    <a:pt x="1" y="25389"/>
                    <a:pt x="1580" y="31028"/>
                    <a:pt x="5966" y="34362"/>
                  </a:cubicBezTo>
                  <a:cubicBezTo>
                    <a:pt x="6692" y="34988"/>
                    <a:pt x="7645" y="35515"/>
                    <a:pt x="8898" y="35941"/>
                  </a:cubicBezTo>
                  <a:cubicBezTo>
                    <a:pt x="9625" y="36241"/>
                    <a:pt x="10552" y="36467"/>
                    <a:pt x="11504" y="36768"/>
                  </a:cubicBezTo>
                  <a:cubicBezTo>
                    <a:pt x="13398" y="37196"/>
                    <a:pt x="15540" y="37436"/>
                    <a:pt x="17729" y="37436"/>
                  </a:cubicBezTo>
                  <a:cubicBezTo>
                    <a:pt x="19770" y="37436"/>
                    <a:pt x="21851" y="37227"/>
                    <a:pt x="23810" y="36768"/>
                  </a:cubicBezTo>
                  <a:cubicBezTo>
                    <a:pt x="24562" y="36567"/>
                    <a:pt x="25389" y="36342"/>
                    <a:pt x="26116" y="36041"/>
                  </a:cubicBezTo>
                  <a:cubicBezTo>
                    <a:pt x="28622" y="35089"/>
                    <a:pt x="30828" y="33635"/>
                    <a:pt x="32281" y="31555"/>
                  </a:cubicBezTo>
                  <a:cubicBezTo>
                    <a:pt x="32382" y="31329"/>
                    <a:pt x="32482" y="31129"/>
                    <a:pt x="32708" y="30928"/>
                  </a:cubicBezTo>
                  <a:cubicBezTo>
                    <a:pt x="33434" y="29575"/>
                    <a:pt x="33961" y="28096"/>
                    <a:pt x="34261" y="26442"/>
                  </a:cubicBezTo>
                  <a:cubicBezTo>
                    <a:pt x="35941" y="17244"/>
                    <a:pt x="30502" y="3986"/>
                    <a:pt x="271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563;p59"/>
            <p:cNvSpPr/>
            <p:nvPr/>
          </p:nvSpPr>
          <p:spPr>
            <a:xfrm>
              <a:off x="6871062" y="3687307"/>
              <a:ext cx="473763" cy="81428"/>
            </a:xfrm>
            <a:custGeom>
              <a:avLst/>
              <a:gdLst/>
              <a:ahLst/>
              <a:cxnLst/>
              <a:rect l="l" t="t" r="r" b="b"/>
              <a:pathLst>
                <a:path w="19549" h="3360" extrusionOk="0">
                  <a:moveTo>
                    <a:pt x="19023" y="1"/>
                  </a:moveTo>
                  <a:cubicBezTo>
                    <a:pt x="16191" y="1154"/>
                    <a:pt x="12857" y="1880"/>
                    <a:pt x="9098" y="1880"/>
                  </a:cubicBezTo>
                  <a:cubicBezTo>
                    <a:pt x="5764" y="1880"/>
                    <a:pt x="2832" y="1254"/>
                    <a:pt x="326" y="427"/>
                  </a:cubicBezTo>
                  <a:cubicBezTo>
                    <a:pt x="326" y="427"/>
                    <a:pt x="226" y="627"/>
                    <a:pt x="0" y="953"/>
                  </a:cubicBezTo>
                  <a:cubicBezTo>
                    <a:pt x="2632" y="2632"/>
                    <a:pt x="5539" y="3359"/>
                    <a:pt x="8371" y="3359"/>
                  </a:cubicBezTo>
                  <a:cubicBezTo>
                    <a:pt x="12130" y="3359"/>
                    <a:pt x="15890" y="2206"/>
                    <a:pt x="19549" y="853"/>
                  </a:cubicBezTo>
                  <a:cubicBezTo>
                    <a:pt x="19323" y="527"/>
                    <a:pt x="19223" y="226"/>
                    <a:pt x="19023" y="1"/>
                  </a:cubicBez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564;p59"/>
            <p:cNvSpPr/>
            <p:nvPr/>
          </p:nvSpPr>
          <p:spPr>
            <a:xfrm>
              <a:off x="6570391" y="3052619"/>
              <a:ext cx="1087869" cy="690614"/>
            </a:xfrm>
            <a:custGeom>
              <a:avLst/>
              <a:gdLst/>
              <a:ahLst/>
              <a:cxnLst/>
              <a:rect l="l" t="t" r="r" b="b"/>
              <a:pathLst>
                <a:path w="44889" h="28497" extrusionOk="0">
                  <a:moveTo>
                    <a:pt x="27971" y="0"/>
                  </a:moveTo>
                  <a:cubicBezTo>
                    <a:pt x="23911" y="7293"/>
                    <a:pt x="23184" y="16917"/>
                    <a:pt x="23059" y="17318"/>
                  </a:cubicBezTo>
                  <a:cubicBezTo>
                    <a:pt x="23059" y="17727"/>
                    <a:pt x="22690" y="18803"/>
                    <a:pt x="22019" y="18803"/>
                  </a:cubicBezTo>
                  <a:cubicBezTo>
                    <a:pt x="21990" y="18803"/>
                    <a:pt x="21961" y="18801"/>
                    <a:pt x="21931" y="18797"/>
                  </a:cubicBezTo>
                  <a:cubicBezTo>
                    <a:pt x="21304" y="18572"/>
                    <a:pt x="21079" y="17845"/>
                    <a:pt x="21079" y="17845"/>
                  </a:cubicBezTo>
                  <a:cubicBezTo>
                    <a:pt x="19525" y="6667"/>
                    <a:pt x="15139" y="827"/>
                    <a:pt x="15139" y="827"/>
                  </a:cubicBezTo>
                  <a:cubicBezTo>
                    <a:pt x="14713" y="1128"/>
                    <a:pt x="14287" y="1353"/>
                    <a:pt x="13886" y="1654"/>
                  </a:cubicBezTo>
                  <a:cubicBezTo>
                    <a:pt x="12833" y="2281"/>
                    <a:pt x="11906" y="3133"/>
                    <a:pt x="11054" y="3960"/>
                  </a:cubicBezTo>
                  <a:cubicBezTo>
                    <a:pt x="10653" y="4386"/>
                    <a:pt x="10227" y="4787"/>
                    <a:pt x="9800" y="5313"/>
                  </a:cubicBezTo>
                  <a:cubicBezTo>
                    <a:pt x="7921" y="7394"/>
                    <a:pt x="6467" y="9699"/>
                    <a:pt x="5114" y="11278"/>
                  </a:cubicBezTo>
                  <a:cubicBezTo>
                    <a:pt x="1755" y="15339"/>
                    <a:pt x="1" y="16291"/>
                    <a:pt x="1" y="16291"/>
                  </a:cubicBezTo>
                  <a:cubicBezTo>
                    <a:pt x="1" y="16291"/>
                    <a:pt x="402" y="17018"/>
                    <a:pt x="1254" y="18271"/>
                  </a:cubicBezTo>
                  <a:lnTo>
                    <a:pt x="1354" y="18171"/>
                  </a:lnTo>
                  <a:cubicBezTo>
                    <a:pt x="1354" y="18171"/>
                    <a:pt x="6267" y="14186"/>
                    <a:pt x="11054" y="12531"/>
                  </a:cubicBezTo>
                  <a:cubicBezTo>
                    <a:pt x="12321" y="12093"/>
                    <a:pt x="13429" y="11910"/>
                    <a:pt x="14384" y="11910"/>
                  </a:cubicBezTo>
                  <a:cubicBezTo>
                    <a:pt x="17524" y="11910"/>
                    <a:pt x="18999" y="13897"/>
                    <a:pt x="18999" y="15339"/>
                  </a:cubicBezTo>
                  <a:cubicBezTo>
                    <a:pt x="18999" y="19298"/>
                    <a:pt x="12407" y="22857"/>
                    <a:pt x="11580" y="26517"/>
                  </a:cubicBezTo>
                  <a:cubicBezTo>
                    <a:pt x="11906" y="26717"/>
                    <a:pt x="12307" y="26943"/>
                    <a:pt x="12733" y="27043"/>
                  </a:cubicBezTo>
                  <a:cubicBezTo>
                    <a:pt x="15239" y="27870"/>
                    <a:pt x="18171" y="28496"/>
                    <a:pt x="21505" y="28496"/>
                  </a:cubicBezTo>
                  <a:cubicBezTo>
                    <a:pt x="25264" y="28496"/>
                    <a:pt x="28598" y="27770"/>
                    <a:pt x="31430" y="26617"/>
                  </a:cubicBezTo>
                  <a:cubicBezTo>
                    <a:pt x="31956" y="26416"/>
                    <a:pt x="32357" y="26191"/>
                    <a:pt x="32883" y="25990"/>
                  </a:cubicBezTo>
                  <a:cubicBezTo>
                    <a:pt x="32056" y="22231"/>
                    <a:pt x="25565" y="19198"/>
                    <a:pt x="25264" y="15664"/>
                  </a:cubicBezTo>
                  <a:cubicBezTo>
                    <a:pt x="25184" y="14483"/>
                    <a:pt x="25823" y="11448"/>
                    <a:pt x="29978" y="11448"/>
                  </a:cubicBezTo>
                  <a:cubicBezTo>
                    <a:pt x="31025" y="11448"/>
                    <a:pt x="32296" y="11641"/>
                    <a:pt x="33836" y="12105"/>
                  </a:cubicBezTo>
                  <a:cubicBezTo>
                    <a:pt x="38723" y="13559"/>
                    <a:pt x="42282" y="17218"/>
                    <a:pt x="43009" y="18045"/>
                  </a:cubicBezTo>
                  <a:cubicBezTo>
                    <a:pt x="44262" y="16491"/>
                    <a:pt x="44888" y="15439"/>
                    <a:pt x="44888" y="15439"/>
                  </a:cubicBezTo>
                  <a:cubicBezTo>
                    <a:pt x="44888" y="15439"/>
                    <a:pt x="42708" y="15138"/>
                    <a:pt x="37470" y="8872"/>
                  </a:cubicBezTo>
                  <a:cubicBezTo>
                    <a:pt x="36116" y="7293"/>
                    <a:pt x="35089" y="5840"/>
                    <a:pt x="34136" y="4687"/>
                  </a:cubicBezTo>
                  <a:cubicBezTo>
                    <a:pt x="33710" y="4161"/>
                    <a:pt x="33309" y="3634"/>
                    <a:pt x="32883" y="3233"/>
                  </a:cubicBezTo>
                  <a:cubicBezTo>
                    <a:pt x="32056" y="2281"/>
                    <a:pt x="31104" y="1554"/>
                    <a:pt x="30177" y="927"/>
                  </a:cubicBezTo>
                  <a:cubicBezTo>
                    <a:pt x="29550" y="501"/>
                    <a:pt x="28823" y="201"/>
                    <a:pt x="279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565;p59"/>
            <p:cNvSpPr/>
            <p:nvPr/>
          </p:nvSpPr>
          <p:spPr>
            <a:xfrm>
              <a:off x="6767801" y="2963656"/>
              <a:ext cx="197415" cy="217748"/>
            </a:xfrm>
            <a:custGeom>
              <a:avLst/>
              <a:gdLst/>
              <a:ahLst/>
              <a:cxnLst/>
              <a:rect l="l" t="t" r="r" b="b"/>
              <a:pathLst>
                <a:path w="8146" h="8985" extrusionOk="0">
                  <a:moveTo>
                    <a:pt x="1807" y="1"/>
                  </a:moveTo>
                  <a:cubicBezTo>
                    <a:pt x="1722" y="1"/>
                    <a:pt x="1638" y="4"/>
                    <a:pt x="1554" y="12"/>
                  </a:cubicBezTo>
                  <a:cubicBezTo>
                    <a:pt x="301" y="212"/>
                    <a:pt x="0" y="6378"/>
                    <a:pt x="1654" y="8984"/>
                  </a:cubicBezTo>
                  <a:cubicBezTo>
                    <a:pt x="2081" y="8458"/>
                    <a:pt x="2507" y="8057"/>
                    <a:pt x="2908" y="7631"/>
                  </a:cubicBezTo>
                  <a:cubicBezTo>
                    <a:pt x="1654" y="5551"/>
                    <a:pt x="1755" y="2092"/>
                    <a:pt x="2281" y="2092"/>
                  </a:cubicBezTo>
                  <a:cubicBezTo>
                    <a:pt x="3434" y="2293"/>
                    <a:pt x="5740" y="5325"/>
                    <a:pt x="5740" y="5325"/>
                  </a:cubicBezTo>
                  <a:cubicBezTo>
                    <a:pt x="6141" y="5024"/>
                    <a:pt x="6567" y="4799"/>
                    <a:pt x="6993" y="4498"/>
                  </a:cubicBezTo>
                  <a:cubicBezTo>
                    <a:pt x="7394" y="4298"/>
                    <a:pt x="7820" y="4172"/>
                    <a:pt x="8146" y="3972"/>
                  </a:cubicBezTo>
                  <a:cubicBezTo>
                    <a:pt x="7322" y="3075"/>
                    <a:pt x="4273" y="1"/>
                    <a:pt x="180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566;p59"/>
            <p:cNvSpPr/>
            <p:nvPr/>
          </p:nvSpPr>
          <p:spPr>
            <a:xfrm>
              <a:off x="7235469" y="2948315"/>
              <a:ext cx="205316" cy="217894"/>
            </a:xfrm>
            <a:custGeom>
              <a:avLst/>
              <a:gdLst/>
              <a:ahLst/>
              <a:cxnLst/>
              <a:rect l="l" t="t" r="r" b="b"/>
              <a:pathLst>
                <a:path w="8472" h="8991" extrusionOk="0">
                  <a:moveTo>
                    <a:pt x="6474" y="0"/>
                  </a:moveTo>
                  <a:cubicBezTo>
                    <a:pt x="3709" y="0"/>
                    <a:pt x="218" y="3886"/>
                    <a:pt x="1" y="4079"/>
                  </a:cubicBezTo>
                  <a:cubicBezTo>
                    <a:pt x="226" y="4179"/>
                    <a:pt x="427" y="4179"/>
                    <a:pt x="527" y="4304"/>
                  </a:cubicBezTo>
                  <a:cubicBezTo>
                    <a:pt x="1379" y="4505"/>
                    <a:pt x="2106" y="4805"/>
                    <a:pt x="2733" y="5231"/>
                  </a:cubicBezTo>
                  <a:cubicBezTo>
                    <a:pt x="2733" y="5231"/>
                    <a:pt x="4913" y="2199"/>
                    <a:pt x="6066" y="2099"/>
                  </a:cubicBezTo>
                  <a:cubicBezTo>
                    <a:pt x="6073" y="2097"/>
                    <a:pt x="6081" y="2096"/>
                    <a:pt x="6088" y="2096"/>
                  </a:cubicBezTo>
                  <a:cubicBezTo>
                    <a:pt x="6595" y="2096"/>
                    <a:pt x="6675" y="5462"/>
                    <a:pt x="5439" y="7537"/>
                  </a:cubicBezTo>
                  <a:cubicBezTo>
                    <a:pt x="5865" y="7938"/>
                    <a:pt x="6266" y="8465"/>
                    <a:pt x="6692" y="8991"/>
                  </a:cubicBezTo>
                  <a:cubicBezTo>
                    <a:pt x="8472" y="6384"/>
                    <a:pt x="8046" y="119"/>
                    <a:pt x="6793" y="18"/>
                  </a:cubicBezTo>
                  <a:cubicBezTo>
                    <a:pt x="6688" y="6"/>
                    <a:pt x="6581" y="0"/>
                    <a:pt x="6474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567;p59"/>
            <p:cNvSpPr/>
            <p:nvPr/>
          </p:nvSpPr>
          <p:spPr>
            <a:xfrm>
              <a:off x="6937245" y="3031947"/>
              <a:ext cx="311003" cy="476380"/>
            </a:xfrm>
            <a:custGeom>
              <a:avLst/>
              <a:gdLst/>
              <a:ahLst/>
              <a:cxnLst/>
              <a:rect l="l" t="t" r="r" b="b"/>
              <a:pathLst>
                <a:path w="12833" h="19657" extrusionOk="0">
                  <a:moveTo>
                    <a:pt x="6567" y="1"/>
                  </a:moveTo>
                  <a:cubicBezTo>
                    <a:pt x="4587" y="1"/>
                    <a:pt x="2808" y="427"/>
                    <a:pt x="1154" y="1154"/>
                  </a:cubicBezTo>
                  <a:cubicBezTo>
                    <a:pt x="828" y="1354"/>
                    <a:pt x="402" y="1480"/>
                    <a:pt x="1" y="1680"/>
                  </a:cubicBezTo>
                  <a:cubicBezTo>
                    <a:pt x="1" y="1680"/>
                    <a:pt x="4387" y="7520"/>
                    <a:pt x="5941" y="18698"/>
                  </a:cubicBezTo>
                  <a:cubicBezTo>
                    <a:pt x="5941" y="18698"/>
                    <a:pt x="6166" y="19425"/>
                    <a:pt x="6793" y="19650"/>
                  </a:cubicBezTo>
                  <a:cubicBezTo>
                    <a:pt x="6823" y="19654"/>
                    <a:pt x="6852" y="19656"/>
                    <a:pt x="6881" y="19656"/>
                  </a:cubicBezTo>
                  <a:cubicBezTo>
                    <a:pt x="7552" y="19656"/>
                    <a:pt x="7921" y="18580"/>
                    <a:pt x="7921" y="18171"/>
                  </a:cubicBezTo>
                  <a:cubicBezTo>
                    <a:pt x="8046" y="17770"/>
                    <a:pt x="8773" y="8146"/>
                    <a:pt x="12833" y="853"/>
                  </a:cubicBezTo>
                  <a:cubicBezTo>
                    <a:pt x="12733" y="728"/>
                    <a:pt x="12532" y="728"/>
                    <a:pt x="12307" y="628"/>
                  </a:cubicBezTo>
                  <a:cubicBezTo>
                    <a:pt x="10853" y="227"/>
                    <a:pt x="8973" y="1"/>
                    <a:pt x="6567" y="1"/>
                  </a:cubicBezTo>
                  <a:close/>
                </a:path>
              </a:pathLst>
            </a:custGeom>
            <a:solidFill>
              <a:srgbClr val="914A31"/>
            </a:solidFill>
            <a:ln w="9525" cap="flat" cmpd="sng">
              <a:solidFill>
                <a:srgbClr val="914A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568;p59"/>
            <p:cNvSpPr/>
            <p:nvPr/>
          </p:nvSpPr>
          <p:spPr>
            <a:xfrm>
              <a:off x="7180700" y="3330049"/>
              <a:ext cx="431982" cy="352444"/>
            </a:xfrm>
            <a:custGeom>
              <a:avLst/>
              <a:gdLst/>
              <a:ahLst/>
              <a:cxnLst/>
              <a:rect l="l" t="t" r="r" b="b"/>
              <a:pathLst>
                <a:path w="17825" h="14543" extrusionOk="0">
                  <a:moveTo>
                    <a:pt x="4794" y="0"/>
                  </a:moveTo>
                  <a:cubicBezTo>
                    <a:pt x="639" y="0"/>
                    <a:pt x="0" y="3035"/>
                    <a:pt x="80" y="4216"/>
                  </a:cubicBezTo>
                  <a:cubicBezTo>
                    <a:pt x="381" y="7750"/>
                    <a:pt x="6872" y="10783"/>
                    <a:pt x="7699" y="14542"/>
                  </a:cubicBezTo>
                  <a:cubicBezTo>
                    <a:pt x="12612" y="12236"/>
                    <a:pt x="15945" y="8903"/>
                    <a:pt x="17825" y="6597"/>
                  </a:cubicBezTo>
                  <a:cubicBezTo>
                    <a:pt x="17098" y="5770"/>
                    <a:pt x="13539" y="2111"/>
                    <a:pt x="8652" y="657"/>
                  </a:cubicBezTo>
                  <a:cubicBezTo>
                    <a:pt x="7112" y="193"/>
                    <a:pt x="5841" y="0"/>
                    <a:pt x="4794" y="0"/>
                  </a:cubicBezTo>
                  <a:close/>
                </a:path>
              </a:pathLst>
            </a:custGeom>
            <a:solidFill>
              <a:srgbClr val="914A31"/>
            </a:solidFill>
            <a:ln w="9525" cap="flat" cmpd="sng">
              <a:solidFill>
                <a:srgbClr val="914A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569;p59"/>
            <p:cNvSpPr/>
            <p:nvPr/>
          </p:nvSpPr>
          <p:spPr>
            <a:xfrm>
              <a:off x="6600780" y="3341221"/>
              <a:ext cx="430044" cy="354020"/>
            </a:xfrm>
            <a:custGeom>
              <a:avLst/>
              <a:gdLst/>
              <a:ahLst/>
              <a:cxnLst/>
              <a:rect l="l" t="t" r="r" b="b"/>
              <a:pathLst>
                <a:path w="17745" h="14608" extrusionOk="0">
                  <a:moveTo>
                    <a:pt x="13130" y="1"/>
                  </a:moveTo>
                  <a:cubicBezTo>
                    <a:pt x="12175" y="1"/>
                    <a:pt x="11067" y="184"/>
                    <a:pt x="9800" y="622"/>
                  </a:cubicBezTo>
                  <a:cubicBezTo>
                    <a:pt x="5013" y="2277"/>
                    <a:pt x="100" y="6262"/>
                    <a:pt x="100" y="6262"/>
                  </a:cubicBezTo>
                  <a:lnTo>
                    <a:pt x="0" y="6362"/>
                  </a:lnTo>
                  <a:cubicBezTo>
                    <a:pt x="1554" y="8643"/>
                    <a:pt x="4887" y="12402"/>
                    <a:pt x="10326" y="14608"/>
                  </a:cubicBezTo>
                  <a:cubicBezTo>
                    <a:pt x="11153" y="10948"/>
                    <a:pt x="17745" y="7389"/>
                    <a:pt x="17745" y="3430"/>
                  </a:cubicBezTo>
                  <a:cubicBezTo>
                    <a:pt x="17745" y="1988"/>
                    <a:pt x="16270" y="1"/>
                    <a:pt x="13130" y="1"/>
                  </a:cubicBezTo>
                  <a:close/>
                </a:path>
              </a:pathLst>
            </a:custGeom>
            <a:solidFill>
              <a:srgbClr val="914A31"/>
            </a:solidFill>
            <a:ln w="9525" cap="flat" cmpd="sng">
              <a:solidFill>
                <a:srgbClr val="914A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570;p59"/>
            <p:cNvSpPr/>
            <p:nvPr/>
          </p:nvSpPr>
          <p:spPr>
            <a:xfrm>
              <a:off x="6705519" y="4557163"/>
              <a:ext cx="246951" cy="74885"/>
            </a:xfrm>
            <a:custGeom>
              <a:avLst/>
              <a:gdLst/>
              <a:ahLst/>
              <a:cxnLst/>
              <a:rect l="l" t="t" r="r" b="b"/>
              <a:pathLst>
                <a:path w="10190" h="3090" extrusionOk="0">
                  <a:moveTo>
                    <a:pt x="6364" y="0"/>
                  </a:moveTo>
                  <a:cubicBezTo>
                    <a:pt x="3991" y="0"/>
                    <a:pt x="875" y="554"/>
                    <a:pt x="164" y="1200"/>
                  </a:cubicBezTo>
                  <a:cubicBezTo>
                    <a:pt x="1" y="1345"/>
                    <a:pt x="233" y="1662"/>
                    <a:pt x="1053" y="1662"/>
                  </a:cubicBezTo>
                  <a:cubicBezTo>
                    <a:pt x="1363" y="1662"/>
                    <a:pt x="1757" y="1617"/>
                    <a:pt x="2245" y="1500"/>
                  </a:cubicBezTo>
                  <a:lnTo>
                    <a:pt x="2245" y="1500"/>
                  </a:lnTo>
                  <a:lnTo>
                    <a:pt x="2144" y="1601"/>
                  </a:lnTo>
                  <a:cubicBezTo>
                    <a:pt x="1618" y="1701"/>
                    <a:pt x="691" y="2127"/>
                    <a:pt x="791" y="2553"/>
                  </a:cubicBezTo>
                  <a:cubicBezTo>
                    <a:pt x="791" y="2615"/>
                    <a:pt x="844" y="2642"/>
                    <a:pt x="937" y="2642"/>
                  </a:cubicBezTo>
                  <a:cubicBezTo>
                    <a:pt x="1294" y="2642"/>
                    <a:pt x="2235" y="2245"/>
                    <a:pt x="2971" y="1926"/>
                  </a:cubicBezTo>
                  <a:cubicBezTo>
                    <a:pt x="3197" y="1926"/>
                    <a:pt x="3072" y="1926"/>
                    <a:pt x="2871" y="2027"/>
                  </a:cubicBezTo>
                  <a:cubicBezTo>
                    <a:pt x="2445" y="2453"/>
                    <a:pt x="1944" y="2754"/>
                    <a:pt x="2044" y="2954"/>
                  </a:cubicBezTo>
                  <a:cubicBezTo>
                    <a:pt x="2044" y="3050"/>
                    <a:pt x="2109" y="3090"/>
                    <a:pt x="2234" y="3090"/>
                  </a:cubicBezTo>
                  <a:cubicBezTo>
                    <a:pt x="2794" y="3090"/>
                    <a:pt x="4556" y="2273"/>
                    <a:pt x="6956" y="2027"/>
                  </a:cubicBezTo>
                  <a:cubicBezTo>
                    <a:pt x="8610" y="1826"/>
                    <a:pt x="10189" y="1926"/>
                    <a:pt x="10189" y="874"/>
                  </a:cubicBezTo>
                  <a:cubicBezTo>
                    <a:pt x="9237" y="573"/>
                    <a:pt x="8310" y="347"/>
                    <a:pt x="7583" y="47"/>
                  </a:cubicBezTo>
                  <a:lnTo>
                    <a:pt x="7458" y="47"/>
                  </a:lnTo>
                  <a:cubicBezTo>
                    <a:pt x="7122" y="15"/>
                    <a:pt x="6753" y="0"/>
                    <a:pt x="6364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571;p59"/>
            <p:cNvSpPr/>
            <p:nvPr/>
          </p:nvSpPr>
          <p:spPr>
            <a:xfrm>
              <a:off x="6861344" y="3779736"/>
              <a:ext cx="490776" cy="709954"/>
            </a:xfrm>
            <a:custGeom>
              <a:avLst/>
              <a:gdLst/>
              <a:ahLst/>
              <a:cxnLst/>
              <a:rect l="l" t="t" r="r" b="b"/>
              <a:pathLst>
                <a:path w="20251" h="29295" extrusionOk="0">
                  <a:moveTo>
                    <a:pt x="9978" y="0"/>
                  </a:moveTo>
                  <a:cubicBezTo>
                    <a:pt x="8468" y="0"/>
                    <a:pt x="6988" y="499"/>
                    <a:pt x="5840" y="1425"/>
                  </a:cubicBezTo>
                  <a:cubicBezTo>
                    <a:pt x="4587" y="2352"/>
                    <a:pt x="0" y="9971"/>
                    <a:pt x="627" y="19169"/>
                  </a:cubicBezTo>
                  <a:cubicBezTo>
                    <a:pt x="1153" y="27014"/>
                    <a:pt x="6366" y="29295"/>
                    <a:pt x="10426" y="29295"/>
                  </a:cubicBezTo>
                  <a:cubicBezTo>
                    <a:pt x="15138" y="29295"/>
                    <a:pt x="20251" y="23355"/>
                    <a:pt x="19424" y="14884"/>
                  </a:cubicBezTo>
                  <a:cubicBezTo>
                    <a:pt x="18897" y="10397"/>
                    <a:pt x="16592" y="3204"/>
                    <a:pt x="13985" y="1325"/>
                  </a:cubicBezTo>
                  <a:cubicBezTo>
                    <a:pt x="12783" y="423"/>
                    <a:pt x="11368" y="0"/>
                    <a:pt x="997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572;p59"/>
            <p:cNvSpPr/>
            <p:nvPr/>
          </p:nvSpPr>
          <p:spPr>
            <a:xfrm>
              <a:off x="6937245" y="3424320"/>
              <a:ext cx="48009" cy="60756"/>
            </a:xfrm>
            <a:custGeom>
              <a:avLst/>
              <a:gdLst/>
              <a:ahLst/>
              <a:cxnLst/>
              <a:rect l="l" t="t" r="r" b="b"/>
              <a:pathLst>
                <a:path w="1981" h="2507" extrusionOk="0">
                  <a:moveTo>
                    <a:pt x="1028" y="1"/>
                  </a:moveTo>
                  <a:cubicBezTo>
                    <a:pt x="527" y="1"/>
                    <a:pt x="1" y="627"/>
                    <a:pt x="1" y="1254"/>
                  </a:cubicBezTo>
                  <a:cubicBezTo>
                    <a:pt x="1" y="1880"/>
                    <a:pt x="527" y="2507"/>
                    <a:pt x="1028" y="2507"/>
                  </a:cubicBezTo>
                  <a:cubicBezTo>
                    <a:pt x="1555" y="2507"/>
                    <a:pt x="1981" y="1880"/>
                    <a:pt x="1981" y="1254"/>
                  </a:cubicBezTo>
                  <a:cubicBezTo>
                    <a:pt x="1981" y="627"/>
                    <a:pt x="1555" y="1"/>
                    <a:pt x="1028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573;p59"/>
            <p:cNvSpPr/>
            <p:nvPr/>
          </p:nvSpPr>
          <p:spPr>
            <a:xfrm>
              <a:off x="7235469" y="3424320"/>
              <a:ext cx="48615" cy="60756"/>
            </a:xfrm>
            <a:custGeom>
              <a:avLst/>
              <a:gdLst/>
              <a:ahLst/>
              <a:cxnLst/>
              <a:rect l="l" t="t" r="r" b="b"/>
              <a:pathLst>
                <a:path w="2006" h="2507" extrusionOk="0">
                  <a:moveTo>
                    <a:pt x="1053" y="1"/>
                  </a:moveTo>
                  <a:cubicBezTo>
                    <a:pt x="427" y="1"/>
                    <a:pt x="1" y="627"/>
                    <a:pt x="1" y="1254"/>
                  </a:cubicBezTo>
                  <a:cubicBezTo>
                    <a:pt x="1" y="1880"/>
                    <a:pt x="427" y="2507"/>
                    <a:pt x="1053" y="2507"/>
                  </a:cubicBezTo>
                  <a:cubicBezTo>
                    <a:pt x="1580" y="2507"/>
                    <a:pt x="2006" y="1880"/>
                    <a:pt x="2006" y="1254"/>
                  </a:cubicBezTo>
                  <a:cubicBezTo>
                    <a:pt x="2006" y="627"/>
                    <a:pt x="1580" y="1"/>
                    <a:pt x="1053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574;p59"/>
            <p:cNvSpPr/>
            <p:nvPr/>
          </p:nvSpPr>
          <p:spPr>
            <a:xfrm>
              <a:off x="7260987" y="3489921"/>
              <a:ext cx="156725" cy="154908"/>
            </a:xfrm>
            <a:custGeom>
              <a:avLst/>
              <a:gdLst/>
              <a:ahLst/>
              <a:cxnLst/>
              <a:rect l="l" t="t" r="r" b="b"/>
              <a:pathLst>
                <a:path w="6467" h="6392" extrusionOk="0">
                  <a:moveTo>
                    <a:pt x="3233" y="0"/>
                  </a:moveTo>
                  <a:cubicBezTo>
                    <a:pt x="1454" y="0"/>
                    <a:pt x="0" y="1479"/>
                    <a:pt x="0" y="3258"/>
                  </a:cubicBezTo>
                  <a:cubicBezTo>
                    <a:pt x="0" y="5013"/>
                    <a:pt x="1454" y="6391"/>
                    <a:pt x="3233" y="6391"/>
                  </a:cubicBezTo>
                  <a:cubicBezTo>
                    <a:pt x="5013" y="6391"/>
                    <a:pt x="6467" y="5013"/>
                    <a:pt x="6467" y="3258"/>
                  </a:cubicBezTo>
                  <a:cubicBezTo>
                    <a:pt x="6467" y="1479"/>
                    <a:pt x="5013" y="0"/>
                    <a:pt x="3233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575;p59"/>
            <p:cNvSpPr/>
            <p:nvPr/>
          </p:nvSpPr>
          <p:spPr>
            <a:xfrm>
              <a:off x="6800589" y="3485050"/>
              <a:ext cx="156725" cy="154302"/>
            </a:xfrm>
            <a:custGeom>
              <a:avLst/>
              <a:gdLst/>
              <a:ahLst/>
              <a:cxnLst/>
              <a:rect l="l" t="t" r="r" b="b"/>
              <a:pathLst>
                <a:path w="6467" h="6367" extrusionOk="0">
                  <a:moveTo>
                    <a:pt x="3234" y="1"/>
                  </a:moveTo>
                  <a:cubicBezTo>
                    <a:pt x="1454" y="1"/>
                    <a:pt x="1" y="1454"/>
                    <a:pt x="1" y="3134"/>
                  </a:cubicBezTo>
                  <a:cubicBezTo>
                    <a:pt x="1" y="4913"/>
                    <a:pt x="1454" y="6367"/>
                    <a:pt x="3234" y="6367"/>
                  </a:cubicBezTo>
                  <a:cubicBezTo>
                    <a:pt x="5114" y="6367"/>
                    <a:pt x="6467" y="4913"/>
                    <a:pt x="6467" y="3134"/>
                  </a:cubicBezTo>
                  <a:cubicBezTo>
                    <a:pt x="6467" y="1454"/>
                    <a:pt x="5114" y="1"/>
                    <a:pt x="323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576;p59"/>
            <p:cNvSpPr/>
            <p:nvPr/>
          </p:nvSpPr>
          <p:spPr>
            <a:xfrm>
              <a:off x="7048406" y="3470025"/>
              <a:ext cx="108741" cy="68511"/>
            </a:xfrm>
            <a:custGeom>
              <a:avLst/>
              <a:gdLst/>
              <a:ahLst/>
              <a:cxnLst/>
              <a:rect l="l" t="t" r="r" b="b"/>
              <a:pathLst>
                <a:path w="4487" h="2827" extrusionOk="0">
                  <a:moveTo>
                    <a:pt x="2247" y="0"/>
                  </a:moveTo>
                  <a:cubicBezTo>
                    <a:pt x="1435" y="0"/>
                    <a:pt x="627" y="207"/>
                    <a:pt x="426" y="621"/>
                  </a:cubicBezTo>
                  <a:cubicBezTo>
                    <a:pt x="0" y="1348"/>
                    <a:pt x="1153" y="2826"/>
                    <a:pt x="2406" y="2826"/>
                  </a:cubicBezTo>
                  <a:cubicBezTo>
                    <a:pt x="3133" y="2826"/>
                    <a:pt x="4487" y="1448"/>
                    <a:pt x="4086" y="621"/>
                  </a:cubicBezTo>
                  <a:cubicBezTo>
                    <a:pt x="3873" y="207"/>
                    <a:pt x="3058" y="0"/>
                    <a:pt x="2247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577;p59"/>
            <p:cNvSpPr/>
            <p:nvPr/>
          </p:nvSpPr>
          <p:spPr>
            <a:xfrm>
              <a:off x="6998000" y="3533033"/>
              <a:ext cx="210163" cy="63204"/>
            </a:xfrm>
            <a:custGeom>
              <a:avLst/>
              <a:gdLst/>
              <a:ahLst/>
              <a:cxnLst/>
              <a:rect l="l" t="t" r="r" b="b"/>
              <a:pathLst>
                <a:path w="8672" h="2608" extrusionOk="0">
                  <a:moveTo>
                    <a:pt x="8446" y="1"/>
                  </a:moveTo>
                  <a:cubicBezTo>
                    <a:pt x="8346" y="1"/>
                    <a:pt x="8246" y="1"/>
                    <a:pt x="8146" y="101"/>
                  </a:cubicBezTo>
                  <a:cubicBezTo>
                    <a:pt x="8246" y="101"/>
                    <a:pt x="8146" y="226"/>
                    <a:pt x="7920" y="327"/>
                  </a:cubicBezTo>
                  <a:cubicBezTo>
                    <a:pt x="7820" y="527"/>
                    <a:pt x="7519" y="728"/>
                    <a:pt x="7193" y="953"/>
                  </a:cubicBezTo>
                  <a:cubicBezTo>
                    <a:pt x="6892" y="1154"/>
                    <a:pt x="6366" y="1354"/>
                    <a:pt x="5940" y="1580"/>
                  </a:cubicBezTo>
                  <a:cubicBezTo>
                    <a:pt x="5740" y="1680"/>
                    <a:pt x="5414" y="1680"/>
                    <a:pt x="5213" y="1680"/>
                  </a:cubicBezTo>
                  <a:cubicBezTo>
                    <a:pt x="5113" y="1780"/>
                    <a:pt x="4912" y="1780"/>
                    <a:pt x="4787" y="1780"/>
                  </a:cubicBezTo>
                  <a:lnTo>
                    <a:pt x="3534" y="1780"/>
                  </a:lnTo>
                  <a:cubicBezTo>
                    <a:pt x="3434" y="1780"/>
                    <a:pt x="3333" y="1680"/>
                    <a:pt x="3233" y="1680"/>
                  </a:cubicBezTo>
                  <a:cubicBezTo>
                    <a:pt x="3033" y="1680"/>
                    <a:pt x="2907" y="1680"/>
                    <a:pt x="2807" y="1580"/>
                  </a:cubicBezTo>
                  <a:cubicBezTo>
                    <a:pt x="2281" y="1479"/>
                    <a:pt x="1880" y="1354"/>
                    <a:pt x="1454" y="1154"/>
                  </a:cubicBezTo>
                  <a:cubicBezTo>
                    <a:pt x="1354" y="1053"/>
                    <a:pt x="1153" y="953"/>
                    <a:pt x="1028" y="853"/>
                  </a:cubicBezTo>
                  <a:cubicBezTo>
                    <a:pt x="927" y="728"/>
                    <a:pt x="727" y="728"/>
                    <a:pt x="727" y="627"/>
                  </a:cubicBezTo>
                  <a:cubicBezTo>
                    <a:pt x="627" y="527"/>
                    <a:pt x="526" y="527"/>
                    <a:pt x="526" y="427"/>
                  </a:cubicBezTo>
                  <a:lnTo>
                    <a:pt x="401" y="427"/>
                  </a:lnTo>
                  <a:cubicBezTo>
                    <a:pt x="301" y="327"/>
                    <a:pt x="201" y="327"/>
                    <a:pt x="201" y="327"/>
                  </a:cubicBezTo>
                  <a:cubicBezTo>
                    <a:pt x="100" y="427"/>
                    <a:pt x="0" y="527"/>
                    <a:pt x="100" y="627"/>
                  </a:cubicBezTo>
                  <a:lnTo>
                    <a:pt x="100" y="728"/>
                  </a:lnTo>
                  <a:cubicBezTo>
                    <a:pt x="201" y="728"/>
                    <a:pt x="201" y="853"/>
                    <a:pt x="301" y="953"/>
                  </a:cubicBezTo>
                  <a:cubicBezTo>
                    <a:pt x="401" y="1053"/>
                    <a:pt x="526" y="1154"/>
                    <a:pt x="627" y="1354"/>
                  </a:cubicBezTo>
                  <a:cubicBezTo>
                    <a:pt x="827" y="1479"/>
                    <a:pt x="927" y="1580"/>
                    <a:pt x="1153" y="1680"/>
                  </a:cubicBezTo>
                  <a:cubicBezTo>
                    <a:pt x="1354" y="1880"/>
                    <a:pt x="1554" y="1981"/>
                    <a:pt x="1780" y="2106"/>
                  </a:cubicBezTo>
                  <a:cubicBezTo>
                    <a:pt x="2080" y="2206"/>
                    <a:pt x="2281" y="2307"/>
                    <a:pt x="2607" y="2407"/>
                  </a:cubicBezTo>
                  <a:cubicBezTo>
                    <a:pt x="2707" y="2407"/>
                    <a:pt x="2907" y="2407"/>
                    <a:pt x="3033" y="2507"/>
                  </a:cubicBezTo>
                  <a:lnTo>
                    <a:pt x="3434" y="2507"/>
                  </a:lnTo>
                  <a:cubicBezTo>
                    <a:pt x="3760" y="2607"/>
                    <a:pt x="4060" y="2607"/>
                    <a:pt x="4386" y="2607"/>
                  </a:cubicBezTo>
                  <a:lnTo>
                    <a:pt x="4787" y="2607"/>
                  </a:lnTo>
                  <a:cubicBezTo>
                    <a:pt x="5013" y="2607"/>
                    <a:pt x="5113" y="2507"/>
                    <a:pt x="5313" y="2507"/>
                  </a:cubicBezTo>
                  <a:cubicBezTo>
                    <a:pt x="5639" y="2507"/>
                    <a:pt x="5940" y="2407"/>
                    <a:pt x="6166" y="2307"/>
                  </a:cubicBezTo>
                  <a:cubicBezTo>
                    <a:pt x="6792" y="2106"/>
                    <a:pt x="7193" y="1780"/>
                    <a:pt x="7619" y="1479"/>
                  </a:cubicBezTo>
                  <a:cubicBezTo>
                    <a:pt x="7920" y="1254"/>
                    <a:pt x="8146" y="953"/>
                    <a:pt x="8346" y="728"/>
                  </a:cubicBezTo>
                  <a:cubicBezTo>
                    <a:pt x="8446" y="427"/>
                    <a:pt x="8547" y="327"/>
                    <a:pt x="8547" y="327"/>
                  </a:cubicBezTo>
                  <a:cubicBezTo>
                    <a:pt x="8672" y="226"/>
                    <a:pt x="8547" y="101"/>
                    <a:pt x="8446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578;p59"/>
            <p:cNvSpPr/>
            <p:nvPr/>
          </p:nvSpPr>
          <p:spPr>
            <a:xfrm>
              <a:off x="6970058" y="3864555"/>
              <a:ext cx="111164" cy="128322"/>
            </a:xfrm>
            <a:custGeom>
              <a:avLst/>
              <a:gdLst/>
              <a:ahLst/>
              <a:cxnLst/>
              <a:rect l="l" t="t" r="r" b="b"/>
              <a:pathLst>
                <a:path w="4587" h="5295" extrusionOk="0">
                  <a:moveTo>
                    <a:pt x="3402" y="0"/>
                  </a:moveTo>
                  <a:cubicBezTo>
                    <a:pt x="3079" y="0"/>
                    <a:pt x="2306" y="1358"/>
                    <a:pt x="2306" y="1358"/>
                  </a:cubicBezTo>
                  <a:cubicBezTo>
                    <a:pt x="2306" y="1358"/>
                    <a:pt x="2109" y="722"/>
                    <a:pt x="1919" y="722"/>
                  </a:cubicBezTo>
                  <a:cubicBezTo>
                    <a:pt x="1906" y="722"/>
                    <a:pt x="1893" y="725"/>
                    <a:pt x="1880" y="732"/>
                  </a:cubicBezTo>
                  <a:cubicBezTo>
                    <a:pt x="1554" y="832"/>
                    <a:pt x="1780" y="2211"/>
                    <a:pt x="1780" y="2211"/>
                  </a:cubicBezTo>
                  <a:cubicBezTo>
                    <a:pt x="1780" y="2211"/>
                    <a:pt x="1053" y="3138"/>
                    <a:pt x="0" y="3238"/>
                  </a:cubicBezTo>
                  <a:cubicBezTo>
                    <a:pt x="0" y="3713"/>
                    <a:pt x="604" y="3770"/>
                    <a:pt x="897" y="3770"/>
                  </a:cubicBezTo>
                  <a:cubicBezTo>
                    <a:pt x="991" y="3770"/>
                    <a:pt x="1053" y="3764"/>
                    <a:pt x="1053" y="3764"/>
                  </a:cubicBezTo>
                  <a:lnTo>
                    <a:pt x="1053" y="3764"/>
                  </a:lnTo>
                  <a:cubicBezTo>
                    <a:pt x="1053" y="3764"/>
                    <a:pt x="527" y="4491"/>
                    <a:pt x="627" y="4491"/>
                  </a:cubicBezTo>
                  <a:cubicBezTo>
                    <a:pt x="647" y="4511"/>
                    <a:pt x="692" y="4519"/>
                    <a:pt x="751" y="4519"/>
                  </a:cubicBezTo>
                  <a:cubicBezTo>
                    <a:pt x="989" y="4519"/>
                    <a:pt x="1454" y="4391"/>
                    <a:pt x="1454" y="4391"/>
                  </a:cubicBezTo>
                  <a:lnTo>
                    <a:pt x="1454" y="4391"/>
                  </a:lnTo>
                  <a:cubicBezTo>
                    <a:pt x="1454" y="4391"/>
                    <a:pt x="1053" y="4817"/>
                    <a:pt x="1053" y="5118"/>
                  </a:cubicBezTo>
                  <a:cubicBezTo>
                    <a:pt x="1053" y="5254"/>
                    <a:pt x="1141" y="5294"/>
                    <a:pt x="1253" y="5294"/>
                  </a:cubicBezTo>
                  <a:cubicBezTo>
                    <a:pt x="1407" y="5294"/>
                    <a:pt x="1607" y="5218"/>
                    <a:pt x="1679" y="5218"/>
                  </a:cubicBezTo>
                  <a:cubicBezTo>
                    <a:pt x="2707" y="4491"/>
                    <a:pt x="3233" y="3464"/>
                    <a:pt x="3334" y="3138"/>
                  </a:cubicBezTo>
                  <a:cubicBezTo>
                    <a:pt x="3434" y="2837"/>
                    <a:pt x="4587" y="1985"/>
                    <a:pt x="4486" y="1784"/>
                  </a:cubicBezTo>
                  <a:cubicBezTo>
                    <a:pt x="4486" y="1734"/>
                    <a:pt x="4441" y="1716"/>
                    <a:pt x="4371" y="1716"/>
                  </a:cubicBezTo>
                  <a:cubicBezTo>
                    <a:pt x="4162" y="1716"/>
                    <a:pt x="3735" y="1885"/>
                    <a:pt x="3659" y="1885"/>
                  </a:cubicBezTo>
                  <a:cubicBezTo>
                    <a:pt x="3760" y="1885"/>
                    <a:pt x="4587" y="732"/>
                    <a:pt x="4386" y="632"/>
                  </a:cubicBezTo>
                  <a:cubicBezTo>
                    <a:pt x="4381" y="626"/>
                    <a:pt x="4372" y="623"/>
                    <a:pt x="4360" y="623"/>
                  </a:cubicBezTo>
                  <a:cubicBezTo>
                    <a:pt x="4169" y="623"/>
                    <a:pt x="3233" y="1358"/>
                    <a:pt x="3233" y="1358"/>
                  </a:cubicBezTo>
                  <a:cubicBezTo>
                    <a:pt x="3233" y="1358"/>
                    <a:pt x="3659" y="5"/>
                    <a:pt x="3434" y="5"/>
                  </a:cubicBezTo>
                  <a:cubicBezTo>
                    <a:pt x="3424" y="2"/>
                    <a:pt x="3413" y="0"/>
                    <a:pt x="34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579;p59"/>
            <p:cNvSpPr/>
            <p:nvPr/>
          </p:nvSpPr>
          <p:spPr>
            <a:xfrm>
              <a:off x="7101842" y="3864555"/>
              <a:ext cx="108765" cy="128322"/>
            </a:xfrm>
            <a:custGeom>
              <a:avLst/>
              <a:gdLst/>
              <a:ahLst/>
              <a:cxnLst/>
              <a:rect l="l" t="t" r="r" b="b"/>
              <a:pathLst>
                <a:path w="4488" h="5295" extrusionOk="0">
                  <a:moveTo>
                    <a:pt x="1163" y="0"/>
                  </a:moveTo>
                  <a:cubicBezTo>
                    <a:pt x="1151" y="0"/>
                    <a:pt x="1140" y="2"/>
                    <a:pt x="1129" y="5"/>
                  </a:cubicBezTo>
                  <a:cubicBezTo>
                    <a:pt x="828" y="5"/>
                    <a:pt x="1354" y="1358"/>
                    <a:pt x="1354" y="1358"/>
                  </a:cubicBezTo>
                  <a:cubicBezTo>
                    <a:pt x="1354" y="1358"/>
                    <a:pt x="418" y="623"/>
                    <a:pt x="143" y="623"/>
                  </a:cubicBezTo>
                  <a:cubicBezTo>
                    <a:pt x="127" y="623"/>
                    <a:pt x="113" y="626"/>
                    <a:pt x="101" y="632"/>
                  </a:cubicBezTo>
                  <a:cubicBezTo>
                    <a:pt x="1" y="732"/>
                    <a:pt x="828" y="1885"/>
                    <a:pt x="828" y="1885"/>
                  </a:cubicBezTo>
                  <a:cubicBezTo>
                    <a:pt x="828" y="1885"/>
                    <a:pt x="419" y="1716"/>
                    <a:pt x="172" y="1716"/>
                  </a:cubicBezTo>
                  <a:cubicBezTo>
                    <a:pt x="90" y="1716"/>
                    <a:pt x="26" y="1734"/>
                    <a:pt x="1" y="1784"/>
                  </a:cubicBezTo>
                  <a:cubicBezTo>
                    <a:pt x="1" y="1985"/>
                    <a:pt x="1028" y="2837"/>
                    <a:pt x="1254" y="3138"/>
                  </a:cubicBezTo>
                  <a:cubicBezTo>
                    <a:pt x="1354" y="3464"/>
                    <a:pt x="1755" y="4491"/>
                    <a:pt x="2908" y="5218"/>
                  </a:cubicBezTo>
                  <a:cubicBezTo>
                    <a:pt x="2966" y="5218"/>
                    <a:pt x="3168" y="5294"/>
                    <a:pt x="3327" y="5294"/>
                  </a:cubicBezTo>
                  <a:cubicBezTo>
                    <a:pt x="3442" y="5294"/>
                    <a:pt x="3535" y="5254"/>
                    <a:pt x="3535" y="5118"/>
                  </a:cubicBezTo>
                  <a:cubicBezTo>
                    <a:pt x="3535" y="4817"/>
                    <a:pt x="3134" y="4391"/>
                    <a:pt x="3134" y="4391"/>
                  </a:cubicBezTo>
                  <a:lnTo>
                    <a:pt x="3134" y="4391"/>
                  </a:lnTo>
                  <a:cubicBezTo>
                    <a:pt x="3134" y="4391"/>
                    <a:pt x="3599" y="4519"/>
                    <a:pt x="3836" y="4519"/>
                  </a:cubicBezTo>
                  <a:cubicBezTo>
                    <a:pt x="3896" y="4519"/>
                    <a:pt x="3941" y="4511"/>
                    <a:pt x="3961" y="4491"/>
                  </a:cubicBezTo>
                  <a:lnTo>
                    <a:pt x="3434" y="3764"/>
                  </a:lnTo>
                  <a:lnTo>
                    <a:pt x="3434" y="3764"/>
                  </a:lnTo>
                  <a:cubicBezTo>
                    <a:pt x="3435" y="3764"/>
                    <a:pt x="3496" y="3770"/>
                    <a:pt x="3590" y="3770"/>
                  </a:cubicBezTo>
                  <a:cubicBezTo>
                    <a:pt x="3883" y="3770"/>
                    <a:pt x="4487" y="3713"/>
                    <a:pt x="4487" y="3238"/>
                  </a:cubicBezTo>
                  <a:cubicBezTo>
                    <a:pt x="3535" y="3138"/>
                    <a:pt x="2808" y="2211"/>
                    <a:pt x="2808" y="2211"/>
                  </a:cubicBezTo>
                  <a:cubicBezTo>
                    <a:pt x="2808" y="2211"/>
                    <a:pt x="2908" y="832"/>
                    <a:pt x="2708" y="732"/>
                  </a:cubicBezTo>
                  <a:cubicBezTo>
                    <a:pt x="2695" y="725"/>
                    <a:pt x="2682" y="722"/>
                    <a:pt x="2669" y="722"/>
                  </a:cubicBezTo>
                  <a:cubicBezTo>
                    <a:pt x="2479" y="722"/>
                    <a:pt x="2282" y="1358"/>
                    <a:pt x="2282" y="1358"/>
                  </a:cubicBezTo>
                  <a:cubicBezTo>
                    <a:pt x="2282" y="1358"/>
                    <a:pt x="1509" y="0"/>
                    <a:pt x="1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580;p59"/>
            <p:cNvSpPr/>
            <p:nvPr/>
          </p:nvSpPr>
          <p:spPr>
            <a:xfrm>
              <a:off x="7172315" y="3768806"/>
              <a:ext cx="212610" cy="240165"/>
            </a:xfrm>
            <a:custGeom>
              <a:avLst/>
              <a:gdLst/>
              <a:ahLst/>
              <a:cxnLst/>
              <a:rect l="l" t="t" r="r" b="b"/>
              <a:pathLst>
                <a:path w="8773" h="9910" extrusionOk="0">
                  <a:moveTo>
                    <a:pt x="5233" y="1"/>
                  </a:moveTo>
                  <a:cubicBezTo>
                    <a:pt x="4028" y="1"/>
                    <a:pt x="3233" y="2076"/>
                    <a:pt x="3233" y="2076"/>
                  </a:cubicBezTo>
                  <a:cubicBezTo>
                    <a:pt x="3233" y="2076"/>
                    <a:pt x="4812" y="6162"/>
                    <a:pt x="2832" y="7089"/>
                  </a:cubicBezTo>
                  <a:cubicBezTo>
                    <a:pt x="2583" y="7206"/>
                    <a:pt x="2333" y="7255"/>
                    <a:pt x="2089" y="7255"/>
                  </a:cubicBezTo>
                  <a:cubicBezTo>
                    <a:pt x="1916" y="7255"/>
                    <a:pt x="1745" y="7231"/>
                    <a:pt x="1579" y="7189"/>
                  </a:cubicBezTo>
                  <a:cubicBezTo>
                    <a:pt x="1579" y="7664"/>
                    <a:pt x="975" y="7721"/>
                    <a:pt x="682" y="7721"/>
                  </a:cubicBezTo>
                  <a:cubicBezTo>
                    <a:pt x="588" y="7721"/>
                    <a:pt x="527" y="7715"/>
                    <a:pt x="526" y="7715"/>
                  </a:cubicBezTo>
                  <a:lnTo>
                    <a:pt x="526" y="7715"/>
                  </a:lnTo>
                  <a:lnTo>
                    <a:pt x="1053" y="8442"/>
                  </a:lnTo>
                  <a:cubicBezTo>
                    <a:pt x="1033" y="8462"/>
                    <a:pt x="988" y="8470"/>
                    <a:pt x="928" y="8470"/>
                  </a:cubicBezTo>
                  <a:cubicBezTo>
                    <a:pt x="691" y="8470"/>
                    <a:pt x="226" y="8342"/>
                    <a:pt x="226" y="8342"/>
                  </a:cubicBezTo>
                  <a:lnTo>
                    <a:pt x="226" y="8342"/>
                  </a:lnTo>
                  <a:cubicBezTo>
                    <a:pt x="226" y="8342"/>
                    <a:pt x="627" y="8768"/>
                    <a:pt x="627" y="9069"/>
                  </a:cubicBezTo>
                  <a:cubicBezTo>
                    <a:pt x="627" y="9205"/>
                    <a:pt x="534" y="9245"/>
                    <a:pt x="419" y="9245"/>
                  </a:cubicBezTo>
                  <a:cubicBezTo>
                    <a:pt x="260" y="9245"/>
                    <a:pt x="58" y="9169"/>
                    <a:pt x="0" y="9169"/>
                  </a:cubicBezTo>
                  <a:cubicBezTo>
                    <a:pt x="646" y="9568"/>
                    <a:pt x="1450" y="9909"/>
                    <a:pt x="2533" y="9909"/>
                  </a:cubicBezTo>
                  <a:cubicBezTo>
                    <a:pt x="2879" y="9909"/>
                    <a:pt x="3253" y="9875"/>
                    <a:pt x="3659" y="9796"/>
                  </a:cubicBezTo>
                  <a:cubicBezTo>
                    <a:pt x="8772" y="8969"/>
                    <a:pt x="6692" y="1024"/>
                    <a:pt x="6692" y="1024"/>
                  </a:cubicBezTo>
                  <a:cubicBezTo>
                    <a:pt x="6164" y="275"/>
                    <a:pt x="5672" y="1"/>
                    <a:pt x="5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581;p59"/>
            <p:cNvSpPr/>
            <p:nvPr/>
          </p:nvSpPr>
          <p:spPr>
            <a:xfrm>
              <a:off x="6795137" y="3781117"/>
              <a:ext cx="215640" cy="227854"/>
            </a:xfrm>
            <a:custGeom>
              <a:avLst/>
              <a:gdLst/>
              <a:ahLst/>
              <a:cxnLst/>
              <a:rect l="l" t="t" r="r" b="b"/>
              <a:pathLst>
                <a:path w="8898" h="9402" extrusionOk="0">
                  <a:moveTo>
                    <a:pt x="3535" y="1"/>
                  </a:moveTo>
                  <a:cubicBezTo>
                    <a:pt x="2852" y="1"/>
                    <a:pt x="2248" y="213"/>
                    <a:pt x="2206" y="516"/>
                  </a:cubicBezTo>
                  <a:cubicBezTo>
                    <a:pt x="2206" y="516"/>
                    <a:pt x="0" y="8461"/>
                    <a:pt x="5138" y="9288"/>
                  </a:cubicBezTo>
                  <a:cubicBezTo>
                    <a:pt x="5538" y="9367"/>
                    <a:pt x="5915" y="9401"/>
                    <a:pt x="6269" y="9401"/>
                  </a:cubicBezTo>
                  <a:cubicBezTo>
                    <a:pt x="7375" y="9401"/>
                    <a:pt x="8252" y="9060"/>
                    <a:pt x="8897" y="8661"/>
                  </a:cubicBezTo>
                  <a:cubicBezTo>
                    <a:pt x="8825" y="8661"/>
                    <a:pt x="8625" y="8737"/>
                    <a:pt x="8471" y="8737"/>
                  </a:cubicBezTo>
                  <a:cubicBezTo>
                    <a:pt x="8359" y="8737"/>
                    <a:pt x="8271" y="8697"/>
                    <a:pt x="8271" y="8561"/>
                  </a:cubicBezTo>
                  <a:cubicBezTo>
                    <a:pt x="8271" y="8260"/>
                    <a:pt x="8672" y="7834"/>
                    <a:pt x="8672" y="7834"/>
                  </a:cubicBezTo>
                  <a:lnTo>
                    <a:pt x="8672" y="7834"/>
                  </a:lnTo>
                  <a:cubicBezTo>
                    <a:pt x="8672" y="7834"/>
                    <a:pt x="8207" y="7962"/>
                    <a:pt x="7969" y="7962"/>
                  </a:cubicBezTo>
                  <a:cubicBezTo>
                    <a:pt x="7910" y="7962"/>
                    <a:pt x="7865" y="7954"/>
                    <a:pt x="7845" y="7934"/>
                  </a:cubicBezTo>
                  <a:cubicBezTo>
                    <a:pt x="7745" y="7934"/>
                    <a:pt x="8271" y="7207"/>
                    <a:pt x="8271" y="7207"/>
                  </a:cubicBezTo>
                  <a:lnTo>
                    <a:pt x="8271" y="7207"/>
                  </a:lnTo>
                  <a:cubicBezTo>
                    <a:pt x="8271" y="7207"/>
                    <a:pt x="8209" y="7213"/>
                    <a:pt x="8115" y="7213"/>
                  </a:cubicBezTo>
                  <a:cubicBezTo>
                    <a:pt x="7822" y="7213"/>
                    <a:pt x="7218" y="7156"/>
                    <a:pt x="7218" y="6681"/>
                  </a:cubicBezTo>
                  <a:cubicBezTo>
                    <a:pt x="7083" y="6723"/>
                    <a:pt x="6935" y="6747"/>
                    <a:pt x="6778" y="6747"/>
                  </a:cubicBezTo>
                  <a:cubicBezTo>
                    <a:pt x="6556" y="6747"/>
                    <a:pt x="6315" y="6698"/>
                    <a:pt x="6065" y="6581"/>
                  </a:cubicBezTo>
                  <a:cubicBezTo>
                    <a:pt x="4085" y="5654"/>
                    <a:pt x="5539" y="1568"/>
                    <a:pt x="5539" y="1568"/>
                  </a:cubicBezTo>
                  <a:cubicBezTo>
                    <a:pt x="5597" y="414"/>
                    <a:pt x="4489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82;p59"/>
            <p:cNvSpPr/>
            <p:nvPr/>
          </p:nvSpPr>
          <p:spPr>
            <a:xfrm>
              <a:off x="7187485" y="3791174"/>
              <a:ext cx="162202" cy="220511"/>
            </a:xfrm>
            <a:custGeom>
              <a:avLst/>
              <a:gdLst/>
              <a:ahLst/>
              <a:cxnLst/>
              <a:rect l="l" t="t" r="r" b="b"/>
              <a:pathLst>
                <a:path w="6693" h="9099" extrusionOk="0">
                  <a:moveTo>
                    <a:pt x="6066" y="0"/>
                  </a:moveTo>
                  <a:lnTo>
                    <a:pt x="5966" y="101"/>
                  </a:lnTo>
                  <a:cubicBezTo>
                    <a:pt x="5966" y="101"/>
                    <a:pt x="6166" y="953"/>
                    <a:pt x="6266" y="2206"/>
                  </a:cubicBezTo>
                  <a:cubicBezTo>
                    <a:pt x="6367" y="2833"/>
                    <a:pt x="6367" y="3559"/>
                    <a:pt x="6266" y="4286"/>
                  </a:cubicBezTo>
                  <a:cubicBezTo>
                    <a:pt x="6266" y="5113"/>
                    <a:pt x="6066" y="5965"/>
                    <a:pt x="5740" y="6692"/>
                  </a:cubicBezTo>
                  <a:cubicBezTo>
                    <a:pt x="5540" y="7118"/>
                    <a:pt x="5339" y="7419"/>
                    <a:pt x="5114" y="7745"/>
                  </a:cubicBezTo>
                  <a:cubicBezTo>
                    <a:pt x="4813" y="8046"/>
                    <a:pt x="4487" y="8246"/>
                    <a:pt x="4186" y="8371"/>
                  </a:cubicBezTo>
                  <a:cubicBezTo>
                    <a:pt x="3986" y="8472"/>
                    <a:pt x="3860" y="8572"/>
                    <a:pt x="3660" y="8572"/>
                  </a:cubicBezTo>
                  <a:cubicBezTo>
                    <a:pt x="3459" y="8672"/>
                    <a:pt x="3234" y="8672"/>
                    <a:pt x="3134" y="8772"/>
                  </a:cubicBezTo>
                  <a:cubicBezTo>
                    <a:pt x="2833" y="8873"/>
                    <a:pt x="2407" y="8873"/>
                    <a:pt x="2106" y="8873"/>
                  </a:cubicBezTo>
                  <a:cubicBezTo>
                    <a:pt x="1479" y="8873"/>
                    <a:pt x="953" y="8873"/>
                    <a:pt x="627" y="8772"/>
                  </a:cubicBezTo>
                  <a:cubicBezTo>
                    <a:pt x="226" y="8672"/>
                    <a:pt x="101" y="8572"/>
                    <a:pt x="101" y="8572"/>
                  </a:cubicBezTo>
                  <a:lnTo>
                    <a:pt x="1" y="8572"/>
                  </a:lnTo>
                  <a:lnTo>
                    <a:pt x="1" y="8672"/>
                  </a:lnTo>
                  <a:cubicBezTo>
                    <a:pt x="1" y="8672"/>
                    <a:pt x="101" y="8672"/>
                    <a:pt x="226" y="8772"/>
                  </a:cubicBezTo>
                  <a:cubicBezTo>
                    <a:pt x="226" y="8772"/>
                    <a:pt x="427" y="8772"/>
                    <a:pt x="527" y="8873"/>
                  </a:cubicBezTo>
                  <a:cubicBezTo>
                    <a:pt x="953" y="8998"/>
                    <a:pt x="1479" y="9098"/>
                    <a:pt x="2106" y="9098"/>
                  </a:cubicBezTo>
                  <a:cubicBezTo>
                    <a:pt x="2407" y="9098"/>
                    <a:pt x="2833" y="9098"/>
                    <a:pt x="3134" y="8998"/>
                  </a:cubicBezTo>
                  <a:cubicBezTo>
                    <a:pt x="3560" y="8998"/>
                    <a:pt x="3986" y="8873"/>
                    <a:pt x="4286" y="8672"/>
                  </a:cubicBezTo>
                  <a:cubicBezTo>
                    <a:pt x="4713" y="8472"/>
                    <a:pt x="5013" y="8246"/>
                    <a:pt x="5339" y="7945"/>
                  </a:cubicBezTo>
                  <a:cubicBezTo>
                    <a:pt x="5640" y="7620"/>
                    <a:pt x="5865" y="7219"/>
                    <a:pt x="6066" y="6792"/>
                  </a:cubicBezTo>
                  <a:cubicBezTo>
                    <a:pt x="6367" y="6066"/>
                    <a:pt x="6592" y="5113"/>
                    <a:pt x="6592" y="4386"/>
                  </a:cubicBezTo>
                  <a:cubicBezTo>
                    <a:pt x="6692" y="3559"/>
                    <a:pt x="6592" y="2833"/>
                    <a:pt x="6492" y="2106"/>
                  </a:cubicBezTo>
                  <a:cubicBezTo>
                    <a:pt x="6492" y="1479"/>
                    <a:pt x="6266" y="953"/>
                    <a:pt x="6266" y="627"/>
                  </a:cubicBezTo>
                  <a:cubicBezTo>
                    <a:pt x="6166" y="226"/>
                    <a:pt x="6066" y="0"/>
                    <a:pt x="6066" y="0"/>
                  </a:cubicBez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583;p59"/>
            <p:cNvSpPr/>
            <p:nvPr/>
          </p:nvSpPr>
          <p:spPr>
            <a:xfrm>
              <a:off x="7213004" y="3819116"/>
              <a:ext cx="55909" cy="126359"/>
            </a:xfrm>
            <a:custGeom>
              <a:avLst/>
              <a:gdLst/>
              <a:ahLst/>
              <a:cxnLst/>
              <a:rect l="l" t="t" r="r" b="b"/>
              <a:pathLst>
                <a:path w="2307" h="5214" extrusionOk="0">
                  <a:moveTo>
                    <a:pt x="1554" y="0"/>
                  </a:moveTo>
                  <a:cubicBezTo>
                    <a:pt x="1554" y="0"/>
                    <a:pt x="1680" y="426"/>
                    <a:pt x="1780" y="1053"/>
                  </a:cubicBezTo>
                  <a:cubicBezTo>
                    <a:pt x="1880" y="1579"/>
                    <a:pt x="1980" y="2406"/>
                    <a:pt x="1980" y="3233"/>
                  </a:cubicBezTo>
                  <a:cubicBezTo>
                    <a:pt x="1980" y="3559"/>
                    <a:pt x="1880" y="3960"/>
                    <a:pt x="1680" y="4286"/>
                  </a:cubicBezTo>
                  <a:cubicBezTo>
                    <a:pt x="1554" y="4386"/>
                    <a:pt x="1554" y="4587"/>
                    <a:pt x="1354" y="4712"/>
                  </a:cubicBezTo>
                  <a:cubicBezTo>
                    <a:pt x="1254" y="4812"/>
                    <a:pt x="1153" y="4812"/>
                    <a:pt x="1053" y="4913"/>
                  </a:cubicBezTo>
                  <a:cubicBezTo>
                    <a:pt x="727" y="5013"/>
                    <a:pt x="527" y="5113"/>
                    <a:pt x="301" y="5113"/>
                  </a:cubicBezTo>
                  <a:lnTo>
                    <a:pt x="0" y="5113"/>
                  </a:lnTo>
                  <a:lnTo>
                    <a:pt x="101" y="5213"/>
                  </a:lnTo>
                  <a:lnTo>
                    <a:pt x="301" y="5213"/>
                  </a:lnTo>
                  <a:cubicBezTo>
                    <a:pt x="527" y="5213"/>
                    <a:pt x="827" y="5213"/>
                    <a:pt x="1153" y="5113"/>
                  </a:cubicBezTo>
                  <a:cubicBezTo>
                    <a:pt x="1254" y="5013"/>
                    <a:pt x="1354" y="5013"/>
                    <a:pt x="1554" y="4812"/>
                  </a:cubicBezTo>
                  <a:cubicBezTo>
                    <a:pt x="1680" y="4712"/>
                    <a:pt x="1880" y="4587"/>
                    <a:pt x="1980" y="4386"/>
                  </a:cubicBezTo>
                  <a:cubicBezTo>
                    <a:pt x="2181" y="4086"/>
                    <a:pt x="2306" y="3659"/>
                    <a:pt x="2306" y="3233"/>
                  </a:cubicBezTo>
                  <a:cubicBezTo>
                    <a:pt x="2306" y="2832"/>
                    <a:pt x="2306" y="2406"/>
                    <a:pt x="2181" y="1980"/>
                  </a:cubicBezTo>
                  <a:cubicBezTo>
                    <a:pt x="2181" y="1579"/>
                    <a:pt x="2081" y="1253"/>
                    <a:pt x="1980" y="953"/>
                  </a:cubicBezTo>
                  <a:cubicBezTo>
                    <a:pt x="1880" y="426"/>
                    <a:pt x="1680" y="0"/>
                    <a:pt x="1680" y="0"/>
                  </a:cubicBez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584;p59"/>
            <p:cNvSpPr/>
            <p:nvPr/>
          </p:nvSpPr>
          <p:spPr>
            <a:xfrm>
              <a:off x="6833402" y="3791174"/>
              <a:ext cx="171896" cy="220511"/>
            </a:xfrm>
            <a:custGeom>
              <a:avLst/>
              <a:gdLst/>
              <a:ahLst/>
              <a:cxnLst/>
              <a:rect l="l" t="t" r="r" b="b"/>
              <a:pathLst>
                <a:path w="7093" h="9099" extrusionOk="0">
                  <a:moveTo>
                    <a:pt x="526" y="0"/>
                  </a:moveTo>
                  <a:cubicBezTo>
                    <a:pt x="526" y="0"/>
                    <a:pt x="526" y="226"/>
                    <a:pt x="426" y="627"/>
                  </a:cubicBezTo>
                  <a:cubicBezTo>
                    <a:pt x="301" y="1053"/>
                    <a:pt x="201" y="1579"/>
                    <a:pt x="100" y="2206"/>
                  </a:cubicBezTo>
                  <a:cubicBezTo>
                    <a:pt x="100" y="2507"/>
                    <a:pt x="100" y="2933"/>
                    <a:pt x="0" y="3234"/>
                  </a:cubicBezTo>
                  <a:cubicBezTo>
                    <a:pt x="0" y="3660"/>
                    <a:pt x="0" y="4086"/>
                    <a:pt x="100" y="4487"/>
                  </a:cubicBezTo>
                  <a:cubicBezTo>
                    <a:pt x="100" y="5339"/>
                    <a:pt x="301" y="6266"/>
                    <a:pt x="727" y="6993"/>
                  </a:cubicBezTo>
                  <a:cubicBezTo>
                    <a:pt x="927" y="7419"/>
                    <a:pt x="1153" y="7845"/>
                    <a:pt x="1554" y="8146"/>
                  </a:cubicBezTo>
                  <a:cubicBezTo>
                    <a:pt x="1880" y="8472"/>
                    <a:pt x="2306" y="8672"/>
                    <a:pt x="2607" y="8772"/>
                  </a:cubicBezTo>
                  <a:cubicBezTo>
                    <a:pt x="3033" y="8998"/>
                    <a:pt x="3434" y="9098"/>
                    <a:pt x="3860" y="9098"/>
                  </a:cubicBezTo>
                  <a:lnTo>
                    <a:pt x="4912" y="9098"/>
                  </a:lnTo>
                  <a:cubicBezTo>
                    <a:pt x="5639" y="9098"/>
                    <a:pt x="6166" y="8873"/>
                    <a:pt x="6466" y="8772"/>
                  </a:cubicBezTo>
                  <a:cubicBezTo>
                    <a:pt x="6692" y="8672"/>
                    <a:pt x="6792" y="8572"/>
                    <a:pt x="6892" y="8572"/>
                  </a:cubicBezTo>
                  <a:cubicBezTo>
                    <a:pt x="6993" y="8472"/>
                    <a:pt x="7093" y="8472"/>
                    <a:pt x="7093" y="8472"/>
                  </a:cubicBezTo>
                  <a:lnTo>
                    <a:pt x="7093" y="8371"/>
                  </a:lnTo>
                  <a:lnTo>
                    <a:pt x="6993" y="8371"/>
                  </a:lnTo>
                  <a:lnTo>
                    <a:pt x="6892" y="8472"/>
                  </a:lnTo>
                  <a:cubicBezTo>
                    <a:pt x="6792" y="8472"/>
                    <a:pt x="6692" y="8572"/>
                    <a:pt x="6466" y="8572"/>
                  </a:cubicBezTo>
                  <a:cubicBezTo>
                    <a:pt x="6065" y="8672"/>
                    <a:pt x="5539" y="8873"/>
                    <a:pt x="4912" y="8873"/>
                  </a:cubicBezTo>
                  <a:cubicBezTo>
                    <a:pt x="4587" y="8873"/>
                    <a:pt x="4286" y="8873"/>
                    <a:pt x="3860" y="8772"/>
                  </a:cubicBezTo>
                  <a:cubicBezTo>
                    <a:pt x="3559" y="8772"/>
                    <a:pt x="3133" y="8672"/>
                    <a:pt x="2707" y="8572"/>
                  </a:cubicBezTo>
                  <a:cubicBezTo>
                    <a:pt x="2406" y="8371"/>
                    <a:pt x="2080" y="8146"/>
                    <a:pt x="1780" y="7945"/>
                  </a:cubicBezTo>
                  <a:cubicBezTo>
                    <a:pt x="1454" y="7620"/>
                    <a:pt x="1153" y="7319"/>
                    <a:pt x="927" y="6893"/>
                  </a:cubicBezTo>
                  <a:cubicBezTo>
                    <a:pt x="627" y="6166"/>
                    <a:pt x="426" y="5339"/>
                    <a:pt x="301" y="4487"/>
                  </a:cubicBezTo>
                  <a:lnTo>
                    <a:pt x="301" y="2206"/>
                  </a:lnTo>
                  <a:cubicBezTo>
                    <a:pt x="426" y="953"/>
                    <a:pt x="627" y="101"/>
                    <a:pt x="627" y="10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585;p59"/>
            <p:cNvSpPr/>
            <p:nvPr/>
          </p:nvSpPr>
          <p:spPr>
            <a:xfrm>
              <a:off x="6911751" y="3819116"/>
              <a:ext cx="55885" cy="126359"/>
            </a:xfrm>
            <a:custGeom>
              <a:avLst/>
              <a:gdLst/>
              <a:ahLst/>
              <a:cxnLst/>
              <a:rect l="l" t="t" r="r" b="b"/>
              <a:pathLst>
                <a:path w="2306" h="5214" extrusionOk="0">
                  <a:moveTo>
                    <a:pt x="727" y="0"/>
                  </a:moveTo>
                  <a:cubicBezTo>
                    <a:pt x="727" y="0"/>
                    <a:pt x="527" y="426"/>
                    <a:pt x="326" y="953"/>
                  </a:cubicBezTo>
                  <a:cubicBezTo>
                    <a:pt x="326" y="1253"/>
                    <a:pt x="201" y="1579"/>
                    <a:pt x="100" y="1980"/>
                  </a:cubicBezTo>
                  <a:cubicBezTo>
                    <a:pt x="100" y="2406"/>
                    <a:pt x="0" y="2832"/>
                    <a:pt x="100" y="3233"/>
                  </a:cubicBezTo>
                  <a:cubicBezTo>
                    <a:pt x="100" y="3659"/>
                    <a:pt x="201" y="4086"/>
                    <a:pt x="426" y="4386"/>
                  </a:cubicBezTo>
                  <a:cubicBezTo>
                    <a:pt x="527" y="4587"/>
                    <a:pt x="627" y="4712"/>
                    <a:pt x="827" y="4812"/>
                  </a:cubicBezTo>
                  <a:cubicBezTo>
                    <a:pt x="953" y="4913"/>
                    <a:pt x="1053" y="5013"/>
                    <a:pt x="1253" y="5113"/>
                  </a:cubicBezTo>
                  <a:cubicBezTo>
                    <a:pt x="1579" y="5213"/>
                    <a:pt x="1780" y="5213"/>
                    <a:pt x="1980" y="5213"/>
                  </a:cubicBezTo>
                  <a:lnTo>
                    <a:pt x="2306" y="5213"/>
                  </a:lnTo>
                  <a:lnTo>
                    <a:pt x="2306" y="5113"/>
                  </a:lnTo>
                  <a:lnTo>
                    <a:pt x="1980" y="5113"/>
                  </a:lnTo>
                  <a:cubicBezTo>
                    <a:pt x="1780" y="5113"/>
                    <a:pt x="1579" y="5013"/>
                    <a:pt x="1354" y="4913"/>
                  </a:cubicBezTo>
                  <a:cubicBezTo>
                    <a:pt x="1153" y="4812"/>
                    <a:pt x="1053" y="4812"/>
                    <a:pt x="953" y="4712"/>
                  </a:cubicBezTo>
                  <a:cubicBezTo>
                    <a:pt x="827" y="4587"/>
                    <a:pt x="727" y="4386"/>
                    <a:pt x="627" y="4286"/>
                  </a:cubicBezTo>
                  <a:cubicBezTo>
                    <a:pt x="527" y="3960"/>
                    <a:pt x="426" y="3559"/>
                    <a:pt x="426" y="3133"/>
                  </a:cubicBezTo>
                  <a:cubicBezTo>
                    <a:pt x="326" y="2406"/>
                    <a:pt x="426" y="1579"/>
                    <a:pt x="627" y="1053"/>
                  </a:cubicBezTo>
                  <a:cubicBezTo>
                    <a:pt x="727" y="426"/>
                    <a:pt x="827" y="0"/>
                    <a:pt x="827" y="0"/>
                  </a:cubicBez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586;p59"/>
            <p:cNvSpPr/>
            <p:nvPr/>
          </p:nvSpPr>
          <p:spPr>
            <a:xfrm>
              <a:off x="8164746" y="2886761"/>
              <a:ext cx="252695" cy="266702"/>
            </a:xfrm>
            <a:custGeom>
              <a:avLst/>
              <a:gdLst/>
              <a:ahLst/>
              <a:cxnLst/>
              <a:rect l="l" t="t" r="r" b="b"/>
              <a:pathLst>
                <a:path w="10427" h="11005" extrusionOk="0">
                  <a:moveTo>
                    <a:pt x="4387" y="2859"/>
                  </a:moveTo>
                  <a:lnTo>
                    <a:pt x="4387" y="3486"/>
                  </a:lnTo>
                  <a:cubicBezTo>
                    <a:pt x="4261" y="4212"/>
                    <a:pt x="3860" y="5265"/>
                    <a:pt x="3635" y="5892"/>
                  </a:cubicBezTo>
                  <a:lnTo>
                    <a:pt x="3635" y="5265"/>
                  </a:lnTo>
                  <a:cubicBezTo>
                    <a:pt x="3760" y="4438"/>
                    <a:pt x="3961" y="3586"/>
                    <a:pt x="4387" y="2859"/>
                  </a:cubicBezTo>
                  <a:close/>
                  <a:moveTo>
                    <a:pt x="7394" y="3912"/>
                  </a:moveTo>
                  <a:lnTo>
                    <a:pt x="7394" y="3912"/>
                  </a:lnTo>
                  <a:cubicBezTo>
                    <a:pt x="6667" y="5265"/>
                    <a:pt x="5640" y="6418"/>
                    <a:pt x="5114" y="6719"/>
                  </a:cubicBezTo>
                  <a:cubicBezTo>
                    <a:pt x="5214" y="6318"/>
                    <a:pt x="5740" y="5365"/>
                    <a:pt x="7194" y="4112"/>
                  </a:cubicBezTo>
                  <a:cubicBezTo>
                    <a:pt x="7194" y="4012"/>
                    <a:pt x="7294" y="4012"/>
                    <a:pt x="7394" y="3912"/>
                  </a:cubicBezTo>
                  <a:close/>
                  <a:moveTo>
                    <a:pt x="7326" y="647"/>
                  </a:moveTo>
                  <a:cubicBezTo>
                    <a:pt x="7591" y="647"/>
                    <a:pt x="7845" y="744"/>
                    <a:pt x="8021" y="979"/>
                  </a:cubicBezTo>
                  <a:cubicBezTo>
                    <a:pt x="8447" y="1305"/>
                    <a:pt x="8246" y="2032"/>
                    <a:pt x="8146" y="2558"/>
                  </a:cubicBezTo>
                  <a:cubicBezTo>
                    <a:pt x="8021" y="2659"/>
                    <a:pt x="8021" y="2759"/>
                    <a:pt x="7921" y="2959"/>
                  </a:cubicBezTo>
                  <a:cubicBezTo>
                    <a:pt x="7520" y="3085"/>
                    <a:pt x="7094" y="3285"/>
                    <a:pt x="6768" y="3711"/>
                  </a:cubicBezTo>
                  <a:cubicBezTo>
                    <a:pt x="5214" y="4964"/>
                    <a:pt x="4261" y="6418"/>
                    <a:pt x="4587" y="7045"/>
                  </a:cubicBezTo>
                  <a:cubicBezTo>
                    <a:pt x="4587" y="7245"/>
                    <a:pt x="4788" y="7345"/>
                    <a:pt x="5013" y="7345"/>
                  </a:cubicBezTo>
                  <a:cubicBezTo>
                    <a:pt x="5840" y="7345"/>
                    <a:pt x="7620" y="5165"/>
                    <a:pt x="8347" y="3486"/>
                  </a:cubicBezTo>
                  <a:cubicBezTo>
                    <a:pt x="8523" y="3444"/>
                    <a:pt x="8661" y="3420"/>
                    <a:pt x="8776" y="3420"/>
                  </a:cubicBezTo>
                  <a:cubicBezTo>
                    <a:pt x="8939" y="3420"/>
                    <a:pt x="9056" y="3468"/>
                    <a:pt x="9174" y="3586"/>
                  </a:cubicBezTo>
                  <a:cubicBezTo>
                    <a:pt x="9399" y="3811"/>
                    <a:pt x="9399" y="4839"/>
                    <a:pt x="7520" y="6619"/>
                  </a:cubicBezTo>
                  <a:cubicBezTo>
                    <a:pt x="5414" y="8724"/>
                    <a:pt x="3334" y="9651"/>
                    <a:pt x="1880" y="10077"/>
                  </a:cubicBezTo>
                  <a:cubicBezTo>
                    <a:pt x="2181" y="9751"/>
                    <a:pt x="2507" y="9225"/>
                    <a:pt x="2607" y="8724"/>
                  </a:cubicBezTo>
                  <a:cubicBezTo>
                    <a:pt x="2808" y="8097"/>
                    <a:pt x="2607" y="7345"/>
                    <a:pt x="2507" y="6518"/>
                  </a:cubicBezTo>
                  <a:cubicBezTo>
                    <a:pt x="2181" y="5265"/>
                    <a:pt x="1981" y="3811"/>
                    <a:pt x="2808" y="1932"/>
                  </a:cubicBezTo>
                  <a:cubicBezTo>
                    <a:pt x="3134" y="979"/>
                    <a:pt x="3535" y="679"/>
                    <a:pt x="3760" y="679"/>
                  </a:cubicBezTo>
                  <a:lnTo>
                    <a:pt x="3860" y="679"/>
                  </a:lnTo>
                  <a:cubicBezTo>
                    <a:pt x="4061" y="779"/>
                    <a:pt x="4261" y="1205"/>
                    <a:pt x="4387" y="1832"/>
                  </a:cubicBezTo>
                  <a:cubicBezTo>
                    <a:pt x="3635" y="2759"/>
                    <a:pt x="3134" y="3912"/>
                    <a:pt x="3008" y="5265"/>
                  </a:cubicBezTo>
                  <a:cubicBezTo>
                    <a:pt x="2908" y="6318"/>
                    <a:pt x="3008" y="6944"/>
                    <a:pt x="3434" y="6944"/>
                  </a:cubicBezTo>
                  <a:cubicBezTo>
                    <a:pt x="3635" y="6944"/>
                    <a:pt x="3961" y="6844"/>
                    <a:pt x="4487" y="5591"/>
                  </a:cubicBezTo>
                  <a:cubicBezTo>
                    <a:pt x="4688" y="4839"/>
                    <a:pt x="4888" y="4012"/>
                    <a:pt x="5013" y="3486"/>
                  </a:cubicBezTo>
                  <a:cubicBezTo>
                    <a:pt x="5114" y="2959"/>
                    <a:pt x="5114" y="2458"/>
                    <a:pt x="5013" y="2032"/>
                  </a:cubicBezTo>
                  <a:cubicBezTo>
                    <a:pt x="5515" y="1405"/>
                    <a:pt x="6141" y="979"/>
                    <a:pt x="6768" y="779"/>
                  </a:cubicBezTo>
                  <a:cubicBezTo>
                    <a:pt x="6944" y="696"/>
                    <a:pt x="7138" y="647"/>
                    <a:pt x="7326" y="647"/>
                  </a:cubicBezTo>
                  <a:close/>
                  <a:moveTo>
                    <a:pt x="7300" y="1"/>
                  </a:moveTo>
                  <a:cubicBezTo>
                    <a:pt x="7074" y="1"/>
                    <a:pt x="6831" y="49"/>
                    <a:pt x="6567" y="152"/>
                  </a:cubicBezTo>
                  <a:cubicBezTo>
                    <a:pt x="6041" y="353"/>
                    <a:pt x="5414" y="679"/>
                    <a:pt x="4888" y="1305"/>
                  </a:cubicBezTo>
                  <a:cubicBezTo>
                    <a:pt x="4688" y="578"/>
                    <a:pt x="4387" y="152"/>
                    <a:pt x="3961" y="52"/>
                  </a:cubicBezTo>
                  <a:cubicBezTo>
                    <a:pt x="3907" y="36"/>
                    <a:pt x="3842" y="24"/>
                    <a:pt x="3769" y="24"/>
                  </a:cubicBezTo>
                  <a:cubicBezTo>
                    <a:pt x="3395" y="24"/>
                    <a:pt x="2788" y="308"/>
                    <a:pt x="2181" y="1606"/>
                  </a:cubicBezTo>
                  <a:cubicBezTo>
                    <a:pt x="1254" y="3711"/>
                    <a:pt x="1655" y="5365"/>
                    <a:pt x="1880" y="6719"/>
                  </a:cubicBezTo>
                  <a:cubicBezTo>
                    <a:pt x="1981" y="7471"/>
                    <a:pt x="2181" y="8097"/>
                    <a:pt x="1981" y="8498"/>
                  </a:cubicBezTo>
                  <a:cubicBezTo>
                    <a:pt x="1655" y="9852"/>
                    <a:pt x="302" y="10378"/>
                    <a:pt x="302" y="10378"/>
                  </a:cubicBezTo>
                  <a:cubicBezTo>
                    <a:pt x="101" y="10378"/>
                    <a:pt x="1" y="10604"/>
                    <a:pt x="101" y="10704"/>
                  </a:cubicBezTo>
                  <a:cubicBezTo>
                    <a:pt x="101" y="10904"/>
                    <a:pt x="201" y="11005"/>
                    <a:pt x="402" y="11005"/>
                  </a:cubicBezTo>
                  <a:cubicBezTo>
                    <a:pt x="502" y="11005"/>
                    <a:pt x="4387" y="10704"/>
                    <a:pt x="7921" y="7145"/>
                  </a:cubicBezTo>
                  <a:cubicBezTo>
                    <a:pt x="10427" y="4639"/>
                    <a:pt x="9901" y="3486"/>
                    <a:pt x="9600" y="3185"/>
                  </a:cubicBezTo>
                  <a:cubicBezTo>
                    <a:pt x="9399" y="2859"/>
                    <a:pt x="9073" y="2759"/>
                    <a:pt x="8647" y="2759"/>
                  </a:cubicBezTo>
                  <a:cubicBezTo>
                    <a:pt x="8973" y="1832"/>
                    <a:pt x="8973" y="1080"/>
                    <a:pt x="8547" y="578"/>
                  </a:cubicBezTo>
                  <a:cubicBezTo>
                    <a:pt x="8188" y="220"/>
                    <a:pt x="7783" y="1"/>
                    <a:pt x="7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587;p59"/>
            <p:cNvSpPr/>
            <p:nvPr/>
          </p:nvSpPr>
          <p:spPr>
            <a:xfrm>
              <a:off x="6643286" y="3763232"/>
              <a:ext cx="75951" cy="60756"/>
            </a:xfrm>
            <a:custGeom>
              <a:avLst/>
              <a:gdLst/>
              <a:ahLst/>
              <a:cxnLst/>
              <a:rect l="l" t="t" r="r" b="b"/>
              <a:pathLst>
                <a:path w="3134" h="2507" extrusionOk="0">
                  <a:moveTo>
                    <a:pt x="1579" y="1"/>
                  </a:moveTo>
                  <a:cubicBezTo>
                    <a:pt x="0" y="1"/>
                    <a:pt x="0" y="2507"/>
                    <a:pt x="1579" y="2507"/>
                  </a:cubicBezTo>
                  <a:cubicBezTo>
                    <a:pt x="3133" y="2507"/>
                    <a:pt x="3133" y="1"/>
                    <a:pt x="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588;p59"/>
            <p:cNvSpPr/>
            <p:nvPr/>
          </p:nvSpPr>
          <p:spPr>
            <a:xfrm>
              <a:off x="8035385" y="4042020"/>
              <a:ext cx="60756" cy="61968"/>
            </a:xfrm>
            <a:custGeom>
              <a:avLst/>
              <a:gdLst/>
              <a:ahLst/>
              <a:cxnLst/>
              <a:rect l="l" t="t" r="r" b="b"/>
              <a:pathLst>
                <a:path w="2507" h="2557" extrusionOk="0">
                  <a:moveTo>
                    <a:pt x="1254" y="0"/>
                  </a:moveTo>
                  <a:cubicBezTo>
                    <a:pt x="953" y="0"/>
                    <a:pt x="627" y="101"/>
                    <a:pt x="426" y="301"/>
                  </a:cubicBezTo>
                  <a:cubicBezTo>
                    <a:pt x="201" y="527"/>
                    <a:pt x="0" y="827"/>
                    <a:pt x="0" y="1153"/>
                  </a:cubicBezTo>
                  <a:cubicBezTo>
                    <a:pt x="101" y="1454"/>
                    <a:pt x="101" y="1655"/>
                    <a:pt x="201" y="1880"/>
                  </a:cubicBezTo>
                  <a:cubicBezTo>
                    <a:pt x="326" y="2081"/>
                    <a:pt x="527" y="2281"/>
                    <a:pt x="727" y="2406"/>
                  </a:cubicBezTo>
                  <a:cubicBezTo>
                    <a:pt x="890" y="2507"/>
                    <a:pt x="1072" y="2557"/>
                    <a:pt x="1254" y="2557"/>
                  </a:cubicBezTo>
                  <a:cubicBezTo>
                    <a:pt x="1435" y="2557"/>
                    <a:pt x="1617" y="2507"/>
                    <a:pt x="1780" y="2406"/>
                  </a:cubicBezTo>
                  <a:cubicBezTo>
                    <a:pt x="1980" y="2281"/>
                    <a:pt x="2206" y="2081"/>
                    <a:pt x="2306" y="1880"/>
                  </a:cubicBezTo>
                  <a:cubicBezTo>
                    <a:pt x="2406" y="1655"/>
                    <a:pt x="2406" y="1454"/>
                    <a:pt x="2507" y="1153"/>
                  </a:cubicBezTo>
                  <a:cubicBezTo>
                    <a:pt x="2507" y="928"/>
                    <a:pt x="2306" y="527"/>
                    <a:pt x="2081" y="301"/>
                  </a:cubicBezTo>
                  <a:cubicBezTo>
                    <a:pt x="1880" y="101"/>
                    <a:pt x="1579" y="0"/>
                    <a:pt x="1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589;p59"/>
            <p:cNvSpPr/>
            <p:nvPr/>
          </p:nvSpPr>
          <p:spPr>
            <a:xfrm>
              <a:off x="8197559" y="4003755"/>
              <a:ext cx="85645" cy="66233"/>
            </a:xfrm>
            <a:custGeom>
              <a:avLst/>
              <a:gdLst/>
              <a:ahLst/>
              <a:cxnLst/>
              <a:rect l="l" t="t" r="r" b="b"/>
              <a:pathLst>
                <a:path w="3534" h="2733" extrusionOk="0">
                  <a:moveTo>
                    <a:pt x="1780" y="0"/>
                  </a:moveTo>
                  <a:cubicBezTo>
                    <a:pt x="0" y="0"/>
                    <a:pt x="0" y="2732"/>
                    <a:pt x="1780" y="2732"/>
                  </a:cubicBezTo>
                  <a:cubicBezTo>
                    <a:pt x="3534" y="2732"/>
                    <a:pt x="3534" y="0"/>
                    <a:pt x="1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590;p59"/>
            <p:cNvSpPr/>
            <p:nvPr/>
          </p:nvSpPr>
          <p:spPr>
            <a:xfrm>
              <a:off x="7635742" y="4181099"/>
              <a:ext cx="63180" cy="71541"/>
            </a:xfrm>
            <a:custGeom>
              <a:avLst/>
              <a:gdLst/>
              <a:ahLst/>
              <a:cxnLst/>
              <a:rect l="l" t="t" r="r" b="b"/>
              <a:pathLst>
                <a:path w="2607" h="2952" extrusionOk="0">
                  <a:moveTo>
                    <a:pt x="1353" y="1"/>
                  </a:moveTo>
                  <a:cubicBezTo>
                    <a:pt x="727" y="1"/>
                    <a:pt x="0" y="627"/>
                    <a:pt x="0" y="1254"/>
                  </a:cubicBezTo>
                  <a:cubicBezTo>
                    <a:pt x="100" y="1555"/>
                    <a:pt x="100" y="1780"/>
                    <a:pt x="201" y="1981"/>
                  </a:cubicBezTo>
                  <a:cubicBezTo>
                    <a:pt x="201" y="2181"/>
                    <a:pt x="301" y="2307"/>
                    <a:pt x="301" y="2407"/>
                  </a:cubicBezTo>
                  <a:cubicBezTo>
                    <a:pt x="464" y="2770"/>
                    <a:pt x="884" y="2952"/>
                    <a:pt x="1300" y="2952"/>
                  </a:cubicBezTo>
                  <a:cubicBezTo>
                    <a:pt x="1717" y="2952"/>
                    <a:pt x="2130" y="2770"/>
                    <a:pt x="2281" y="2407"/>
                  </a:cubicBezTo>
                  <a:cubicBezTo>
                    <a:pt x="2281" y="2307"/>
                    <a:pt x="2406" y="2181"/>
                    <a:pt x="2506" y="1981"/>
                  </a:cubicBezTo>
                  <a:cubicBezTo>
                    <a:pt x="2506" y="1780"/>
                    <a:pt x="2607" y="1555"/>
                    <a:pt x="2607" y="1254"/>
                  </a:cubicBezTo>
                  <a:cubicBezTo>
                    <a:pt x="2607" y="928"/>
                    <a:pt x="2406" y="627"/>
                    <a:pt x="2181" y="427"/>
                  </a:cubicBezTo>
                  <a:cubicBezTo>
                    <a:pt x="1980" y="201"/>
                    <a:pt x="1654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591;p59"/>
            <p:cNvSpPr/>
            <p:nvPr/>
          </p:nvSpPr>
          <p:spPr>
            <a:xfrm flipH="1">
              <a:off x="6161417" y="2887144"/>
              <a:ext cx="238957" cy="147228"/>
            </a:xfrm>
            <a:custGeom>
              <a:avLst/>
              <a:gdLst/>
              <a:ahLst/>
              <a:cxnLst/>
              <a:rect l="l" t="t" r="r" b="b"/>
              <a:pathLst>
                <a:path w="9860" h="6075" extrusionOk="0">
                  <a:moveTo>
                    <a:pt x="9282" y="1"/>
                  </a:moveTo>
                  <a:cubicBezTo>
                    <a:pt x="8795" y="1"/>
                    <a:pt x="7870" y="289"/>
                    <a:pt x="6243" y="1148"/>
                  </a:cubicBezTo>
                  <a:cubicBezTo>
                    <a:pt x="1529" y="3553"/>
                    <a:pt x="0" y="6074"/>
                    <a:pt x="62" y="6074"/>
                  </a:cubicBezTo>
                  <a:cubicBezTo>
                    <a:pt x="64" y="6074"/>
                    <a:pt x="70" y="6070"/>
                    <a:pt x="78" y="6061"/>
                  </a:cubicBezTo>
                  <a:cubicBezTo>
                    <a:pt x="5090" y="4607"/>
                    <a:pt x="9075" y="1474"/>
                    <a:pt x="9602" y="747"/>
                  </a:cubicBezTo>
                  <a:cubicBezTo>
                    <a:pt x="9819" y="407"/>
                    <a:pt x="9860" y="1"/>
                    <a:pt x="9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592;p59"/>
            <p:cNvSpPr/>
            <p:nvPr/>
          </p:nvSpPr>
          <p:spPr>
            <a:xfrm flipH="1">
              <a:off x="6232300" y="3049027"/>
              <a:ext cx="257085" cy="134480"/>
            </a:xfrm>
            <a:custGeom>
              <a:avLst/>
              <a:gdLst/>
              <a:ahLst/>
              <a:cxnLst/>
              <a:rect l="l" t="t" r="r" b="b"/>
              <a:pathLst>
                <a:path w="10608" h="5549" extrusionOk="0">
                  <a:moveTo>
                    <a:pt x="9613" y="0"/>
                  </a:moveTo>
                  <a:cubicBezTo>
                    <a:pt x="9060" y="0"/>
                    <a:pt x="8191" y="223"/>
                    <a:pt x="6884" y="859"/>
                  </a:cubicBezTo>
                  <a:cubicBezTo>
                    <a:pt x="3188" y="2707"/>
                    <a:pt x="0" y="5549"/>
                    <a:pt x="108" y="5549"/>
                  </a:cubicBezTo>
                  <a:cubicBezTo>
                    <a:pt x="110" y="5549"/>
                    <a:pt x="113" y="5548"/>
                    <a:pt x="117" y="5546"/>
                  </a:cubicBezTo>
                  <a:cubicBezTo>
                    <a:pt x="5129" y="4092"/>
                    <a:pt x="9189" y="1987"/>
                    <a:pt x="10242" y="1060"/>
                  </a:cubicBezTo>
                  <a:cubicBezTo>
                    <a:pt x="10580" y="722"/>
                    <a:pt x="10608" y="0"/>
                    <a:pt x="9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593;p59"/>
            <p:cNvSpPr/>
            <p:nvPr/>
          </p:nvSpPr>
          <p:spPr>
            <a:xfrm flipH="1">
              <a:off x="6315357" y="2603194"/>
              <a:ext cx="105616" cy="271723"/>
            </a:xfrm>
            <a:custGeom>
              <a:avLst/>
              <a:gdLst/>
              <a:ahLst/>
              <a:cxnLst/>
              <a:rect l="l" t="t" r="r" b="b"/>
              <a:pathLst>
                <a:path w="4358" h="11212" extrusionOk="0">
                  <a:moveTo>
                    <a:pt x="2404" y="1"/>
                  </a:moveTo>
                  <a:cubicBezTo>
                    <a:pt x="2371" y="1"/>
                    <a:pt x="2339" y="11"/>
                    <a:pt x="2306" y="33"/>
                  </a:cubicBezTo>
                  <a:cubicBezTo>
                    <a:pt x="0" y="1387"/>
                    <a:pt x="3559" y="11211"/>
                    <a:pt x="3559" y="11211"/>
                  </a:cubicBezTo>
                  <a:cubicBezTo>
                    <a:pt x="4357" y="8091"/>
                    <a:pt x="3312" y="1"/>
                    <a:pt x="2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594;p59"/>
            <p:cNvSpPr/>
            <p:nvPr/>
          </p:nvSpPr>
          <p:spPr>
            <a:xfrm flipH="1">
              <a:off x="6462433" y="2917194"/>
              <a:ext cx="107967" cy="271117"/>
            </a:xfrm>
            <a:custGeom>
              <a:avLst/>
              <a:gdLst/>
              <a:ahLst/>
              <a:cxnLst/>
              <a:rect l="l" t="t" r="r" b="b"/>
              <a:pathLst>
                <a:path w="4455" h="11187" extrusionOk="0">
                  <a:moveTo>
                    <a:pt x="2505" y="1"/>
                  </a:moveTo>
                  <a:cubicBezTo>
                    <a:pt x="2472" y="1"/>
                    <a:pt x="2440" y="12"/>
                    <a:pt x="2407" y="34"/>
                  </a:cubicBezTo>
                  <a:cubicBezTo>
                    <a:pt x="1" y="1387"/>
                    <a:pt x="3560" y="11187"/>
                    <a:pt x="3560" y="11187"/>
                  </a:cubicBezTo>
                  <a:cubicBezTo>
                    <a:pt x="4455" y="8067"/>
                    <a:pt x="3413" y="1"/>
                    <a:pt x="2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595;p59"/>
            <p:cNvSpPr/>
            <p:nvPr/>
          </p:nvSpPr>
          <p:spPr>
            <a:xfrm flipH="1">
              <a:off x="6132434" y="2700227"/>
              <a:ext cx="210190" cy="214771"/>
            </a:xfrm>
            <a:custGeom>
              <a:avLst/>
              <a:gdLst/>
              <a:ahLst/>
              <a:cxnLst/>
              <a:rect l="l" t="t" r="r" b="b"/>
              <a:pathLst>
                <a:path w="8673" h="8862" extrusionOk="0">
                  <a:moveTo>
                    <a:pt x="7269" y="0"/>
                  </a:moveTo>
                  <a:cubicBezTo>
                    <a:pt x="6242" y="0"/>
                    <a:pt x="985" y="5932"/>
                    <a:pt x="1" y="8861"/>
                  </a:cubicBezTo>
                  <a:cubicBezTo>
                    <a:pt x="1" y="8861"/>
                    <a:pt x="8672" y="2596"/>
                    <a:pt x="7419" y="89"/>
                  </a:cubicBezTo>
                  <a:cubicBezTo>
                    <a:pt x="7391" y="29"/>
                    <a:pt x="7341" y="0"/>
                    <a:pt x="7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596;p59"/>
            <p:cNvSpPr/>
            <p:nvPr/>
          </p:nvSpPr>
          <p:spPr>
            <a:xfrm flipH="1">
              <a:off x="6385709" y="2800628"/>
              <a:ext cx="88094" cy="278969"/>
            </a:xfrm>
            <a:custGeom>
              <a:avLst/>
              <a:gdLst/>
              <a:ahLst/>
              <a:cxnLst/>
              <a:rect l="l" t="t" r="r" b="b"/>
              <a:pathLst>
                <a:path w="3635" h="11511" extrusionOk="0">
                  <a:moveTo>
                    <a:pt x="1601" y="0"/>
                  </a:moveTo>
                  <a:cubicBezTo>
                    <a:pt x="0" y="0"/>
                    <a:pt x="2080" y="11510"/>
                    <a:pt x="2080" y="11510"/>
                  </a:cubicBezTo>
                  <a:cubicBezTo>
                    <a:pt x="3634" y="7550"/>
                    <a:pt x="3333" y="658"/>
                    <a:pt x="1754" y="32"/>
                  </a:cubicBezTo>
                  <a:cubicBezTo>
                    <a:pt x="1700" y="11"/>
                    <a:pt x="1649" y="0"/>
                    <a:pt x="1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597;p59"/>
            <p:cNvSpPr/>
            <p:nvPr/>
          </p:nvSpPr>
          <p:spPr>
            <a:xfrm flipH="1">
              <a:off x="6201070" y="2503786"/>
              <a:ext cx="93571" cy="254516"/>
            </a:xfrm>
            <a:custGeom>
              <a:avLst/>
              <a:gdLst/>
              <a:ahLst/>
              <a:cxnLst/>
              <a:rect l="l" t="t" r="r" b="b"/>
              <a:pathLst>
                <a:path w="3861" h="10502" extrusionOk="0">
                  <a:moveTo>
                    <a:pt x="2276" y="1"/>
                  </a:moveTo>
                  <a:cubicBezTo>
                    <a:pt x="1211" y="1"/>
                    <a:pt x="0" y="10501"/>
                    <a:pt x="0" y="10501"/>
                  </a:cubicBezTo>
                  <a:cubicBezTo>
                    <a:pt x="1153" y="9047"/>
                    <a:pt x="3860" y="2982"/>
                    <a:pt x="2607" y="376"/>
                  </a:cubicBezTo>
                  <a:cubicBezTo>
                    <a:pt x="2499" y="117"/>
                    <a:pt x="2389" y="1"/>
                    <a:pt x="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598;p59"/>
            <p:cNvSpPr/>
            <p:nvPr/>
          </p:nvSpPr>
          <p:spPr>
            <a:xfrm flipH="1">
              <a:off x="6273958" y="2668577"/>
              <a:ext cx="278824" cy="610843"/>
            </a:xfrm>
            <a:custGeom>
              <a:avLst/>
              <a:gdLst/>
              <a:ahLst/>
              <a:cxnLst/>
              <a:rect l="l" t="t" r="r" b="b"/>
              <a:pathLst>
                <a:path w="11505" h="25205" extrusionOk="0">
                  <a:moveTo>
                    <a:pt x="11294" y="0"/>
                  </a:moveTo>
                  <a:cubicBezTo>
                    <a:pt x="11229" y="0"/>
                    <a:pt x="11179" y="71"/>
                    <a:pt x="11179" y="142"/>
                  </a:cubicBezTo>
                  <a:cubicBezTo>
                    <a:pt x="11179" y="142"/>
                    <a:pt x="11079" y="568"/>
                    <a:pt x="10978" y="1295"/>
                  </a:cubicBezTo>
                  <a:cubicBezTo>
                    <a:pt x="10878" y="1621"/>
                    <a:pt x="10753" y="2147"/>
                    <a:pt x="10652" y="2548"/>
                  </a:cubicBezTo>
                  <a:cubicBezTo>
                    <a:pt x="10552" y="3075"/>
                    <a:pt x="10352" y="3701"/>
                    <a:pt x="10126" y="4328"/>
                  </a:cubicBezTo>
                  <a:cubicBezTo>
                    <a:pt x="10026" y="4854"/>
                    <a:pt x="9825" y="5581"/>
                    <a:pt x="9500" y="6207"/>
                  </a:cubicBezTo>
                  <a:cubicBezTo>
                    <a:pt x="9399" y="6633"/>
                    <a:pt x="9299" y="6934"/>
                    <a:pt x="9199" y="7360"/>
                  </a:cubicBezTo>
                  <a:cubicBezTo>
                    <a:pt x="9099" y="7661"/>
                    <a:pt x="8873" y="8087"/>
                    <a:pt x="8773" y="8413"/>
                  </a:cubicBezTo>
                  <a:cubicBezTo>
                    <a:pt x="8673" y="8814"/>
                    <a:pt x="8472" y="9140"/>
                    <a:pt x="8372" y="9541"/>
                  </a:cubicBezTo>
                  <a:cubicBezTo>
                    <a:pt x="8146" y="9967"/>
                    <a:pt x="8046" y="10293"/>
                    <a:pt x="7845" y="10694"/>
                  </a:cubicBezTo>
                  <a:cubicBezTo>
                    <a:pt x="7620" y="11120"/>
                    <a:pt x="7520" y="11420"/>
                    <a:pt x="7319" y="11846"/>
                  </a:cubicBezTo>
                  <a:cubicBezTo>
                    <a:pt x="7219" y="12273"/>
                    <a:pt x="6993" y="12674"/>
                    <a:pt x="6793" y="12999"/>
                  </a:cubicBezTo>
                  <a:cubicBezTo>
                    <a:pt x="6492" y="13826"/>
                    <a:pt x="6166" y="14553"/>
                    <a:pt x="5740" y="15405"/>
                  </a:cubicBezTo>
                  <a:cubicBezTo>
                    <a:pt x="5439" y="16132"/>
                    <a:pt x="5013" y="16859"/>
                    <a:pt x="4612" y="17486"/>
                  </a:cubicBezTo>
                  <a:cubicBezTo>
                    <a:pt x="4387" y="17912"/>
                    <a:pt x="4186" y="18212"/>
                    <a:pt x="3986" y="18538"/>
                  </a:cubicBezTo>
                  <a:cubicBezTo>
                    <a:pt x="3760" y="18839"/>
                    <a:pt x="3660" y="19165"/>
                    <a:pt x="3459" y="19466"/>
                  </a:cubicBezTo>
                  <a:cubicBezTo>
                    <a:pt x="3033" y="20192"/>
                    <a:pt x="2733" y="20719"/>
                    <a:pt x="2407" y="21345"/>
                  </a:cubicBezTo>
                  <a:cubicBezTo>
                    <a:pt x="1680" y="22398"/>
                    <a:pt x="1154" y="23325"/>
                    <a:pt x="728" y="23952"/>
                  </a:cubicBezTo>
                  <a:cubicBezTo>
                    <a:pt x="327" y="24578"/>
                    <a:pt x="101" y="24904"/>
                    <a:pt x="101" y="24904"/>
                  </a:cubicBezTo>
                  <a:cubicBezTo>
                    <a:pt x="1" y="25004"/>
                    <a:pt x="1" y="25105"/>
                    <a:pt x="101" y="25205"/>
                  </a:cubicBezTo>
                  <a:cubicBezTo>
                    <a:pt x="226" y="25205"/>
                    <a:pt x="327" y="25205"/>
                    <a:pt x="427" y="25105"/>
                  </a:cubicBezTo>
                  <a:cubicBezTo>
                    <a:pt x="427" y="25105"/>
                    <a:pt x="728" y="24804"/>
                    <a:pt x="1154" y="24177"/>
                  </a:cubicBezTo>
                  <a:cubicBezTo>
                    <a:pt x="1354" y="23952"/>
                    <a:pt x="1680" y="23551"/>
                    <a:pt x="1981" y="23125"/>
                  </a:cubicBezTo>
                  <a:cubicBezTo>
                    <a:pt x="2307" y="22699"/>
                    <a:pt x="2607" y="22197"/>
                    <a:pt x="2933" y="21671"/>
                  </a:cubicBezTo>
                  <a:cubicBezTo>
                    <a:pt x="3359" y="21145"/>
                    <a:pt x="3660" y="20518"/>
                    <a:pt x="4086" y="19892"/>
                  </a:cubicBezTo>
                  <a:cubicBezTo>
                    <a:pt x="4487" y="19265"/>
                    <a:pt x="4913" y="18638"/>
                    <a:pt x="5239" y="17912"/>
                  </a:cubicBezTo>
                  <a:cubicBezTo>
                    <a:pt x="5640" y="17185"/>
                    <a:pt x="5966" y="16433"/>
                    <a:pt x="6367" y="15706"/>
                  </a:cubicBezTo>
                  <a:cubicBezTo>
                    <a:pt x="6793" y="14879"/>
                    <a:pt x="7219" y="14152"/>
                    <a:pt x="7520" y="13425"/>
                  </a:cubicBezTo>
                  <a:cubicBezTo>
                    <a:pt x="7946" y="12573"/>
                    <a:pt x="8372" y="11846"/>
                    <a:pt x="8572" y="11019"/>
                  </a:cubicBezTo>
                  <a:cubicBezTo>
                    <a:pt x="8773" y="10593"/>
                    <a:pt x="8873" y="10167"/>
                    <a:pt x="9099" y="9867"/>
                  </a:cubicBezTo>
                  <a:cubicBezTo>
                    <a:pt x="9199" y="9440"/>
                    <a:pt x="9299" y="9039"/>
                    <a:pt x="9399" y="8613"/>
                  </a:cubicBezTo>
                  <a:cubicBezTo>
                    <a:pt x="9625" y="8288"/>
                    <a:pt x="9725" y="7887"/>
                    <a:pt x="9825" y="7561"/>
                  </a:cubicBezTo>
                  <a:cubicBezTo>
                    <a:pt x="9926" y="7160"/>
                    <a:pt x="10026" y="6834"/>
                    <a:pt x="10126" y="6408"/>
                  </a:cubicBezTo>
                  <a:cubicBezTo>
                    <a:pt x="10352" y="5681"/>
                    <a:pt x="10552" y="5054"/>
                    <a:pt x="10652" y="4428"/>
                  </a:cubicBezTo>
                  <a:cubicBezTo>
                    <a:pt x="10878" y="3801"/>
                    <a:pt x="10978" y="3175"/>
                    <a:pt x="11079" y="2648"/>
                  </a:cubicBezTo>
                  <a:cubicBezTo>
                    <a:pt x="11179" y="2147"/>
                    <a:pt x="11279" y="1721"/>
                    <a:pt x="11279" y="1295"/>
                  </a:cubicBezTo>
                  <a:cubicBezTo>
                    <a:pt x="11379" y="568"/>
                    <a:pt x="11505" y="142"/>
                    <a:pt x="11505" y="142"/>
                  </a:cubicBezTo>
                  <a:cubicBezTo>
                    <a:pt x="11505" y="42"/>
                    <a:pt x="11505" y="42"/>
                    <a:pt x="11379" y="42"/>
                  </a:cubicBezTo>
                  <a:cubicBezTo>
                    <a:pt x="11350" y="13"/>
                    <a:pt x="11321" y="0"/>
                    <a:pt x="11294" y="0"/>
                  </a:cubicBezTo>
                  <a:close/>
                </a:path>
              </a:pathLst>
            </a:custGeom>
            <a:solidFill>
              <a:srgbClr val="2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Title 1"/>
          <p:cNvSpPr txBox="1">
            <a:spLocks/>
          </p:cNvSpPr>
          <p:nvPr/>
        </p:nvSpPr>
        <p:spPr>
          <a:xfrm>
            <a:off x="888864" y="908145"/>
            <a:ext cx="7544586" cy="702443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 b="1" dirty="0" smtClean="0">
                <a:solidFill>
                  <a:schemeClr val="accent2"/>
                </a:solidFill>
                <a:latin typeface="+mn-lt"/>
              </a:rPr>
              <a:t>4. Vận dụng</a:t>
            </a:r>
            <a:endParaRPr lang="vi-VN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70243" y="1493071"/>
            <a:ext cx="5181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/>
              <a:t>Viết từ 2 – 3 câu về những ngày hè của em.</a:t>
            </a:r>
          </a:p>
        </p:txBody>
      </p:sp>
    </p:spTree>
    <p:extLst>
      <p:ext uri="{BB962C8B-B14F-4D97-AF65-F5344CB8AC3E}">
        <p14:creationId xmlns:p14="http://schemas.microsoft.com/office/powerpoint/2010/main" val="30783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29" name="Google Shape;14029;p87"/>
          <p:cNvSpPr/>
          <p:nvPr/>
        </p:nvSpPr>
        <p:spPr>
          <a:xfrm>
            <a:off x="2074925" y="1487650"/>
            <a:ext cx="5162503" cy="3112445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210426" y="1813572"/>
            <a:ext cx="4891500" cy="23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vi-VN" sz="3200" b="1" dirty="0" smtClean="0">
                <a:solidFill>
                  <a:schemeClr val="lt1"/>
                </a:solidFill>
                <a:latin typeface="+mn-lt"/>
              </a:rPr>
              <a:t>Hẹn gặp lại các em ở những bài học sau!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4039" name="Google Shape;14039;p87"/>
          <p:cNvGrpSpPr/>
          <p:nvPr/>
        </p:nvGrpSpPr>
        <p:grpSpPr>
          <a:xfrm>
            <a:off x="1121436" y="2737088"/>
            <a:ext cx="1222580" cy="1958323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6543538" y="1273933"/>
            <a:ext cx="820983" cy="781852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7123684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0" name="Google Shape;14090;p87"/>
          <p:cNvSpPr/>
          <p:nvPr/>
        </p:nvSpPr>
        <p:spPr>
          <a:xfrm>
            <a:off x="7028883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1" name="Google Shape;14091;p87"/>
          <p:cNvSpPr/>
          <p:nvPr/>
        </p:nvSpPr>
        <p:spPr>
          <a:xfrm>
            <a:off x="463366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2" name="Google Shape;14092;p87"/>
          <p:cNvSpPr/>
          <p:nvPr/>
        </p:nvSpPr>
        <p:spPr>
          <a:xfrm>
            <a:off x="4538866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3" name="Google Shape;14093;p87"/>
          <p:cNvSpPr/>
          <p:nvPr/>
        </p:nvSpPr>
        <p:spPr>
          <a:xfrm>
            <a:off x="525731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4" name="Google Shape;14094;p87"/>
          <p:cNvSpPr/>
          <p:nvPr/>
        </p:nvSpPr>
        <p:spPr>
          <a:xfrm>
            <a:off x="5162517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5" name="Google Shape;14095;p87"/>
          <p:cNvSpPr/>
          <p:nvPr/>
        </p:nvSpPr>
        <p:spPr>
          <a:xfrm>
            <a:off x="5880532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6" name="Google Shape;14096;p87"/>
          <p:cNvSpPr/>
          <p:nvPr/>
        </p:nvSpPr>
        <p:spPr>
          <a:xfrm>
            <a:off x="5785731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7" name="Google Shape;14097;p87"/>
          <p:cNvSpPr/>
          <p:nvPr/>
        </p:nvSpPr>
        <p:spPr>
          <a:xfrm>
            <a:off x="6507926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8" name="Google Shape;14098;p87"/>
          <p:cNvSpPr/>
          <p:nvPr/>
        </p:nvSpPr>
        <p:spPr>
          <a:xfrm>
            <a:off x="6413124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9" name="Google Shape;14099;p87"/>
          <p:cNvSpPr/>
          <p:nvPr/>
        </p:nvSpPr>
        <p:spPr>
          <a:xfrm>
            <a:off x="775107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0" name="Google Shape;14100;p87"/>
          <p:cNvSpPr/>
          <p:nvPr/>
        </p:nvSpPr>
        <p:spPr>
          <a:xfrm>
            <a:off x="7656245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1" name="Google Shape;14101;p87"/>
          <p:cNvSpPr/>
          <p:nvPr/>
        </p:nvSpPr>
        <p:spPr>
          <a:xfrm>
            <a:off x="3378880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2" name="Google Shape;14102;p87"/>
          <p:cNvSpPr/>
          <p:nvPr/>
        </p:nvSpPr>
        <p:spPr>
          <a:xfrm>
            <a:off x="3284079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3" name="Google Shape;14103;p87"/>
          <p:cNvSpPr/>
          <p:nvPr/>
        </p:nvSpPr>
        <p:spPr>
          <a:xfrm>
            <a:off x="88886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4" name="Google Shape;14104;p87"/>
          <p:cNvSpPr/>
          <p:nvPr/>
        </p:nvSpPr>
        <p:spPr>
          <a:xfrm>
            <a:off x="79406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5" name="Google Shape;14105;p87"/>
          <p:cNvSpPr/>
          <p:nvPr/>
        </p:nvSpPr>
        <p:spPr>
          <a:xfrm>
            <a:off x="151207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6" name="Google Shape;14106;p87"/>
          <p:cNvSpPr/>
          <p:nvPr/>
        </p:nvSpPr>
        <p:spPr>
          <a:xfrm>
            <a:off x="1417276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7" name="Google Shape;14107;p87"/>
          <p:cNvSpPr/>
          <p:nvPr/>
        </p:nvSpPr>
        <p:spPr>
          <a:xfrm>
            <a:off x="213572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8" name="Google Shape;14108;p87"/>
          <p:cNvSpPr/>
          <p:nvPr/>
        </p:nvSpPr>
        <p:spPr>
          <a:xfrm>
            <a:off x="2040927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9" name="Google Shape;14109;p87"/>
          <p:cNvSpPr/>
          <p:nvPr/>
        </p:nvSpPr>
        <p:spPr>
          <a:xfrm>
            <a:off x="2763122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10" name="Google Shape;14110;p87"/>
          <p:cNvSpPr/>
          <p:nvPr/>
        </p:nvSpPr>
        <p:spPr>
          <a:xfrm>
            <a:off x="2668321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11" name="Google Shape;14111;p87"/>
          <p:cNvSpPr/>
          <p:nvPr/>
        </p:nvSpPr>
        <p:spPr>
          <a:xfrm>
            <a:off x="400627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12" name="Google Shape;14112;p87"/>
          <p:cNvSpPr/>
          <p:nvPr/>
        </p:nvSpPr>
        <p:spPr>
          <a:xfrm>
            <a:off x="391147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13" name="Google Shape;14113;p87">
            <a:hlinkClick r:id="rId3" action="ppaction://hlinksldjump"/>
          </p:cNvPr>
          <p:cNvSpPr txBox="1"/>
          <p:nvPr/>
        </p:nvSpPr>
        <p:spPr>
          <a:xfrm>
            <a:off x="7907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412281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198800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30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26576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32334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3869194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30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44907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511935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574085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30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636712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6981488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760537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30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4" action="ppaction://hlinksldjump"/>
          </p:cNvPr>
          <p:cNvSpPr/>
          <p:nvPr/>
        </p:nvSpPr>
        <p:spPr>
          <a:xfrm>
            <a:off x="1466950" y="333030"/>
            <a:ext cx="428700" cy="30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26" name="Google Shape;14126;p87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27" name="Google Shape;14127;p87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28" name="Google Shape;14128;p87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4" name="Google Shape;14134;p8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7" name="Google Shape;14137;p87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8" name="Google Shape;14138;p87"/>
          <p:cNvSpPr/>
          <p:nvPr/>
        </p:nvSpPr>
        <p:spPr>
          <a:xfrm flipH="1">
            <a:off x="1121437" y="2786780"/>
            <a:ext cx="239887" cy="23324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4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3" name="Google Shape;5553;p35"/>
          <p:cNvSpPr/>
          <p:nvPr/>
        </p:nvSpPr>
        <p:spPr>
          <a:xfrm>
            <a:off x="3543295" y="3149138"/>
            <a:ext cx="2076459" cy="428694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54" name="Google Shape;5554;p35"/>
          <p:cNvSpPr/>
          <p:nvPr/>
        </p:nvSpPr>
        <p:spPr>
          <a:xfrm>
            <a:off x="2014343" y="1164325"/>
            <a:ext cx="5134364" cy="1898950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1864275" y="1291700"/>
            <a:ext cx="5434500" cy="16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lt1"/>
                </a:solidFill>
                <a:latin typeface="+mj-lt"/>
              </a:rPr>
              <a:t>Tiết 3 – 4:</a:t>
            </a:r>
            <a:br>
              <a:rPr lang="en" sz="3200" dirty="0" smtClean="0">
                <a:solidFill>
                  <a:schemeClr val="lt1"/>
                </a:solidFill>
                <a:latin typeface="+mj-lt"/>
              </a:rPr>
            </a:br>
            <a:r>
              <a:rPr lang="en" sz="3200" dirty="0" smtClean="0">
                <a:solidFill>
                  <a:schemeClr val="lt1"/>
                </a:solidFill>
                <a:latin typeface="+mj-lt"/>
              </a:rPr>
              <a:t>Viết, Nói và nghe</a:t>
            </a:r>
            <a:endParaRPr sz="32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5556" name="Google Shape;5556;p35"/>
          <p:cNvSpPr txBox="1">
            <a:spLocks noGrp="1"/>
          </p:cNvSpPr>
          <p:nvPr>
            <p:ph type="subTitle" idx="1"/>
          </p:nvPr>
        </p:nvSpPr>
        <p:spPr>
          <a:xfrm>
            <a:off x="3781425" y="3149284"/>
            <a:ext cx="1600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+mj-lt"/>
              </a:rPr>
              <a:t>Bài 1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790775" y="119354"/>
            <a:ext cx="7447900" cy="53988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595" name="Google Shape;5595;p35">
            <a:hlinkClick r:id=""/>
          </p:cNvPr>
          <p:cNvSpPr/>
          <p:nvPr/>
        </p:nvSpPr>
        <p:spPr>
          <a:xfrm>
            <a:off x="8477450" y="2839050"/>
            <a:ext cx="428700" cy="4287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3" name="Google Shape;5603;p35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4" name="Google Shape;5604;p35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15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9" name="Google Shape;5619;p36"/>
          <p:cNvSpPr txBox="1">
            <a:spLocks noGrp="1"/>
          </p:cNvSpPr>
          <p:nvPr>
            <p:ph type="title"/>
          </p:nvPr>
        </p:nvSpPr>
        <p:spPr>
          <a:xfrm>
            <a:off x="1213447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latin typeface="+mn-lt"/>
              </a:rPr>
              <a:t>Nội dung bài học</a:t>
            </a:r>
            <a:endParaRPr dirty="0">
              <a:latin typeface="+mn-lt"/>
            </a:endParaRPr>
          </a:p>
        </p:txBody>
      </p:sp>
      <p:sp>
        <p:nvSpPr>
          <p:cNvPr id="5620" name="Google Shape;5620;p36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1" name="Google Shape;5621;p36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2" name="Google Shape;5622;p36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3" name="Google Shape;5623;p36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4" name="Google Shape;5624;p36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625" name="Google Shape;5625;p36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626" name="Google Shape;5626;p36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6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6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6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6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6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6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6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6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6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6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6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6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6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6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6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6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6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6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6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6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36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36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36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36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1" name="Google Shape;5651;p36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2" name="Google Shape;5652;p36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3" name="Google Shape;5653;p36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4" name="Google Shape;5654;p36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5" name="Google Shape;5655;p36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6" name="Google Shape;5656;p36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7" name="Google Shape;5657;p36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8" name="Google Shape;5658;p36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9" name="Google Shape;5659;p36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0" name="Google Shape;5660;p36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1" name="Google Shape;5661;p36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2" name="Google Shape;5662;p36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3" name="Google Shape;5663;p36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36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5" name="Google Shape;5665;p36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6" name="Google Shape;5666;p36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7" name="Google Shape;5667;p36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36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36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0" name="Google Shape;5670;p36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1" name="Google Shape;5671;p36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36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3" name="Google Shape;5673;p36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4" name="Google Shape;5674;p36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5" name="Google Shape;5675;p36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5888223"/>
              </p:ext>
            </p:extLst>
          </p:nvPr>
        </p:nvGraphicFramePr>
        <p:xfrm>
          <a:off x="836577" y="1392382"/>
          <a:ext cx="7300200" cy="321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C94730-052E-49BE-9E5C-AAAB1FFB5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61F4F7-C702-46D7-80D3-CF14C7E9B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FD52E4-8661-492C-BBAA-0793F79FD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2B95AA-5330-4F92-A0FE-BD02FC034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9" name="Google Shape;5709;p37"/>
          <p:cNvGrpSpPr/>
          <p:nvPr/>
        </p:nvGrpSpPr>
        <p:grpSpPr>
          <a:xfrm>
            <a:off x="7844223" y="952465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2" name="Google Shape;5772;p37"/>
          <p:cNvSpPr/>
          <p:nvPr/>
        </p:nvSpPr>
        <p:spPr>
          <a:xfrm>
            <a:off x="1958351" y="3702915"/>
            <a:ext cx="16032" cy="17912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3" name="Google Shape;5773;p37"/>
          <p:cNvSpPr/>
          <p:nvPr/>
        </p:nvSpPr>
        <p:spPr>
          <a:xfrm>
            <a:off x="1944686" y="3686656"/>
            <a:ext cx="17930" cy="16276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4" name="Google Shape;5774;p3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8" name="Google Shape;5778;p3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7">
              <a:hlinkClick r:id="rId6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3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88864" y="952464"/>
            <a:ext cx="70355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/>
              <a:t>1. Viết chữ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700" y="1548056"/>
            <a:ext cx="2162175" cy="24860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890896" y="2274712"/>
            <a:ext cx="707544" cy="1711037"/>
            <a:chOff x="5861212" y="2328015"/>
            <a:chExt cx="707544" cy="1711037"/>
          </a:xfrm>
        </p:grpSpPr>
        <p:grpSp>
          <p:nvGrpSpPr>
            <p:cNvPr id="13" name="Group 12"/>
            <p:cNvGrpSpPr/>
            <p:nvPr/>
          </p:nvGrpSpPr>
          <p:grpSpPr>
            <a:xfrm>
              <a:off x="5954020" y="2328015"/>
              <a:ext cx="614736" cy="1711037"/>
              <a:chOff x="3205679" y="2337128"/>
              <a:chExt cx="614736" cy="1711037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209375" y="2337128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3205679" y="4048165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3625500" y="2337128"/>
                <a:ext cx="0" cy="1711037"/>
              </a:xfrm>
              <a:prstGeom prst="straightConnector1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5861212" y="2906534"/>
              <a:ext cx="646331" cy="553998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dirty="0" smtClean="0"/>
                <a:t>5 li</a:t>
              </a:r>
              <a:endParaRPr lang="vi-VN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16332" y="3975358"/>
            <a:ext cx="2066350" cy="631976"/>
            <a:chOff x="3886648" y="4028661"/>
            <a:chExt cx="2066350" cy="631976"/>
          </a:xfrm>
        </p:grpSpPr>
        <p:grpSp>
          <p:nvGrpSpPr>
            <p:cNvPr id="12" name="Group 11"/>
            <p:cNvGrpSpPr/>
            <p:nvPr/>
          </p:nvGrpSpPr>
          <p:grpSpPr>
            <a:xfrm>
              <a:off x="3886648" y="4045901"/>
              <a:ext cx="2066350" cy="614736"/>
              <a:chOff x="1138307" y="4055014"/>
              <a:chExt cx="2066350" cy="614736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 rot="5400000">
                <a:off x="2899137" y="4364230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>
                <a:off x="832788" y="4360534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 rot="5400000">
                <a:off x="2171482" y="3452051"/>
                <a:ext cx="0" cy="2066349"/>
              </a:xfrm>
              <a:prstGeom prst="straightConnector1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TextBox 178"/>
            <p:cNvSpPr txBox="1"/>
            <p:nvPr/>
          </p:nvSpPr>
          <p:spPr>
            <a:xfrm>
              <a:off x="4382872" y="4028661"/>
              <a:ext cx="1128591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dirty="0" smtClean="0"/>
                <a:t>5,5 li</a:t>
              </a:r>
              <a:endParaRPr lang="vi-VN" sz="2000" dirty="0"/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2515443" y="1727912"/>
            <a:ext cx="979343" cy="5539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 smtClean="0"/>
              <a:t>3 nét</a:t>
            </a:r>
            <a:endParaRPr lang="vi-VN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13763" y="2117175"/>
            <a:ext cx="894640" cy="1204652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13763" y="2117175"/>
            <a:ext cx="1973238" cy="466898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13763" y="2117175"/>
            <a:ext cx="1286297" cy="110074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9" name="Google Shape;5709;p37"/>
          <p:cNvGrpSpPr/>
          <p:nvPr/>
        </p:nvGrpSpPr>
        <p:grpSpPr>
          <a:xfrm>
            <a:off x="7844223" y="952465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772" name="Google Shape;5772;p37"/>
          <p:cNvSpPr/>
          <p:nvPr/>
        </p:nvSpPr>
        <p:spPr>
          <a:xfrm>
            <a:off x="1958351" y="3702915"/>
            <a:ext cx="16032" cy="17912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3" name="Google Shape;5773;p37"/>
          <p:cNvSpPr/>
          <p:nvPr/>
        </p:nvSpPr>
        <p:spPr>
          <a:xfrm>
            <a:off x="1944686" y="3686656"/>
            <a:ext cx="17930" cy="16276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4" name="Google Shape;5774;p3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8" name="Google Shape;5778;p3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0" name="Google Shape;5780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1" name="Google Shape;5781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0" name="Google Shape;5790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7" name="Google Shape;5817;p37">
              <a:hlinkClick r:id="rId6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3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1" name="Google Shape;5831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2" name="Google Shape;5832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1" name="Google Shape;5841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88864" y="952464"/>
            <a:ext cx="70355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/>
              <a:t>1. Viết chữ hoa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91" y="2215806"/>
            <a:ext cx="1866900" cy="177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87" y="2215806"/>
            <a:ext cx="1976627" cy="177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93" y="2215806"/>
            <a:ext cx="1960766" cy="177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9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9" name="Google Shape;5709;p37"/>
          <p:cNvGrpSpPr/>
          <p:nvPr/>
        </p:nvGrpSpPr>
        <p:grpSpPr>
          <a:xfrm>
            <a:off x="7844223" y="952465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772" name="Google Shape;5772;p37"/>
          <p:cNvSpPr/>
          <p:nvPr/>
        </p:nvSpPr>
        <p:spPr>
          <a:xfrm>
            <a:off x="1958351" y="3702915"/>
            <a:ext cx="16032" cy="17912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3" name="Google Shape;5773;p37"/>
          <p:cNvSpPr/>
          <p:nvPr/>
        </p:nvSpPr>
        <p:spPr>
          <a:xfrm>
            <a:off x="1944686" y="3686656"/>
            <a:ext cx="17930" cy="16276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4" name="Google Shape;5774;p3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8" name="Google Shape;5778;p3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0" name="Google Shape;5780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1" name="Google Shape;5781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0" name="Google Shape;5790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7" name="Google Shape;5817;p37">
              <a:hlinkClick r:id="rId6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3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1" name="Google Shape;5831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2" name="Google Shape;5832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1" name="Google Shape;5841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88864" y="952464"/>
            <a:ext cx="70355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/>
              <a:t>1. Viết chữ hoa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06" y="1735001"/>
            <a:ext cx="2392397" cy="239239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70861" y="2146291"/>
            <a:ext cx="707544" cy="1916921"/>
            <a:chOff x="5613657" y="2146291"/>
            <a:chExt cx="707544" cy="1916921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710161" y="2156682"/>
              <a:ext cx="61104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706465" y="4052821"/>
              <a:ext cx="61104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6126286" y="2146291"/>
              <a:ext cx="0" cy="1916921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5613657" y="2305353"/>
              <a:ext cx="646331" cy="1606627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dirty="0" smtClean="0"/>
                <a:t>2,5 li</a:t>
              </a:r>
              <a:endParaRPr lang="vi-VN" sz="2000" dirty="0"/>
            </a:p>
          </p:txBody>
        </p:sp>
      </p:grpSp>
      <p:grpSp>
        <p:nvGrpSpPr>
          <p:cNvPr id="92" name="Group 91"/>
          <p:cNvGrpSpPr/>
          <p:nvPr/>
        </p:nvGrpSpPr>
        <p:grpSpPr>
          <a:xfrm rot="5400000">
            <a:off x="4681687" y="3160532"/>
            <a:ext cx="707544" cy="2256419"/>
            <a:chOff x="5861212" y="2328015"/>
            <a:chExt cx="707544" cy="1711037"/>
          </a:xfrm>
        </p:grpSpPr>
        <p:grpSp>
          <p:nvGrpSpPr>
            <p:cNvPr id="93" name="Group 92"/>
            <p:cNvGrpSpPr/>
            <p:nvPr/>
          </p:nvGrpSpPr>
          <p:grpSpPr>
            <a:xfrm>
              <a:off x="5954020" y="2328015"/>
              <a:ext cx="614736" cy="1711037"/>
              <a:chOff x="3205679" y="2337128"/>
              <a:chExt cx="614736" cy="1711037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209375" y="2337128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205679" y="4048165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3625500" y="2337128"/>
                <a:ext cx="0" cy="1711037"/>
              </a:xfrm>
              <a:prstGeom prst="straightConnector1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/>
            <p:cNvSpPr txBox="1"/>
            <p:nvPr/>
          </p:nvSpPr>
          <p:spPr>
            <a:xfrm>
              <a:off x="5861212" y="2770559"/>
              <a:ext cx="646331" cy="832528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dirty="0" smtClean="0"/>
                <a:t>3 li</a:t>
              </a:r>
              <a:endParaRPr lang="vi-VN" sz="2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66035" y="1662044"/>
            <a:ext cx="240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Chữ hoa </a:t>
            </a:r>
            <a:r>
              <a:rPr lang="vi-VN" sz="2000" i="1" dirty="0" smtClean="0"/>
              <a:t>A</a:t>
            </a:r>
            <a:r>
              <a:rPr lang="vi-VN" sz="2000" dirty="0" smtClean="0"/>
              <a:t> cỡ nhỏ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8124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864" y="952464"/>
            <a:ext cx="70355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/>
              <a:t>1. Viết chữ hoa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6035" y="1662044"/>
            <a:ext cx="478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Luyện viết chữ hoa </a:t>
            </a:r>
            <a:r>
              <a:rPr lang="vi-VN" sz="2000" i="1" dirty="0" smtClean="0"/>
              <a:t>A</a:t>
            </a:r>
            <a:r>
              <a:rPr lang="vi-VN" sz="2000" dirty="0" smtClean="0"/>
              <a:t> vào vở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2062154"/>
            <a:ext cx="3632968" cy="2260391"/>
          </a:xfrm>
          <a:prstGeom prst="rect">
            <a:avLst/>
          </a:prstGeom>
        </p:spPr>
      </p:pic>
      <p:pic>
        <p:nvPicPr>
          <p:cNvPr id="5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60" y="2734636"/>
            <a:ext cx="1412026" cy="234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7" y="1495751"/>
            <a:ext cx="5724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2009" y="2542020"/>
            <a:ext cx="53155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Lưu ý: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Nét </a:t>
            </a:r>
            <a:r>
              <a:rPr lang="vi-VN" sz="2000" dirty="0"/>
              <a:t>1 của chữ </a:t>
            </a:r>
            <a:r>
              <a:rPr lang="vi-VN" sz="2000" i="1" dirty="0"/>
              <a:t>n</a:t>
            </a:r>
            <a:r>
              <a:rPr lang="vi-VN" sz="2000" dirty="0"/>
              <a:t> tiếp liền với điểm kết thúc nét 3 của chữ viết hoa </a:t>
            </a:r>
            <a:r>
              <a:rPr lang="vi-VN" sz="2000" i="1" dirty="0" smtClean="0"/>
              <a:t>A</a:t>
            </a:r>
            <a:r>
              <a:rPr lang="vi-VN" sz="2000" dirty="0" smtClean="0"/>
              <a:t>.</a:t>
            </a:r>
            <a:endParaRPr lang="vi-VN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12078" y="2109352"/>
            <a:ext cx="0" cy="42737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0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7" y="1495751"/>
            <a:ext cx="5724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Rectangle 181"/>
          <p:cNvSpPr/>
          <p:nvPr/>
        </p:nvSpPr>
        <p:spPr>
          <a:xfrm>
            <a:off x="1066336" y="2541376"/>
            <a:ext cx="5143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Lưu ý: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Khoảng </a:t>
            </a:r>
            <a:r>
              <a:rPr lang="vi-VN" sz="2000" dirty="0"/>
              <a:t>cách giữa các chữ ghi tiếng trong câu bằng khoảng cách viết chữ cái </a:t>
            </a:r>
            <a:r>
              <a:rPr lang="vi-VN" sz="2000" i="1" dirty="0"/>
              <a:t>o</a:t>
            </a:r>
            <a:r>
              <a:rPr lang="vi-V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4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598</Words>
  <Application>Microsoft Office PowerPoint</Application>
  <PresentationFormat>On-screen Show (16:9)</PresentationFormat>
  <Paragraphs>306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Montserrat</vt:lpstr>
      <vt:lpstr>Pangolin</vt:lpstr>
      <vt:lpstr>Montserrat Alternates</vt:lpstr>
      <vt:lpstr>Roboto</vt:lpstr>
      <vt:lpstr>Forest Animals Planner by Slidesgo</vt:lpstr>
      <vt:lpstr>Chào mừng các em đến với tiết học hôm nay!</vt:lpstr>
      <vt:lpstr>Tiết 3 – 4: Viết, Nói và nghe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2. Viết ứng dụng</vt:lpstr>
      <vt:lpstr>2. Viết ứng dụng</vt:lpstr>
      <vt:lpstr>2. Viết ứng dụng</vt:lpstr>
      <vt:lpstr>2. Viết ứng dụng</vt:lpstr>
      <vt:lpstr>2. Viết ứng dụng</vt:lpstr>
      <vt:lpstr>2. Viết ứng dụng</vt:lpstr>
      <vt:lpstr>3. Nói và nghe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hôm nay!</dc:title>
  <dc:creator>TQC</dc:creator>
  <cp:lastModifiedBy>TQC</cp:lastModifiedBy>
  <cp:revision>16</cp:revision>
  <dcterms:modified xsi:type="dcterms:W3CDTF">2021-09-06T15:09:11Z</dcterms:modified>
</cp:coreProperties>
</file>